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70" r:id="rId2"/>
    <p:sldMasterId id="2147483674" r:id="rId3"/>
    <p:sldMasterId id="2147483672" r:id="rId4"/>
    <p:sldMasterId id="2147483685" r:id="rId5"/>
    <p:sldMasterId id="2147483696" r:id="rId6"/>
    <p:sldMasterId id="2147483717" r:id="rId7"/>
  </p:sldMasterIdLst>
  <p:notesMasterIdLst>
    <p:notesMasterId r:id="rId23"/>
  </p:notesMasterIdLst>
  <p:sldIdLst>
    <p:sldId id="314" r:id="rId8"/>
    <p:sldId id="355" r:id="rId9"/>
    <p:sldId id="356" r:id="rId10"/>
    <p:sldId id="357" r:id="rId11"/>
    <p:sldId id="358" r:id="rId12"/>
    <p:sldId id="359" r:id="rId13"/>
    <p:sldId id="360" r:id="rId14"/>
    <p:sldId id="361" r:id="rId15"/>
    <p:sldId id="372" r:id="rId16"/>
    <p:sldId id="362" r:id="rId17"/>
    <p:sldId id="363" r:id="rId18"/>
    <p:sldId id="364" r:id="rId19"/>
    <p:sldId id="365" r:id="rId20"/>
    <p:sldId id="366" r:id="rId21"/>
    <p:sldId id="316" r:id="rId22"/>
  </p:sldIdLst>
  <p:sldSz cx="12195175" cy="6859588"/>
  <p:notesSz cx="6858000" cy="9144000"/>
  <p:defaultText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userDrawn="1">
          <p15:clr>
            <a:srgbClr val="A4A3A4"/>
          </p15:clr>
        </p15:guide>
        <p15:guide id="2" orient="horz" pos="104">
          <p15:clr>
            <a:srgbClr val="A4A3A4"/>
          </p15:clr>
        </p15:guide>
        <p15:guide id="3" orient="horz" pos="3976">
          <p15:clr>
            <a:srgbClr val="A4A3A4"/>
          </p15:clr>
        </p15:guide>
        <p15:guide id="4" orient="horz" pos="301" userDrawn="1">
          <p15:clr>
            <a:srgbClr val="A4A3A4"/>
          </p15:clr>
        </p15:guide>
        <p15:guide id="5" pos="258" userDrawn="1">
          <p15:clr>
            <a:srgbClr val="A4A3A4"/>
          </p15:clr>
        </p15:guide>
        <p15:guide id="6" pos="7334" userDrawn="1">
          <p15:clr>
            <a:srgbClr val="A4A3A4"/>
          </p15:clr>
        </p15:guide>
        <p15:guide id="8" orient="horz" pos="437" userDrawn="1">
          <p15:clr>
            <a:srgbClr val="A4A3A4"/>
          </p15:clr>
        </p15:guide>
        <p15:guide id="9" orient="horz" pos="40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376FA1"/>
    <a:srgbClr val="2EDECD"/>
    <a:srgbClr val="EF8000"/>
    <a:srgbClr val="008577"/>
    <a:srgbClr val="77D4F9"/>
    <a:srgbClr val="0062AF"/>
    <a:srgbClr val="003399"/>
    <a:srgbClr val="ADC6DB"/>
    <a:srgbClr val="4E6C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64" autoAdjust="0"/>
    <p:restoredTop sz="94718" autoAdjust="0"/>
  </p:normalViewPr>
  <p:slideViewPr>
    <p:cSldViewPr snapToObjects="1">
      <p:cViewPr varScale="1">
        <p:scale>
          <a:sx n="74" d="100"/>
          <a:sy n="74" d="100"/>
        </p:scale>
        <p:origin x="618" y="72"/>
      </p:cViewPr>
      <p:guideLst>
        <p:guide orient="horz" pos="754"/>
        <p:guide orient="horz" pos="104"/>
        <p:guide orient="horz" pos="3976"/>
        <p:guide orient="horz" pos="301"/>
        <p:guide pos="258"/>
        <p:guide pos="7334"/>
        <p:guide orient="horz" pos="437"/>
        <p:guide orient="horz" pos="40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ABE494-0D7B-4CF4-A9E0-855CD1422DF1}" type="datetimeFigureOut">
              <a:rPr lang="zh-CN" altLang="en-US" smtClean="0"/>
              <a:pPr/>
              <a:t>2016/8/10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9ABF67-8CF7-49F2-B28A-51BF256C0AD8}" type="slidenum">
              <a:rPr lang="zh-CN" altLang="en-US" smtClean="0"/>
              <a:pPr/>
              <a:t>‹#›</a:t>
            </a:fld>
            <a:endParaRPr lang="zh-CN" altLang="en-US"/>
          </a:p>
        </p:txBody>
      </p:sp>
    </p:spTree>
    <p:extLst>
      <p:ext uri="{BB962C8B-B14F-4D97-AF65-F5344CB8AC3E}">
        <p14:creationId xmlns:p14="http://schemas.microsoft.com/office/powerpoint/2010/main" val="2307212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solidFill>
                  <a:prstClr val="black"/>
                </a:solidFill>
                <a:latin typeface="Arial" pitchFamily="34" charset="0"/>
                <a:ea typeface="微软雅黑" pitchFamily="34" charset="-122"/>
                <a:sym typeface="Arial"/>
              </a:rPr>
              <a:t>DPI</a:t>
            </a:r>
            <a:r>
              <a:rPr lang="zh-CN" altLang="en-US" sz="1200" dirty="0" smtClean="0">
                <a:solidFill>
                  <a:prstClr val="black"/>
                </a:solidFill>
                <a:latin typeface="Arial" pitchFamily="34" charset="0"/>
                <a:ea typeface="微软雅黑" pitchFamily="34" charset="-122"/>
                <a:sym typeface="Arial"/>
              </a:rPr>
              <a:t>、</a:t>
            </a:r>
            <a:r>
              <a:rPr lang="en-US" altLang="zh-CN" sz="1200" dirty="0" err="1" smtClean="0">
                <a:solidFill>
                  <a:prstClr val="black"/>
                </a:solidFill>
                <a:latin typeface="Arial" pitchFamily="34" charset="0"/>
                <a:ea typeface="微软雅黑" pitchFamily="34" charset="-122"/>
                <a:sym typeface="Arial"/>
              </a:rPr>
              <a:t>ips</a:t>
            </a:r>
            <a:r>
              <a:rPr lang="zh-CN" altLang="en-US" sz="1200" dirty="0" smtClean="0">
                <a:solidFill>
                  <a:prstClr val="black"/>
                </a:solidFill>
                <a:latin typeface="Arial" pitchFamily="34" charset="0"/>
                <a:ea typeface="微软雅黑" pitchFamily="34" charset="-122"/>
                <a:sym typeface="Arial"/>
              </a:rPr>
              <a:t>、</a:t>
            </a:r>
            <a:r>
              <a:rPr lang="en-US" altLang="zh-CN" sz="1200" dirty="0" err="1" smtClean="0">
                <a:solidFill>
                  <a:prstClr val="black"/>
                </a:solidFill>
                <a:latin typeface="Arial" pitchFamily="34" charset="0"/>
                <a:ea typeface="微软雅黑" pitchFamily="34" charset="-122"/>
                <a:sym typeface="Arial"/>
              </a:rPr>
              <a:t>url</a:t>
            </a:r>
            <a:endParaRPr lang="en-US" altLang="zh-CN" sz="1200" dirty="0" smtClean="0">
              <a:solidFill>
                <a:prstClr val="black"/>
              </a:solidFill>
              <a:latin typeface="Arial" pitchFamily="34" charset="0"/>
              <a:ea typeface="微软雅黑" pitchFamily="34" charset="-122"/>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solidFill>
                  <a:prstClr val="black"/>
                </a:solidFill>
                <a:latin typeface="Arial" pitchFamily="34" charset="0"/>
                <a:ea typeface="微软雅黑" pitchFamily="34" charset="-122"/>
                <a:sym typeface="Arial"/>
              </a:rPr>
              <a:t>需要规范校园用户上网行为，网络可管理可监控可溯源。</a:t>
            </a:r>
            <a:endParaRPr kumimoji="0" lang="en-US" altLang="zh-CN" sz="1200" b="0" i="0" u="none" strike="noStrike" kern="0" cap="none" spc="0" normalizeH="0" noProof="0" dirty="0" smtClean="0">
              <a:ln>
                <a:noFill/>
              </a:ln>
              <a:solidFill>
                <a:srgbClr val="000000"/>
              </a:solidFill>
              <a:effectLst/>
              <a:uLnTx/>
              <a:uFillTx/>
              <a:latin typeface="Arial" pitchFamily="34" charset="0"/>
              <a:ea typeface="微软雅黑" pitchFamily="34" charset="-122"/>
              <a:cs typeface="Arial" pitchFamily="34" charset="0"/>
              <a:sym typeface="???? Bold"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全面深度应用识别，用户上网行为溯源；</a:t>
            </a:r>
            <a:endParaRPr lang="en-US" altLang="zh-CN" dirty="0" smtClean="0"/>
          </a:p>
          <a:p>
            <a:r>
              <a:rPr lang="zh-CN" altLang="en-US" dirty="0" smtClean="0"/>
              <a:t>立体化安全管控；</a:t>
            </a:r>
            <a:endParaRPr lang="en-US" altLang="zh-CN" dirty="0" smtClean="0"/>
          </a:p>
          <a:p>
            <a:pPr marL="0" marR="0" lvl="0" indent="0" defTabSz="914400" eaLnBrk="1" fontAlgn="auto" latinLnBrk="0" hangingPunct="1">
              <a:lnSpc>
                <a:spcPct val="100000"/>
              </a:lnSpc>
              <a:spcBef>
                <a:spcPts val="0"/>
              </a:spcBef>
              <a:spcAft>
                <a:spcPts val="0"/>
              </a:spcAft>
              <a:buClr>
                <a:srgbClr val="CC9900"/>
              </a:buClr>
              <a:buSzTx/>
              <a:buFont typeface="Wingdings" pitchFamily="2" charset="2"/>
              <a:buNone/>
              <a:tabLst/>
              <a:defRPr/>
            </a:pPr>
            <a:r>
              <a:rPr lang="zh-CN" altLang="en-US" sz="1200" dirty="0" smtClean="0">
                <a:solidFill>
                  <a:prstClr val="black"/>
                </a:solidFill>
                <a:latin typeface="Arial" pitchFamily="34" charset="0"/>
                <a:ea typeface="微软雅黑" pitchFamily="34" charset="-122"/>
                <a:sym typeface="Arial"/>
              </a:rPr>
              <a:t>需要加强无边界网络接入的安全防范。</a:t>
            </a:r>
            <a:endParaRPr lang="en-US" altLang="zh-CN" sz="1200" dirty="0" smtClean="0">
              <a:solidFill>
                <a:prstClr val="black"/>
              </a:solidFill>
              <a:latin typeface="Arial" pitchFamily="34" charset="0"/>
              <a:ea typeface="微软雅黑" pitchFamily="34" charset="-122"/>
              <a:sym typeface="Arial"/>
            </a:endParaRPr>
          </a:p>
          <a:p>
            <a:r>
              <a:rPr lang="zh-CN" altLang="en-US" dirty="0" smtClean="0"/>
              <a:t>丰富的图形化报表，为网络运营提供详细的数据依据？</a:t>
            </a:r>
            <a:endParaRPr lang="en-US" altLang="zh-CN" dirty="0" smtClean="0"/>
          </a:p>
        </p:txBody>
      </p:sp>
      <p:sp>
        <p:nvSpPr>
          <p:cNvPr id="4" name="灯片编号占位符 3"/>
          <p:cNvSpPr>
            <a:spLocks noGrp="1"/>
          </p:cNvSpPr>
          <p:nvPr>
            <p:ph type="sldNum" sz="quarter" idx="10"/>
          </p:nvPr>
        </p:nvSpPr>
        <p:spPr/>
        <p:txBody>
          <a:bodyPr/>
          <a:lstStyle/>
          <a:p>
            <a:fld id="{4F9ABF67-8CF7-49F2-B28A-51BF256C0AD8}" type="slidenum">
              <a:rPr lang="zh-CN" altLang="en-US" smtClean="0"/>
              <a:pPr/>
              <a:t>9</a:t>
            </a:fld>
            <a:endParaRPr lang="zh-CN" altLang="en-US"/>
          </a:p>
        </p:txBody>
      </p:sp>
    </p:spTree>
    <p:extLst>
      <p:ext uri="{BB962C8B-B14F-4D97-AF65-F5344CB8AC3E}">
        <p14:creationId xmlns:p14="http://schemas.microsoft.com/office/powerpoint/2010/main" val="136690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126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759" y="6357822"/>
            <a:ext cx="2845541" cy="365210"/>
          </a:xfrm>
          <a:prstGeom prst="rect">
            <a:avLst/>
          </a:prstGeom>
        </p:spPr>
        <p:txBody>
          <a:bodyPr/>
          <a:lstStyle/>
          <a:p>
            <a:fld id="{2ADE28FE-65F4-4FAD-9979-FC80AE84D1E1}" type="datetimeFigureOut">
              <a:rPr lang="zh-CN" altLang="en-US" smtClean="0"/>
              <a:pPr/>
              <a:t>2016/8/10</a:t>
            </a:fld>
            <a:endParaRPr lang="zh-CN" altLang="en-US"/>
          </a:p>
        </p:txBody>
      </p:sp>
      <p:sp>
        <p:nvSpPr>
          <p:cNvPr id="3" name="页脚占位符 2"/>
          <p:cNvSpPr>
            <a:spLocks noGrp="1"/>
          </p:cNvSpPr>
          <p:nvPr>
            <p:ph type="ftr" sz="quarter" idx="11"/>
          </p:nvPr>
        </p:nvSpPr>
        <p:spPr>
          <a:xfrm>
            <a:off x="4166685" y="6357822"/>
            <a:ext cx="3861805" cy="365210"/>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9875" y="6357822"/>
            <a:ext cx="2845541" cy="365210"/>
          </a:xfrm>
          <a:prstGeom prst="rect">
            <a:avLst/>
          </a:prstGeom>
        </p:spPr>
        <p:txBody>
          <a:bodyPr/>
          <a:lstStyle/>
          <a:p>
            <a:fld id="{36813A31-AD35-4486-AAEB-07A679463653}" type="slidenum">
              <a:rPr lang="zh-CN" altLang="en-US" smtClean="0"/>
              <a:pPr/>
              <a:t>‹#›</a:t>
            </a:fld>
            <a:endParaRPr lang="zh-CN" altLang="en-US"/>
          </a:p>
        </p:txBody>
      </p:sp>
    </p:spTree>
    <p:extLst>
      <p:ext uri="{BB962C8B-B14F-4D97-AF65-F5344CB8AC3E}">
        <p14:creationId xmlns:p14="http://schemas.microsoft.com/office/powerpoint/2010/main" val="2457583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7" name="标题 1"/>
          <p:cNvSpPr>
            <a:spLocks noGrp="1"/>
          </p:cNvSpPr>
          <p:nvPr>
            <p:ph type="title" hasCustomPrompt="1"/>
          </p:nvPr>
        </p:nvSpPr>
        <p:spPr>
          <a:xfrm>
            <a:off x="571610" y="349333"/>
            <a:ext cx="10975658" cy="722469"/>
          </a:xfrm>
          <a:prstGeom prst="rect">
            <a:avLst/>
          </a:prstGeom>
        </p:spPr>
        <p:txBody>
          <a:bodyPr/>
          <a:lstStyle>
            <a:lvl1pPr algn="l">
              <a:defRPr sz="4268" b="1">
                <a:solidFill>
                  <a:srgbClr val="FFC000"/>
                </a:solidFill>
                <a:latin typeface="Arial" pitchFamily="34" charset="0"/>
                <a:cs typeface="Arial" pitchFamily="34" charset="0"/>
              </a:defRPr>
            </a:lvl1pPr>
          </a:lstStyle>
          <a:p>
            <a:r>
              <a:rPr lang="en-US" altLang="zh-CN" dirty="0" smtClean="0"/>
              <a:t>Title in here</a:t>
            </a:r>
            <a:endParaRPr lang="zh-CN" altLang="en-US" dirty="0"/>
          </a:p>
        </p:txBody>
      </p:sp>
      <p:sp>
        <p:nvSpPr>
          <p:cNvPr id="8" name="内容占位符 2"/>
          <p:cNvSpPr>
            <a:spLocks noGrp="1"/>
          </p:cNvSpPr>
          <p:nvPr>
            <p:ph idx="1" hasCustomPrompt="1"/>
          </p:nvPr>
        </p:nvSpPr>
        <p:spPr>
          <a:xfrm>
            <a:off x="609759" y="1200428"/>
            <a:ext cx="10975658" cy="3394861"/>
          </a:xfrm>
          <a:prstGeom prst="rect">
            <a:avLst/>
          </a:prstGeom>
        </p:spPr>
        <p:txBody>
          <a:bodyPr/>
          <a:lstStyle>
            <a:lvl1pPr>
              <a:buNone/>
              <a:defRPr sz="2400">
                <a:solidFill>
                  <a:schemeClr val="bg1">
                    <a:lumMod val="95000"/>
                  </a:schemeClr>
                </a:solidFill>
                <a:latin typeface="Arial" pitchFamily="34" charset="0"/>
                <a:cs typeface="Arial" pitchFamily="34" charset="0"/>
              </a:defRPr>
            </a:lvl1pPr>
          </a:lstStyle>
          <a:p>
            <a:pPr lvl="0"/>
            <a:r>
              <a:rPr lang="en-US" altLang="zh-CN" dirty="0" smtClean="0"/>
              <a:t>Text in here</a:t>
            </a:r>
            <a:endParaRPr lang="zh-CN" altLang="en-US" dirty="0"/>
          </a:p>
        </p:txBody>
      </p:sp>
    </p:spTree>
    <p:extLst>
      <p:ext uri="{BB962C8B-B14F-4D97-AF65-F5344CB8AC3E}">
        <p14:creationId xmlns:p14="http://schemas.microsoft.com/office/powerpoint/2010/main" val="157518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311798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19"/>
            <a:ext cx="10179584" cy="745957"/>
          </a:xfr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6" y="1254196"/>
            <a:ext cx="10168330" cy="491052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17032186"/>
      </p:ext>
    </p:extLst>
  </p:cSld>
  <p:clrMapOvr>
    <a:masterClrMapping/>
  </p:clrMapOvr>
  <p:transition advClick="0" advTm="8000">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83822867"/>
      </p:ext>
    </p:extLst>
  </p:cSld>
  <p:clrMapOvr>
    <a:masterClrMapping/>
  </p:clrMapOvr>
  <p:transition advClick="0" advTm="8000">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01348"/>
      </p:ext>
    </p:extLst>
  </p:cSld>
  <p:clrMapOvr>
    <a:masterClrMapping/>
  </p:clrMapOvr>
  <p:transition advClick="0" advTm="8000">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05296" y="290580"/>
            <a:ext cx="10179584" cy="745957"/>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05296" y="1174363"/>
            <a:ext cx="10179584" cy="2231342"/>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页脚占位符 3"/>
          <p:cNvSpPr>
            <a:spLocks noGrp="1"/>
          </p:cNvSpPr>
          <p:nvPr>
            <p:ph type="ftr" sz="quarter" idx="10"/>
          </p:nvPr>
        </p:nvSpPr>
        <p:spPr>
          <a:xfrm>
            <a:off x="2405160" y="6418162"/>
            <a:ext cx="7418731" cy="365210"/>
          </a:xfrm>
          <a:prstGeom prst="rect">
            <a:avLst/>
          </a:prstGeom>
        </p:spPr>
        <p:txBody>
          <a:bodyPr/>
          <a:lstStyle>
            <a:lvl1pPr>
              <a:defRPr/>
            </a:lvl1pPr>
          </a:lstStyle>
          <a:p>
            <a:pPr fontAlgn="base">
              <a:spcBef>
                <a:spcPct val="0"/>
              </a:spcBef>
              <a:spcAft>
                <a:spcPct val="0"/>
              </a:spcAft>
              <a:defRPr/>
            </a:pPr>
            <a:r>
              <a:rPr lang="en-US" altLang="zh-CN" smtClean="0">
                <a:solidFill>
                  <a:srgbClr val="000000"/>
                </a:solidFill>
                <a:latin typeface="Calibri" pitchFamily="34" charset="0"/>
                <a:ea typeface="宋体" pitchFamily="2" charset="-122"/>
              </a:rPr>
              <a:t>© 2008 Hewlett-Packard Development Company, L.P.  The information contained here in is subject to change without notice </a:t>
            </a:r>
            <a:endParaRPr lang="en-US" altLang="zh-CN">
              <a:solidFill>
                <a:srgbClr val="000000"/>
              </a:solidFill>
              <a:latin typeface="Calibri" pitchFamily="34" charset="0"/>
              <a:ea typeface="宋体" pitchFamily="2" charset="-122"/>
            </a:endParaRPr>
          </a:p>
        </p:txBody>
      </p:sp>
      <p:sp>
        <p:nvSpPr>
          <p:cNvPr id="5" name="灯片编号占位符 4"/>
          <p:cNvSpPr>
            <a:spLocks noGrp="1"/>
          </p:cNvSpPr>
          <p:nvPr>
            <p:ph type="sldNum" sz="quarter" idx="11"/>
          </p:nvPr>
        </p:nvSpPr>
        <p:spPr>
          <a:xfrm>
            <a:off x="302763" y="6424515"/>
            <a:ext cx="2845541" cy="365210"/>
          </a:xfrm>
          <a:prstGeom prst="rect">
            <a:avLst/>
          </a:prstGeom>
        </p:spPr>
        <p:txBody>
          <a:bodyPr/>
          <a:lstStyle>
            <a:lvl1pPr>
              <a:defRPr/>
            </a:lvl1pPr>
          </a:lstStyle>
          <a:p>
            <a:pPr fontAlgn="base">
              <a:spcBef>
                <a:spcPct val="0"/>
              </a:spcBef>
              <a:spcAft>
                <a:spcPct val="0"/>
              </a:spcAft>
              <a:defRPr/>
            </a:pPr>
            <a:fld id="{9DAB2156-09DE-4D7A-A180-D78D1A48545D}" type="slidenum">
              <a:rPr lang="zh-CN" altLang="en-US" smtClean="0">
                <a:solidFill>
                  <a:srgbClr val="000000"/>
                </a:solidFill>
                <a:latin typeface="Calibri" pitchFamily="34" charset="0"/>
                <a:ea typeface="宋体" pitchFamily="2" charset="-122"/>
              </a:rPr>
              <a:pPr fontAlgn="base">
                <a:spcBef>
                  <a:spcPct val="0"/>
                </a:spcBef>
                <a:spcAft>
                  <a:spcPct val="0"/>
                </a:spcAft>
                <a:defRPr/>
              </a:pPr>
              <a:t>‹#›</a:t>
            </a:fld>
            <a:endParaRPr lang="en-US" altLang="zh-CN">
              <a:solidFill>
                <a:srgbClr val="000000"/>
              </a:solidFill>
              <a:latin typeface="Calibri" pitchFamily="34" charset="0"/>
              <a:ea typeface="宋体" pitchFamily="2" charset="-122"/>
            </a:endParaRPr>
          </a:p>
        </p:txBody>
      </p:sp>
    </p:spTree>
    <p:extLst>
      <p:ext uri="{BB962C8B-B14F-4D97-AF65-F5344CB8AC3E}">
        <p14:creationId xmlns:p14="http://schemas.microsoft.com/office/powerpoint/2010/main" val="1163725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1171"/>
      </p:ext>
    </p:extLst>
  </p:cSld>
  <p:clrMapOvr>
    <a:masterClrMapping/>
  </p:clrMapOvr>
  <p:transition advClick="0" advTm="8000">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007796" y="409942"/>
            <a:ext cx="10179584" cy="871739"/>
          </a:xfrm>
          <a:prstGeom prst="rect">
            <a:avLst/>
          </a:prstGeom>
        </p:spPr>
        <p:txBody>
          <a:bodyPr anchor="ctr"/>
          <a:lstStyle>
            <a:lvl1pPr>
              <a:defRPr sz="3734"/>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val="3826509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9804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副标题 2"/>
          <p:cNvSpPr>
            <a:spLocks noGrp="1"/>
          </p:cNvSpPr>
          <p:nvPr>
            <p:ph type="subTitle" idx="1" hasCustomPrompt="1"/>
          </p:nvPr>
        </p:nvSpPr>
        <p:spPr>
          <a:xfrm>
            <a:off x="582613" y="643575"/>
            <a:ext cx="11345079" cy="840738"/>
          </a:xfrm>
          <a:prstGeom prst="rect">
            <a:avLst/>
          </a:prstGeom>
        </p:spPr>
        <p:txBody>
          <a:bodyPr>
            <a:normAutofit/>
          </a:bodyPr>
          <a:lstStyle>
            <a:lvl1pPr marL="0" marR="0" indent="0" algn="l" defTabSz="1219444" rtl="0" eaLnBrk="1" fontAlgn="auto" latinLnBrk="0" hangingPunct="1">
              <a:lnSpc>
                <a:spcPct val="100000"/>
              </a:lnSpc>
              <a:spcBef>
                <a:spcPct val="20000"/>
              </a:spcBef>
              <a:spcAft>
                <a:spcPts val="0"/>
              </a:spcAft>
              <a:buClrTx/>
              <a:buSzTx/>
              <a:buFont typeface="Arial" pitchFamily="34" charset="0"/>
              <a:buNone/>
              <a:tabLst/>
              <a:defRPr sz="3200" baseline="0">
                <a:solidFill>
                  <a:schemeClr val="bg1"/>
                </a:solidFill>
                <a:latin typeface="+mn-ea"/>
                <a:ea typeface="+mn-ea"/>
              </a:defRPr>
            </a:lvl1pPr>
            <a:lvl2pPr marL="609722" indent="0" algn="ctr">
              <a:buNone/>
              <a:defRPr>
                <a:solidFill>
                  <a:schemeClr val="tx1">
                    <a:tint val="75000"/>
                  </a:schemeClr>
                </a:solidFill>
              </a:defRPr>
            </a:lvl2pPr>
            <a:lvl3pPr marL="1219444" indent="0" algn="ctr">
              <a:buNone/>
              <a:defRPr>
                <a:solidFill>
                  <a:schemeClr val="tx1">
                    <a:tint val="75000"/>
                  </a:schemeClr>
                </a:solidFill>
              </a:defRPr>
            </a:lvl3pPr>
            <a:lvl4pPr marL="1829166" indent="0" algn="ctr">
              <a:buNone/>
              <a:defRPr>
                <a:solidFill>
                  <a:schemeClr val="tx1">
                    <a:tint val="75000"/>
                  </a:schemeClr>
                </a:solidFill>
              </a:defRPr>
            </a:lvl4pPr>
            <a:lvl5pPr marL="2438888" indent="0" algn="ctr">
              <a:buNone/>
              <a:defRPr>
                <a:solidFill>
                  <a:schemeClr val="tx1">
                    <a:tint val="75000"/>
                  </a:schemeClr>
                </a:solidFill>
              </a:defRPr>
            </a:lvl5pPr>
            <a:lvl6pPr marL="3048610" indent="0" algn="ctr">
              <a:buNone/>
              <a:defRPr>
                <a:solidFill>
                  <a:schemeClr val="tx1">
                    <a:tint val="75000"/>
                  </a:schemeClr>
                </a:solidFill>
              </a:defRPr>
            </a:lvl6pPr>
            <a:lvl7pPr marL="3658332" indent="0" algn="ctr">
              <a:buNone/>
              <a:defRPr>
                <a:solidFill>
                  <a:schemeClr val="tx1">
                    <a:tint val="75000"/>
                  </a:schemeClr>
                </a:solidFill>
              </a:defRPr>
            </a:lvl7pPr>
            <a:lvl8pPr marL="4268053" indent="0" algn="ctr">
              <a:buNone/>
              <a:defRPr>
                <a:solidFill>
                  <a:schemeClr val="tx1">
                    <a:tint val="75000"/>
                  </a:schemeClr>
                </a:solidFill>
              </a:defRPr>
            </a:lvl8pPr>
            <a:lvl9pPr marL="4877775" indent="0" algn="ctr">
              <a:buNone/>
              <a:defRPr>
                <a:solidFill>
                  <a:schemeClr val="tx1">
                    <a:tint val="75000"/>
                  </a:schemeClr>
                </a:solidFill>
              </a:defRPr>
            </a:lvl9pPr>
          </a:lstStyle>
          <a:p>
            <a:r>
              <a:rPr lang="zh-CN" altLang="en-US" dirty="0" smtClean="0"/>
              <a:t>微软雅黑 </a:t>
            </a:r>
            <a:r>
              <a:rPr lang="en-US" altLang="zh-CN" dirty="0" smtClean="0"/>
              <a:t>32pt </a:t>
            </a:r>
            <a:r>
              <a:rPr lang="zh-CN" altLang="en-US" dirty="0" smtClean="0"/>
              <a:t>，左对齐，只放一行</a:t>
            </a:r>
            <a:endParaRPr lang="zh-CN" altLang="en-US" dirty="0"/>
          </a:p>
        </p:txBody>
      </p:sp>
    </p:spTree>
    <p:extLst>
      <p:ext uri="{BB962C8B-B14F-4D97-AF65-F5344CB8AC3E}">
        <p14:creationId xmlns:p14="http://schemas.microsoft.com/office/powerpoint/2010/main" val="401277805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5" name="标题 1"/>
          <p:cNvSpPr>
            <a:spLocks noGrp="1"/>
          </p:cNvSpPr>
          <p:nvPr>
            <p:ph type="title"/>
          </p:nvPr>
        </p:nvSpPr>
        <p:spPr>
          <a:xfrm>
            <a:off x="575538" y="224701"/>
            <a:ext cx="10329905" cy="576196"/>
          </a:xfrm>
          <a:prstGeom prst="rect">
            <a:avLst/>
          </a:prstGeom>
        </p:spPr>
        <p:txBody>
          <a:bodyPr lIns="68562" tIns="34281" rIns="68562" bIns="34281"/>
          <a:lstStyle>
            <a:lvl1pPr>
              <a:defRPr sz="4001"/>
            </a:lvl1pPr>
          </a:lstStyle>
          <a:p>
            <a:r>
              <a:rPr lang="zh-CN" altLang="en-US" dirty="0" smtClean="0"/>
              <a:t>单击此处编辑母版标题样式</a:t>
            </a:r>
            <a:endParaRPr lang="zh-CN" altLang="en-US" dirty="0"/>
          </a:p>
        </p:txBody>
      </p:sp>
      <p:sp>
        <p:nvSpPr>
          <p:cNvPr id="3" name="Rectangle 6"/>
          <p:cNvSpPr>
            <a:spLocks noGrp="1" noChangeArrowheads="1"/>
          </p:cNvSpPr>
          <p:nvPr>
            <p:ph type="dt" sz="half" idx="10"/>
          </p:nvPr>
        </p:nvSpPr>
        <p:spPr>
          <a:xfrm>
            <a:off x="5068619" y="6459449"/>
            <a:ext cx="1482053" cy="400143"/>
          </a:xfrm>
          <a:prstGeom prst="rect">
            <a:avLst/>
          </a:prstGeom>
        </p:spPr>
        <p:txBody>
          <a:bodyPr lIns="82046" tIns="41023" rIns="82046" bIns="41023"/>
          <a:lstStyle>
            <a:lvl1pPr>
              <a:buClr>
                <a:srgbClr val="A2A2A2"/>
              </a:buClr>
              <a:buSzPct val="70000"/>
              <a:buFont typeface="Monotype Sorts" pitchFamily="2" charset="2"/>
              <a:buNone/>
              <a:defRPr sz="1867">
                <a:solidFill>
                  <a:schemeClr val="tx1"/>
                </a:solidFill>
                <a:latin typeface="Arial" pitchFamily="34" charset="0"/>
                <a:ea typeface="宋体" pitchFamily="2" charset="-122"/>
              </a:defRPr>
            </a:lvl1pPr>
          </a:lstStyle>
          <a:p>
            <a:pPr fontAlgn="base">
              <a:spcBef>
                <a:spcPct val="0"/>
              </a:spcBef>
              <a:spcAft>
                <a:spcPct val="0"/>
              </a:spcAft>
              <a:defRPr/>
            </a:pPr>
            <a:r>
              <a:rPr lang="de-DE" altLang="zh-CN" smtClean="0">
                <a:solidFill>
                  <a:srgbClr val="000000"/>
                </a:solidFill>
              </a:rPr>
              <a:t>Page </a:t>
            </a:r>
            <a:fld id="{3374B310-9D4A-47A6-BA08-1162762CD652}" type="slidenum">
              <a:rPr lang="de-DE" altLang="zh-CN" smtClean="0">
                <a:solidFill>
                  <a:srgbClr val="000000"/>
                </a:solidFill>
              </a:rPr>
              <a:pPr fontAlgn="base">
                <a:spcBef>
                  <a:spcPct val="0"/>
                </a:spcBef>
                <a:spcAft>
                  <a:spcPct val="0"/>
                </a:spcAft>
                <a:defRPr/>
              </a:pPr>
              <a:t>‹#›</a:t>
            </a:fld>
            <a:endParaRPr lang="en-GB" altLang="zh-CN">
              <a:solidFill>
                <a:srgbClr val="000000"/>
              </a:solidFill>
            </a:endParaRPr>
          </a:p>
        </p:txBody>
      </p:sp>
    </p:spTree>
    <p:extLst>
      <p:ext uri="{BB962C8B-B14F-4D97-AF65-F5344CB8AC3E}">
        <p14:creationId xmlns:p14="http://schemas.microsoft.com/office/powerpoint/2010/main" val="113032250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831529" y="4"/>
            <a:ext cx="10753542" cy="588446"/>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831571" y="1600017"/>
            <a:ext cx="5283424" cy="4528224"/>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299885" y="1600017"/>
            <a:ext cx="5285345" cy="4528224"/>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a:xfrm>
            <a:off x="7908777" y="6402843"/>
            <a:ext cx="1408912" cy="1101234"/>
          </a:xfrm>
          <a:prstGeom prst="rect">
            <a:avLst/>
          </a:prstGeom>
          <a:ln/>
        </p:spPr>
        <p:txBody>
          <a:bodyPr lIns="68562" tIns="34281" rIns="68562" bIns="34281"/>
          <a:lstStyle>
            <a:lvl1pPr>
              <a:defRPr/>
            </a:lvl1pPr>
          </a:lstStyle>
          <a:p>
            <a:pPr fontAlgn="base">
              <a:spcBef>
                <a:spcPct val="0"/>
              </a:spcBef>
              <a:spcAft>
                <a:spcPct val="0"/>
              </a:spcAft>
              <a:defRPr/>
            </a:pPr>
            <a:endParaRPr lang="de-DE" altLang="zh-CN" smtClean="0">
              <a:solidFill>
                <a:srgbClr val="000000"/>
              </a:solidFill>
              <a:latin typeface="Calibri" pitchFamily="34" charset="0"/>
              <a:ea typeface="宋体" pitchFamily="2" charset="-122"/>
            </a:endParaRPr>
          </a:p>
          <a:p>
            <a:pPr fontAlgn="base">
              <a:spcBef>
                <a:spcPct val="0"/>
              </a:spcBef>
              <a:spcAft>
                <a:spcPct val="0"/>
              </a:spcAft>
              <a:defRPr/>
            </a:pPr>
            <a:r>
              <a:rPr lang="de-DE" altLang="zh-CN" smtClean="0">
                <a:solidFill>
                  <a:srgbClr val="000000"/>
                </a:solidFill>
                <a:latin typeface="Calibri" pitchFamily="34" charset="0"/>
                <a:ea typeface="宋体" pitchFamily="2" charset="-122"/>
              </a:rPr>
              <a:t>Page </a:t>
            </a:r>
            <a:fld id="{89AC7F3A-1AFB-45C0-8EA2-DB17C274CB11}" type="slidenum">
              <a:rPr lang="de-DE" altLang="zh-CN" smtClean="0">
                <a:solidFill>
                  <a:srgbClr val="000000"/>
                </a:solidFill>
                <a:latin typeface="Calibri" pitchFamily="34" charset="0"/>
                <a:ea typeface="宋体" pitchFamily="2" charset="-122"/>
              </a:rPr>
              <a:pPr fontAlgn="base">
                <a:spcBef>
                  <a:spcPct val="0"/>
                </a:spcBef>
                <a:spcAft>
                  <a:spcPct val="0"/>
                </a:spcAft>
                <a:defRPr/>
              </a:pPr>
              <a:t>‹#›</a:t>
            </a:fld>
            <a:endParaRPr lang="en-GB" altLang="zh-CN">
              <a:solidFill>
                <a:srgbClr val="000000"/>
              </a:solidFill>
              <a:latin typeface="Calibri" pitchFamily="34" charset="0"/>
              <a:ea typeface="宋体" pitchFamily="2" charset="-122"/>
            </a:endParaRPr>
          </a:p>
        </p:txBody>
      </p:sp>
    </p:spTree>
    <p:extLst>
      <p:ext uri="{BB962C8B-B14F-4D97-AF65-F5344CB8AC3E}">
        <p14:creationId xmlns:p14="http://schemas.microsoft.com/office/powerpoint/2010/main" val="2086492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449387"/>
            <a:ext cx="10179584" cy="871739"/>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19050" y="1628761"/>
            <a:ext cx="10157076" cy="4585806"/>
          </a:xfrm>
          <a:prstGeom prst="rect">
            <a:avLst/>
          </a:prstGeom>
        </p:spPr>
        <p:txBody>
          <a:bodyPr/>
          <a:lstStyle>
            <a:lvl1pPr>
              <a:defRPr sz="3201"/>
            </a:lvl1pPr>
            <a:lvl2pPr>
              <a:defRPr sz="2667"/>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49569122"/>
      </p:ext>
    </p:extLst>
  </p:cSld>
  <p:clrMapOvr>
    <a:masterClrMapping/>
  </p:clrMapOvr>
  <p:transition advClick="0" advTm="8000">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913767362"/>
      </p:ext>
    </p:extLst>
  </p:cSld>
  <p:clrMapOvr>
    <a:masterClrMapping/>
  </p:clrMapOvr>
  <p:transition advClick="0" advTm="8000">
    <p:fade thruBlk="1"/>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8207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887134"/>
      </p:ext>
    </p:extLst>
  </p:cSld>
  <p:clrMapOvr>
    <a:masterClrMapping/>
  </p:clrMapOvr>
  <p:transition advClick="0" advTm="8000">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007796" y="325515"/>
            <a:ext cx="10179584" cy="871739"/>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11562956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54947503"/>
      </p:ext>
    </p:extLst>
  </p:cSld>
  <p:clrMapOvr>
    <a:masterClrMapping/>
  </p:clrMapOvr>
  <p:transition advClick="0" advTm="8000">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lIns="91414" tIns="45708" rIns="91414" bIns="45708"/>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lIns="91414" tIns="45708" rIns="91414" bIns="45708"/>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77127814"/>
      </p:ext>
    </p:extLst>
  </p:cSld>
  <p:clrMapOvr>
    <a:masterClrMapping/>
  </p:clrMapOvr>
  <p:transition advClick="0" advTm="8000">
    <p:fade thruBlk="1"/>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984206262"/>
      </p:ext>
    </p:extLst>
  </p:cSld>
  <p:clrMapOvr>
    <a:masterClrMapping/>
  </p:clrMapOvr>
  <p:transition advClick="0" advTm="8000">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4102020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8189304"/>
      </p:ext>
    </p:extLst>
  </p:cSld>
  <p:clrMapOvr>
    <a:masterClrMapping/>
  </p:clrMapOvr>
  <p:transition advClick="0" advTm="8000">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3495027"/>
      </p:ext>
    </p:extLst>
  </p:cSld>
  <p:clrMapOvr>
    <a:masterClrMapping/>
  </p:clrMapOvr>
  <p:transition advClick="0" advTm="8000">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lIns="91419" tIns="45710" rIns="91419" bIns="45710"/>
          <a:lstStyle/>
          <a:p>
            <a:r>
              <a:rPr lang="en-US" smtClean="0"/>
              <a:t>Click to edit Master title style</a:t>
            </a:r>
            <a:endParaRPr lang="en-US"/>
          </a:p>
        </p:txBody>
      </p:sp>
    </p:spTree>
    <p:extLst>
      <p:ext uri="{BB962C8B-B14F-4D97-AF65-F5344CB8AC3E}">
        <p14:creationId xmlns:p14="http://schemas.microsoft.com/office/powerpoint/2010/main" val="1666943571"/>
      </p:ext>
    </p:extLst>
  </p:cSld>
  <p:clrMapOvr>
    <a:masterClrMapping/>
  </p:clrMapOvr>
  <p:transition advClick="0" advTm="8000">
    <p:fade thruBlk="1"/>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3514625"/>
      </p:ext>
    </p:extLst>
  </p:cSld>
  <p:clrMapOvr>
    <a:masterClrMapping/>
  </p:clrMapOvr>
  <p:transition advClick="0" advTm="8000">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591135736"/>
      </p:ext>
    </p:extLst>
  </p:cSld>
  <p:clrMapOvr>
    <a:masterClrMapping/>
  </p:clrMapOvr>
  <p:transition advClick="0" advTm="8000">
    <p:fade thruBlk="1"/>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957179981"/>
      </p:ext>
    </p:extLst>
  </p:cSld>
  <p:clrMapOvr>
    <a:masterClrMapping/>
  </p:clrMapOvr>
  <p:transition advClick="0" advTm="8000">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16612887"/>
      </p:ext>
    </p:extLst>
  </p:cSld>
  <p:clrMapOvr>
    <a:masterClrMapping/>
  </p:clrMapOvr>
  <p:transition advClick="0" advTm="8000">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4421154"/>
      </p:ext>
    </p:extLst>
  </p:cSld>
  <p:clrMapOvr>
    <a:masterClrMapping/>
  </p:clrMapOvr>
  <p:transition advClick="0" advTm="8000">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270848095"/>
      </p:ext>
    </p:extLst>
  </p:cSld>
  <p:clrMapOvr>
    <a:masterClrMapping/>
  </p:clrMapOvr>
  <p:transition advClick="0" advTm="8000">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796" y="369120"/>
            <a:ext cx="10179584" cy="745957"/>
          </a:xfrm>
          <a:prstGeom prst="rect">
            <a:avLst/>
          </a:prstGeom>
        </p:spPr>
        <p:txBody>
          <a:bodyPr lIns="91414" tIns="45708" rIns="91414" bIns="45708"/>
          <a:lstStyle/>
          <a:p>
            <a:r>
              <a:rPr lang="en-US" smtClean="0"/>
              <a:t>Click to edit Master title style</a:t>
            </a:r>
            <a:endParaRPr lang="en-US"/>
          </a:p>
        </p:txBody>
      </p:sp>
      <p:sp>
        <p:nvSpPr>
          <p:cNvPr id="4" name="Content Placeholder 3"/>
          <p:cNvSpPr>
            <a:spLocks noGrp="1"/>
          </p:cNvSpPr>
          <p:nvPr>
            <p:ph sz="quarter" idx="10"/>
          </p:nvPr>
        </p:nvSpPr>
        <p:spPr>
          <a:xfrm>
            <a:off x="1007795" y="1297319"/>
            <a:ext cx="10130638" cy="4801111"/>
          </a:xfrm>
          <a:prstGeom prst="rect">
            <a:avLst/>
          </a:prstGeom>
        </p:spPr>
        <p:txBody>
          <a:bodyPr lIns="91414" tIns="45708" rIns="91414" bIns="45708"/>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2264083"/>
      </p:ext>
    </p:extLst>
  </p:cSld>
  <p:clrMapOvr>
    <a:masterClrMapping/>
  </p:clrMapOvr>
  <p:transition advClick="0" advTm="8000">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副标题 2"/>
          <p:cNvSpPr>
            <a:spLocks noGrp="1"/>
          </p:cNvSpPr>
          <p:nvPr>
            <p:ph type="subTitle" idx="1" hasCustomPrompt="1"/>
          </p:nvPr>
        </p:nvSpPr>
        <p:spPr>
          <a:xfrm>
            <a:off x="425048" y="2647303"/>
            <a:ext cx="11345079" cy="1564982"/>
          </a:xfrm>
          <a:prstGeom prst="rect">
            <a:avLst/>
          </a:prstGeom>
        </p:spPr>
        <p:txBody>
          <a:bodyPr>
            <a:normAutofit/>
          </a:bodyPr>
          <a:lstStyle>
            <a:lvl1pPr marL="0" marR="0" indent="0" algn="ctr" defTabSz="1219444" rtl="0" eaLnBrk="1" fontAlgn="auto" latinLnBrk="0" hangingPunct="1">
              <a:lnSpc>
                <a:spcPct val="100000"/>
              </a:lnSpc>
              <a:spcBef>
                <a:spcPct val="20000"/>
              </a:spcBef>
              <a:spcAft>
                <a:spcPts val="0"/>
              </a:spcAft>
              <a:buClrTx/>
              <a:buSzTx/>
              <a:buFont typeface="Arial" pitchFamily="34" charset="0"/>
              <a:buNone/>
              <a:tabLst/>
              <a:defRPr sz="4000" baseline="0">
                <a:solidFill>
                  <a:schemeClr val="bg1"/>
                </a:solidFill>
                <a:latin typeface="+mn-ea"/>
                <a:ea typeface="+mn-ea"/>
              </a:defRPr>
            </a:lvl1pPr>
            <a:lvl2pPr marL="609722" indent="0" algn="ctr">
              <a:buNone/>
              <a:defRPr>
                <a:solidFill>
                  <a:schemeClr val="tx1">
                    <a:tint val="75000"/>
                  </a:schemeClr>
                </a:solidFill>
              </a:defRPr>
            </a:lvl2pPr>
            <a:lvl3pPr marL="1219444" indent="0" algn="ctr">
              <a:buNone/>
              <a:defRPr>
                <a:solidFill>
                  <a:schemeClr val="tx1">
                    <a:tint val="75000"/>
                  </a:schemeClr>
                </a:solidFill>
              </a:defRPr>
            </a:lvl3pPr>
            <a:lvl4pPr marL="1829166" indent="0" algn="ctr">
              <a:buNone/>
              <a:defRPr>
                <a:solidFill>
                  <a:schemeClr val="tx1">
                    <a:tint val="75000"/>
                  </a:schemeClr>
                </a:solidFill>
              </a:defRPr>
            </a:lvl4pPr>
            <a:lvl5pPr marL="2438888" indent="0" algn="ctr">
              <a:buNone/>
              <a:defRPr>
                <a:solidFill>
                  <a:schemeClr val="tx1">
                    <a:tint val="75000"/>
                  </a:schemeClr>
                </a:solidFill>
              </a:defRPr>
            </a:lvl5pPr>
            <a:lvl6pPr marL="3048610" indent="0" algn="ctr">
              <a:buNone/>
              <a:defRPr>
                <a:solidFill>
                  <a:schemeClr val="tx1">
                    <a:tint val="75000"/>
                  </a:schemeClr>
                </a:solidFill>
              </a:defRPr>
            </a:lvl6pPr>
            <a:lvl7pPr marL="3658332" indent="0" algn="ctr">
              <a:buNone/>
              <a:defRPr>
                <a:solidFill>
                  <a:schemeClr val="tx1">
                    <a:tint val="75000"/>
                  </a:schemeClr>
                </a:solidFill>
              </a:defRPr>
            </a:lvl7pPr>
            <a:lvl8pPr marL="4268053" indent="0" algn="ctr">
              <a:buNone/>
              <a:defRPr>
                <a:solidFill>
                  <a:schemeClr val="tx1">
                    <a:tint val="75000"/>
                  </a:schemeClr>
                </a:solidFill>
              </a:defRPr>
            </a:lvl8pPr>
            <a:lvl9pPr marL="4877775" indent="0" algn="ctr">
              <a:buNone/>
              <a:defRPr>
                <a:solidFill>
                  <a:schemeClr val="tx1">
                    <a:tint val="75000"/>
                  </a:schemeClr>
                </a:solidFill>
              </a:defRPr>
            </a:lvl9pPr>
          </a:lstStyle>
          <a:p>
            <a:r>
              <a:rPr lang="zh-CN" altLang="en-US" dirty="0" smtClean="0"/>
              <a:t>微软雅黑 </a:t>
            </a:r>
            <a:r>
              <a:rPr lang="en-US" altLang="zh-CN" dirty="0" smtClean="0"/>
              <a:t>40pt </a:t>
            </a:r>
            <a:r>
              <a:rPr lang="zh-CN" altLang="en-US" dirty="0" smtClean="0"/>
              <a:t>，居中，最多两行</a:t>
            </a:r>
            <a:endParaRPr lang="zh-CN" altLang="en-US" dirty="0"/>
          </a:p>
        </p:txBody>
      </p:sp>
    </p:spTree>
    <p:extLst>
      <p:ext uri="{BB962C8B-B14F-4D97-AF65-F5344CB8AC3E}">
        <p14:creationId xmlns:p14="http://schemas.microsoft.com/office/powerpoint/2010/main" val="362546193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6940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副标题 2"/>
          <p:cNvSpPr>
            <a:spLocks noGrp="1"/>
          </p:cNvSpPr>
          <p:nvPr>
            <p:ph type="subTitle" idx="1" hasCustomPrompt="1"/>
          </p:nvPr>
        </p:nvSpPr>
        <p:spPr>
          <a:xfrm>
            <a:off x="582613" y="643575"/>
            <a:ext cx="11345079" cy="840738"/>
          </a:xfrm>
          <a:prstGeom prst="rect">
            <a:avLst/>
          </a:prstGeom>
        </p:spPr>
        <p:txBody>
          <a:bodyPr>
            <a:normAutofit/>
          </a:bodyPr>
          <a:lstStyle>
            <a:lvl1pPr marL="0" marR="0" indent="0" algn="l" defTabSz="1219444" rtl="0" eaLnBrk="1" fontAlgn="auto" latinLnBrk="0" hangingPunct="1">
              <a:lnSpc>
                <a:spcPct val="100000"/>
              </a:lnSpc>
              <a:spcBef>
                <a:spcPct val="20000"/>
              </a:spcBef>
              <a:spcAft>
                <a:spcPts val="0"/>
              </a:spcAft>
              <a:buClrTx/>
              <a:buSzTx/>
              <a:buFont typeface="Arial" pitchFamily="34" charset="0"/>
              <a:buNone/>
              <a:tabLst/>
              <a:defRPr sz="3200" baseline="0">
                <a:solidFill>
                  <a:schemeClr val="bg1"/>
                </a:solidFill>
                <a:latin typeface="+mn-ea"/>
                <a:ea typeface="+mn-ea"/>
              </a:defRPr>
            </a:lvl1pPr>
            <a:lvl2pPr marL="609722" indent="0" algn="ctr">
              <a:buNone/>
              <a:defRPr>
                <a:solidFill>
                  <a:schemeClr val="tx1">
                    <a:tint val="75000"/>
                  </a:schemeClr>
                </a:solidFill>
              </a:defRPr>
            </a:lvl2pPr>
            <a:lvl3pPr marL="1219444" indent="0" algn="ctr">
              <a:buNone/>
              <a:defRPr>
                <a:solidFill>
                  <a:schemeClr val="tx1">
                    <a:tint val="75000"/>
                  </a:schemeClr>
                </a:solidFill>
              </a:defRPr>
            </a:lvl3pPr>
            <a:lvl4pPr marL="1829166" indent="0" algn="ctr">
              <a:buNone/>
              <a:defRPr>
                <a:solidFill>
                  <a:schemeClr val="tx1">
                    <a:tint val="75000"/>
                  </a:schemeClr>
                </a:solidFill>
              </a:defRPr>
            </a:lvl4pPr>
            <a:lvl5pPr marL="2438888" indent="0" algn="ctr">
              <a:buNone/>
              <a:defRPr>
                <a:solidFill>
                  <a:schemeClr val="tx1">
                    <a:tint val="75000"/>
                  </a:schemeClr>
                </a:solidFill>
              </a:defRPr>
            </a:lvl5pPr>
            <a:lvl6pPr marL="3048610" indent="0" algn="ctr">
              <a:buNone/>
              <a:defRPr>
                <a:solidFill>
                  <a:schemeClr val="tx1">
                    <a:tint val="75000"/>
                  </a:schemeClr>
                </a:solidFill>
              </a:defRPr>
            </a:lvl6pPr>
            <a:lvl7pPr marL="3658332" indent="0" algn="ctr">
              <a:buNone/>
              <a:defRPr>
                <a:solidFill>
                  <a:schemeClr val="tx1">
                    <a:tint val="75000"/>
                  </a:schemeClr>
                </a:solidFill>
              </a:defRPr>
            </a:lvl7pPr>
            <a:lvl8pPr marL="4268053" indent="0" algn="ctr">
              <a:buNone/>
              <a:defRPr>
                <a:solidFill>
                  <a:schemeClr val="tx1">
                    <a:tint val="75000"/>
                  </a:schemeClr>
                </a:solidFill>
              </a:defRPr>
            </a:lvl8pPr>
            <a:lvl9pPr marL="4877775" indent="0" algn="ctr">
              <a:buNone/>
              <a:defRPr>
                <a:solidFill>
                  <a:schemeClr val="tx1">
                    <a:tint val="75000"/>
                  </a:schemeClr>
                </a:solidFill>
              </a:defRPr>
            </a:lvl9pPr>
          </a:lstStyle>
          <a:p>
            <a:r>
              <a:rPr lang="zh-CN" altLang="en-US" dirty="0" smtClean="0"/>
              <a:t>微软雅黑 </a:t>
            </a:r>
            <a:r>
              <a:rPr lang="en-US" altLang="zh-CN" dirty="0" smtClean="0"/>
              <a:t>32pt </a:t>
            </a:r>
            <a:r>
              <a:rPr lang="zh-CN" altLang="en-US" dirty="0" smtClean="0"/>
              <a:t>，左对齐，只放一行</a:t>
            </a:r>
            <a:endParaRPr lang="zh-CN" altLang="en-US" dirty="0"/>
          </a:p>
        </p:txBody>
      </p:sp>
    </p:spTree>
    <p:extLst>
      <p:ext uri="{BB962C8B-B14F-4D97-AF65-F5344CB8AC3E}">
        <p14:creationId xmlns:p14="http://schemas.microsoft.com/office/powerpoint/2010/main" val="2307855905"/>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7" name="标题 1"/>
          <p:cNvSpPr>
            <a:spLocks noGrp="1"/>
          </p:cNvSpPr>
          <p:nvPr>
            <p:ph type="title" hasCustomPrompt="1"/>
          </p:nvPr>
        </p:nvSpPr>
        <p:spPr>
          <a:xfrm>
            <a:off x="571610" y="349333"/>
            <a:ext cx="10975658" cy="722469"/>
          </a:xfrm>
          <a:prstGeom prst="rect">
            <a:avLst/>
          </a:prstGeom>
        </p:spPr>
        <p:txBody>
          <a:bodyPr/>
          <a:lstStyle>
            <a:lvl1pPr algn="l">
              <a:defRPr sz="4268" b="1">
                <a:solidFill>
                  <a:srgbClr val="FFC000"/>
                </a:solidFill>
                <a:latin typeface="Arial" pitchFamily="34" charset="0"/>
                <a:cs typeface="Arial" pitchFamily="34" charset="0"/>
              </a:defRPr>
            </a:lvl1pPr>
          </a:lstStyle>
          <a:p>
            <a:r>
              <a:rPr lang="en-US" altLang="zh-CN" dirty="0" smtClean="0"/>
              <a:t>Title in here</a:t>
            </a:r>
            <a:endParaRPr lang="zh-CN" altLang="en-US" dirty="0"/>
          </a:p>
        </p:txBody>
      </p:sp>
      <p:sp>
        <p:nvSpPr>
          <p:cNvPr id="8" name="内容占位符 2"/>
          <p:cNvSpPr>
            <a:spLocks noGrp="1"/>
          </p:cNvSpPr>
          <p:nvPr>
            <p:ph idx="1" hasCustomPrompt="1"/>
          </p:nvPr>
        </p:nvSpPr>
        <p:spPr>
          <a:xfrm>
            <a:off x="609759" y="1200428"/>
            <a:ext cx="10975658" cy="3394861"/>
          </a:xfrm>
          <a:prstGeom prst="rect">
            <a:avLst/>
          </a:prstGeom>
        </p:spPr>
        <p:txBody>
          <a:bodyPr/>
          <a:lstStyle>
            <a:lvl1pPr>
              <a:buNone/>
              <a:defRPr sz="2400">
                <a:solidFill>
                  <a:schemeClr val="bg1">
                    <a:lumMod val="95000"/>
                  </a:schemeClr>
                </a:solidFill>
                <a:latin typeface="Arial" pitchFamily="34" charset="0"/>
                <a:cs typeface="Arial" pitchFamily="34" charset="0"/>
              </a:defRPr>
            </a:lvl1pPr>
          </a:lstStyle>
          <a:p>
            <a:pPr lvl="0"/>
            <a:r>
              <a:rPr lang="en-US" altLang="zh-CN" dirty="0" smtClean="0"/>
              <a:t>Text in here</a:t>
            </a:r>
            <a:endParaRPr lang="zh-CN" altLang="en-US" dirty="0"/>
          </a:p>
        </p:txBody>
      </p:sp>
    </p:spTree>
    <p:extLst>
      <p:ext uri="{BB962C8B-B14F-4D97-AF65-F5344CB8AC3E}">
        <p14:creationId xmlns:p14="http://schemas.microsoft.com/office/powerpoint/2010/main" val="2106826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81050" y="274702"/>
            <a:ext cx="10975975" cy="1143265"/>
          </a:xfrm>
          <a:prstGeom prst="rect">
            <a:avLst/>
          </a:prstGeom>
        </p:spPr>
        <p:txBody>
          <a:bodyPr lIns="91427" tIns="45714" rIns="91427" bIns="45714"/>
          <a:lstStyle/>
          <a:p>
            <a:r>
              <a:rPr lang="zh-CN" altLang="en-US" smtClean="0"/>
              <a:t>单击此处编辑母版标题样式</a:t>
            </a:r>
            <a:endParaRPr lang="zh-CN" altLang="en-US"/>
          </a:p>
        </p:txBody>
      </p:sp>
      <p:sp>
        <p:nvSpPr>
          <p:cNvPr id="3" name="内容占位符 2"/>
          <p:cNvSpPr>
            <a:spLocks noGrp="1"/>
          </p:cNvSpPr>
          <p:nvPr>
            <p:ph idx="1"/>
          </p:nvPr>
        </p:nvSpPr>
        <p:spPr>
          <a:xfrm>
            <a:off x="781050" y="1600572"/>
            <a:ext cx="10975975" cy="4527011"/>
          </a:xfrm>
          <a:prstGeom prst="rect">
            <a:avLst/>
          </a:prstGeom>
        </p:spPr>
        <p:txBody>
          <a:bodyPr lIns="91427" tIns="45714" rIns="91427" bIns="45714"/>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0"/>
          <p:cNvSpPr>
            <a:spLocks noGrp="1" noChangeArrowheads="1"/>
          </p:cNvSpPr>
          <p:nvPr>
            <p:ph type="dt" sz="half" idx="10"/>
          </p:nvPr>
        </p:nvSpPr>
        <p:spPr>
          <a:xfrm>
            <a:off x="7910513" y="6403871"/>
            <a:ext cx="1409700" cy="1101980"/>
          </a:xfrm>
          <a:prstGeom prst="rect">
            <a:avLst/>
          </a:prstGeom>
          <a:ln/>
        </p:spPr>
        <p:txBody>
          <a:bodyPr lIns="91427" tIns="45714" rIns="91427" bIns="45714"/>
          <a:lstStyle>
            <a:lvl1pPr>
              <a:defRPr/>
            </a:lvl1pPr>
          </a:lstStyle>
          <a:p>
            <a:pPr>
              <a:defRPr/>
            </a:pPr>
            <a:endParaRPr lang="de-DE" altLang="zh-CN">
              <a:solidFill>
                <a:prstClr val="black"/>
              </a:solidFill>
            </a:endParaRPr>
          </a:p>
          <a:p>
            <a:pPr>
              <a:defRPr/>
            </a:pPr>
            <a:r>
              <a:rPr lang="de-DE" altLang="zh-CN">
                <a:solidFill>
                  <a:prstClr val="black"/>
                </a:solidFill>
              </a:rPr>
              <a:t>Page </a:t>
            </a:r>
            <a:fld id="{05D25832-863A-4D83-836F-1811E7C59E00}" type="slidenum">
              <a:rPr lang="de-DE" altLang="zh-CN">
                <a:solidFill>
                  <a:prstClr val="black"/>
                </a:solidFill>
              </a:rPr>
              <a:pPr>
                <a:defRPr/>
              </a:pPr>
              <a:t>‹#›</a:t>
            </a:fld>
            <a:endParaRPr lang="en-GB" altLang="zh-CN" dirty="0">
              <a:solidFill>
                <a:prstClr val="black"/>
              </a:solidFill>
            </a:endParaRPr>
          </a:p>
        </p:txBody>
      </p:sp>
    </p:spTree>
    <p:extLst>
      <p:ext uri="{BB962C8B-B14F-4D97-AF65-F5344CB8AC3E}">
        <p14:creationId xmlns:p14="http://schemas.microsoft.com/office/powerpoint/2010/main" val="1749978297"/>
      </p:ext>
    </p:extLst>
  </p:cSld>
  <p:clrMapOvr>
    <a:masterClrMapping/>
  </p:clrMapOvr>
  <p:transition advClick="0" advTm="8000"/>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759" y="6357822"/>
            <a:ext cx="2845541" cy="365210"/>
          </a:xfrm>
          <a:prstGeom prst="rect">
            <a:avLst/>
          </a:prstGeom>
        </p:spPr>
        <p:txBody>
          <a:bodyPr/>
          <a:lstStyle/>
          <a:p>
            <a:fld id="{2ADE28FE-65F4-4FAD-9979-FC80AE84D1E1}" type="datetimeFigureOut">
              <a:rPr lang="zh-CN" altLang="en-US" smtClean="0">
                <a:solidFill>
                  <a:prstClr val="black"/>
                </a:solidFill>
              </a:rPr>
              <a:pPr/>
              <a:t>2016/8/10</a:t>
            </a:fld>
            <a:endParaRPr lang="zh-CN" altLang="en-US">
              <a:solidFill>
                <a:prstClr val="black"/>
              </a:solidFill>
            </a:endParaRPr>
          </a:p>
        </p:txBody>
      </p:sp>
      <p:sp>
        <p:nvSpPr>
          <p:cNvPr id="3" name="页脚占位符 2"/>
          <p:cNvSpPr>
            <a:spLocks noGrp="1"/>
          </p:cNvSpPr>
          <p:nvPr>
            <p:ph type="ftr" sz="quarter" idx="11"/>
          </p:nvPr>
        </p:nvSpPr>
        <p:spPr>
          <a:xfrm>
            <a:off x="4166685" y="6357822"/>
            <a:ext cx="3861805" cy="365210"/>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8739875" y="6357822"/>
            <a:ext cx="2845541" cy="365210"/>
          </a:xfrm>
          <a:prstGeom prst="rect">
            <a:avLst/>
          </a:prstGeom>
        </p:spPr>
        <p:txBody>
          <a:bodyPr/>
          <a:lstStyle/>
          <a:p>
            <a:fld id="{36813A31-AD35-4486-AAEB-07A679463653}"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369732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7" name="标题 1"/>
          <p:cNvSpPr>
            <a:spLocks noGrp="1"/>
          </p:cNvSpPr>
          <p:nvPr>
            <p:ph type="title" hasCustomPrompt="1"/>
          </p:nvPr>
        </p:nvSpPr>
        <p:spPr>
          <a:xfrm>
            <a:off x="571610" y="349333"/>
            <a:ext cx="10975658" cy="722469"/>
          </a:xfrm>
          <a:prstGeom prst="rect">
            <a:avLst/>
          </a:prstGeom>
        </p:spPr>
        <p:txBody>
          <a:bodyPr/>
          <a:lstStyle>
            <a:lvl1pPr algn="l">
              <a:defRPr sz="4268" b="1">
                <a:solidFill>
                  <a:srgbClr val="FFC000"/>
                </a:solidFill>
                <a:latin typeface="Arial" pitchFamily="34" charset="0"/>
                <a:cs typeface="Arial" pitchFamily="34" charset="0"/>
              </a:defRPr>
            </a:lvl1pPr>
          </a:lstStyle>
          <a:p>
            <a:r>
              <a:rPr lang="en-US" altLang="zh-CN" dirty="0" smtClean="0"/>
              <a:t>Title in here</a:t>
            </a:r>
            <a:endParaRPr lang="zh-CN" altLang="en-US" dirty="0"/>
          </a:p>
        </p:txBody>
      </p:sp>
      <p:sp>
        <p:nvSpPr>
          <p:cNvPr id="8" name="内容占位符 2"/>
          <p:cNvSpPr>
            <a:spLocks noGrp="1"/>
          </p:cNvSpPr>
          <p:nvPr>
            <p:ph idx="1" hasCustomPrompt="1"/>
          </p:nvPr>
        </p:nvSpPr>
        <p:spPr>
          <a:xfrm>
            <a:off x="609759" y="1200428"/>
            <a:ext cx="10975658" cy="3394861"/>
          </a:xfrm>
          <a:prstGeom prst="rect">
            <a:avLst/>
          </a:prstGeom>
        </p:spPr>
        <p:txBody>
          <a:bodyPr/>
          <a:lstStyle>
            <a:lvl1pPr>
              <a:buNone/>
              <a:defRPr sz="2400">
                <a:solidFill>
                  <a:schemeClr val="bg1">
                    <a:lumMod val="95000"/>
                  </a:schemeClr>
                </a:solidFill>
                <a:latin typeface="Arial" pitchFamily="34" charset="0"/>
                <a:cs typeface="Arial" pitchFamily="34" charset="0"/>
              </a:defRPr>
            </a:lvl1pPr>
          </a:lstStyle>
          <a:p>
            <a:pPr lvl="0"/>
            <a:r>
              <a:rPr lang="en-US" altLang="zh-CN" dirty="0" smtClean="0"/>
              <a:t>Text in here</a:t>
            </a:r>
            <a:endParaRPr lang="zh-CN" altLang="en-US" dirty="0"/>
          </a:p>
        </p:txBody>
      </p:sp>
    </p:spTree>
    <p:extLst>
      <p:ext uri="{BB962C8B-B14F-4D97-AF65-F5344CB8AC3E}">
        <p14:creationId xmlns:p14="http://schemas.microsoft.com/office/powerpoint/2010/main" val="260035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副标题 2"/>
          <p:cNvSpPr>
            <a:spLocks noGrp="1"/>
          </p:cNvSpPr>
          <p:nvPr>
            <p:ph type="subTitle" idx="1" hasCustomPrompt="1"/>
          </p:nvPr>
        </p:nvSpPr>
        <p:spPr>
          <a:xfrm>
            <a:off x="582613" y="643575"/>
            <a:ext cx="11345079" cy="840738"/>
          </a:xfrm>
          <a:prstGeom prst="rect">
            <a:avLst/>
          </a:prstGeom>
        </p:spPr>
        <p:txBody>
          <a:bodyPr>
            <a:normAutofit/>
          </a:bodyPr>
          <a:lstStyle>
            <a:lvl1pPr marL="0" marR="0" indent="0" algn="l" defTabSz="1219444" rtl="0" eaLnBrk="1" fontAlgn="auto" latinLnBrk="0" hangingPunct="1">
              <a:lnSpc>
                <a:spcPct val="100000"/>
              </a:lnSpc>
              <a:spcBef>
                <a:spcPct val="20000"/>
              </a:spcBef>
              <a:spcAft>
                <a:spcPts val="0"/>
              </a:spcAft>
              <a:buClrTx/>
              <a:buSzTx/>
              <a:buFont typeface="Arial" pitchFamily="34" charset="0"/>
              <a:buNone/>
              <a:tabLst/>
              <a:defRPr sz="3200" baseline="0">
                <a:solidFill>
                  <a:schemeClr val="bg1"/>
                </a:solidFill>
                <a:latin typeface="+mn-ea"/>
                <a:ea typeface="+mn-ea"/>
              </a:defRPr>
            </a:lvl1pPr>
            <a:lvl2pPr marL="609722" indent="0" algn="ctr">
              <a:buNone/>
              <a:defRPr>
                <a:solidFill>
                  <a:schemeClr val="tx1">
                    <a:tint val="75000"/>
                  </a:schemeClr>
                </a:solidFill>
              </a:defRPr>
            </a:lvl2pPr>
            <a:lvl3pPr marL="1219444" indent="0" algn="ctr">
              <a:buNone/>
              <a:defRPr>
                <a:solidFill>
                  <a:schemeClr val="tx1">
                    <a:tint val="75000"/>
                  </a:schemeClr>
                </a:solidFill>
              </a:defRPr>
            </a:lvl3pPr>
            <a:lvl4pPr marL="1829166" indent="0" algn="ctr">
              <a:buNone/>
              <a:defRPr>
                <a:solidFill>
                  <a:schemeClr val="tx1">
                    <a:tint val="75000"/>
                  </a:schemeClr>
                </a:solidFill>
              </a:defRPr>
            </a:lvl4pPr>
            <a:lvl5pPr marL="2438888" indent="0" algn="ctr">
              <a:buNone/>
              <a:defRPr>
                <a:solidFill>
                  <a:schemeClr val="tx1">
                    <a:tint val="75000"/>
                  </a:schemeClr>
                </a:solidFill>
              </a:defRPr>
            </a:lvl5pPr>
            <a:lvl6pPr marL="3048610" indent="0" algn="ctr">
              <a:buNone/>
              <a:defRPr>
                <a:solidFill>
                  <a:schemeClr val="tx1">
                    <a:tint val="75000"/>
                  </a:schemeClr>
                </a:solidFill>
              </a:defRPr>
            </a:lvl6pPr>
            <a:lvl7pPr marL="3658332" indent="0" algn="ctr">
              <a:buNone/>
              <a:defRPr>
                <a:solidFill>
                  <a:schemeClr val="tx1">
                    <a:tint val="75000"/>
                  </a:schemeClr>
                </a:solidFill>
              </a:defRPr>
            </a:lvl7pPr>
            <a:lvl8pPr marL="4268053" indent="0" algn="ctr">
              <a:buNone/>
              <a:defRPr>
                <a:solidFill>
                  <a:schemeClr val="tx1">
                    <a:tint val="75000"/>
                  </a:schemeClr>
                </a:solidFill>
              </a:defRPr>
            </a:lvl8pPr>
            <a:lvl9pPr marL="4877775" indent="0" algn="ctr">
              <a:buNone/>
              <a:defRPr>
                <a:solidFill>
                  <a:schemeClr val="tx1">
                    <a:tint val="75000"/>
                  </a:schemeClr>
                </a:solidFill>
              </a:defRPr>
            </a:lvl9pPr>
          </a:lstStyle>
          <a:p>
            <a:r>
              <a:rPr lang="zh-CN" altLang="en-US" dirty="0" smtClean="0"/>
              <a:t>微软雅黑 </a:t>
            </a:r>
            <a:r>
              <a:rPr lang="en-US" altLang="zh-CN" dirty="0" smtClean="0"/>
              <a:t>32pt </a:t>
            </a:r>
            <a:r>
              <a:rPr lang="zh-CN" altLang="en-US" dirty="0" smtClean="0"/>
              <a:t>，左对齐，只放一行</a:t>
            </a:r>
            <a:endParaRPr lang="zh-CN" altLang="en-US" dirty="0"/>
          </a:p>
        </p:txBody>
      </p:sp>
    </p:spTree>
    <p:extLst>
      <p:ext uri="{BB962C8B-B14F-4D97-AF65-F5344CB8AC3E}">
        <p14:creationId xmlns:p14="http://schemas.microsoft.com/office/powerpoint/2010/main" val="21497770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772633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副标题 2"/>
          <p:cNvSpPr>
            <a:spLocks noGrp="1"/>
          </p:cNvSpPr>
          <p:nvPr>
            <p:ph type="subTitle" idx="1" hasCustomPrompt="1"/>
          </p:nvPr>
        </p:nvSpPr>
        <p:spPr>
          <a:xfrm>
            <a:off x="582613" y="643575"/>
            <a:ext cx="11345079" cy="840738"/>
          </a:xfrm>
          <a:prstGeom prst="rect">
            <a:avLst/>
          </a:prstGeom>
        </p:spPr>
        <p:txBody>
          <a:bodyPr>
            <a:normAutofit/>
          </a:bodyPr>
          <a:lstStyle>
            <a:lvl1pPr marL="0" marR="0" indent="0" algn="l" defTabSz="1219444" rtl="0" eaLnBrk="1" fontAlgn="auto" latinLnBrk="0" hangingPunct="1">
              <a:lnSpc>
                <a:spcPct val="100000"/>
              </a:lnSpc>
              <a:spcBef>
                <a:spcPct val="20000"/>
              </a:spcBef>
              <a:spcAft>
                <a:spcPts val="0"/>
              </a:spcAft>
              <a:buClrTx/>
              <a:buSzTx/>
              <a:buFont typeface="Arial" pitchFamily="34" charset="0"/>
              <a:buNone/>
              <a:tabLst/>
              <a:defRPr sz="3200" baseline="0">
                <a:solidFill>
                  <a:schemeClr val="bg1"/>
                </a:solidFill>
                <a:latin typeface="+mn-ea"/>
                <a:ea typeface="+mn-ea"/>
              </a:defRPr>
            </a:lvl1pPr>
            <a:lvl2pPr marL="609722" indent="0" algn="ctr">
              <a:buNone/>
              <a:defRPr>
                <a:solidFill>
                  <a:schemeClr val="tx1">
                    <a:tint val="75000"/>
                  </a:schemeClr>
                </a:solidFill>
              </a:defRPr>
            </a:lvl2pPr>
            <a:lvl3pPr marL="1219444" indent="0" algn="ctr">
              <a:buNone/>
              <a:defRPr>
                <a:solidFill>
                  <a:schemeClr val="tx1">
                    <a:tint val="75000"/>
                  </a:schemeClr>
                </a:solidFill>
              </a:defRPr>
            </a:lvl3pPr>
            <a:lvl4pPr marL="1829166" indent="0" algn="ctr">
              <a:buNone/>
              <a:defRPr>
                <a:solidFill>
                  <a:schemeClr val="tx1">
                    <a:tint val="75000"/>
                  </a:schemeClr>
                </a:solidFill>
              </a:defRPr>
            </a:lvl4pPr>
            <a:lvl5pPr marL="2438888" indent="0" algn="ctr">
              <a:buNone/>
              <a:defRPr>
                <a:solidFill>
                  <a:schemeClr val="tx1">
                    <a:tint val="75000"/>
                  </a:schemeClr>
                </a:solidFill>
              </a:defRPr>
            </a:lvl5pPr>
            <a:lvl6pPr marL="3048610" indent="0" algn="ctr">
              <a:buNone/>
              <a:defRPr>
                <a:solidFill>
                  <a:schemeClr val="tx1">
                    <a:tint val="75000"/>
                  </a:schemeClr>
                </a:solidFill>
              </a:defRPr>
            </a:lvl6pPr>
            <a:lvl7pPr marL="3658332" indent="0" algn="ctr">
              <a:buNone/>
              <a:defRPr>
                <a:solidFill>
                  <a:schemeClr val="tx1">
                    <a:tint val="75000"/>
                  </a:schemeClr>
                </a:solidFill>
              </a:defRPr>
            </a:lvl7pPr>
            <a:lvl8pPr marL="4268053" indent="0" algn="ctr">
              <a:buNone/>
              <a:defRPr>
                <a:solidFill>
                  <a:schemeClr val="tx1">
                    <a:tint val="75000"/>
                  </a:schemeClr>
                </a:solidFill>
              </a:defRPr>
            </a:lvl8pPr>
            <a:lvl9pPr marL="4877775" indent="0" algn="ctr">
              <a:buNone/>
              <a:defRPr>
                <a:solidFill>
                  <a:schemeClr val="tx1">
                    <a:tint val="75000"/>
                  </a:schemeClr>
                </a:solidFill>
              </a:defRPr>
            </a:lvl9pPr>
          </a:lstStyle>
          <a:p>
            <a:r>
              <a:rPr lang="zh-CN" altLang="en-US" dirty="0" smtClean="0"/>
              <a:t>微软雅黑 </a:t>
            </a:r>
            <a:r>
              <a:rPr lang="en-US" altLang="zh-CN" dirty="0" smtClean="0"/>
              <a:t>32pt </a:t>
            </a:r>
            <a:r>
              <a:rPr lang="zh-CN" altLang="en-US" dirty="0" smtClean="0"/>
              <a:t>，左对齐，只放一行</a:t>
            </a:r>
            <a:endParaRPr lang="zh-CN" altLang="en-US" dirty="0"/>
          </a:p>
        </p:txBody>
      </p:sp>
    </p:spTree>
    <p:extLst>
      <p:ext uri="{BB962C8B-B14F-4D97-AF65-F5344CB8AC3E}">
        <p14:creationId xmlns:p14="http://schemas.microsoft.com/office/powerpoint/2010/main" val="776228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7" name="标题 1"/>
          <p:cNvSpPr>
            <a:spLocks noGrp="1"/>
          </p:cNvSpPr>
          <p:nvPr>
            <p:ph type="title" hasCustomPrompt="1"/>
          </p:nvPr>
        </p:nvSpPr>
        <p:spPr>
          <a:xfrm>
            <a:off x="571610" y="349333"/>
            <a:ext cx="10975658" cy="722469"/>
          </a:xfrm>
          <a:prstGeom prst="rect">
            <a:avLst/>
          </a:prstGeom>
        </p:spPr>
        <p:txBody>
          <a:bodyPr/>
          <a:lstStyle>
            <a:lvl1pPr algn="l">
              <a:defRPr sz="4268" b="1">
                <a:solidFill>
                  <a:srgbClr val="FFC000"/>
                </a:solidFill>
                <a:latin typeface="Arial" pitchFamily="34" charset="0"/>
                <a:cs typeface="Arial" pitchFamily="34" charset="0"/>
              </a:defRPr>
            </a:lvl1pPr>
          </a:lstStyle>
          <a:p>
            <a:r>
              <a:rPr lang="en-US" altLang="zh-CN" dirty="0" smtClean="0"/>
              <a:t>Title in here</a:t>
            </a:r>
            <a:endParaRPr lang="zh-CN" altLang="en-US" dirty="0"/>
          </a:p>
        </p:txBody>
      </p:sp>
      <p:sp>
        <p:nvSpPr>
          <p:cNvPr id="8" name="内容占位符 2"/>
          <p:cNvSpPr>
            <a:spLocks noGrp="1"/>
          </p:cNvSpPr>
          <p:nvPr>
            <p:ph idx="1" hasCustomPrompt="1"/>
          </p:nvPr>
        </p:nvSpPr>
        <p:spPr>
          <a:xfrm>
            <a:off x="609759" y="1200428"/>
            <a:ext cx="10975658" cy="3394861"/>
          </a:xfrm>
          <a:prstGeom prst="rect">
            <a:avLst/>
          </a:prstGeom>
        </p:spPr>
        <p:txBody>
          <a:bodyPr/>
          <a:lstStyle>
            <a:lvl1pPr>
              <a:buNone/>
              <a:defRPr sz="2400">
                <a:solidFill>
                  <a:schemeClr val="bg1">
                    <a:lumMod val="95000"/>
                  </a:schemeClr>
                </a:solidFill>
                <a:latin typeface="Arial" pitchFamily="34" charset="0"/>
                <a:cs typeface="Arial" pitchFamily="34" charset="0"/>
              </a:defRPr>
            </a:lvl1pPr>
          </a:lstStyle>
          <a:p>
            <a:pPr lvl="0"/>
            <a:r>
              <a:rPr lang="en-US" altLang="zh-CN" dirty="0" smtClean="0"/>
              <a:t>Text in here</a:t>
            </a:r>
            <a:endParaRPr lang="zh-CN" altLang="en-US" dirty="0"/>
          </a:p>
        </p:txBody>
      </p:sp>
    </p:spTree>
    <p:extLst>
      <p:ext uri="{BB962C8B-B14F-4D97-AF65-F5344CB8AC3E}">
        <p14:creationId xmlns:p14="http://schemas.microsoft.com/office/powerpoint/2010/main" val="410685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81050" y="274702"/>
            <a:ext cx="10975975" cy="1143265"/>
          </a:xfrm>
          <a:prstGeom prst="rect">
            <a:avLst/>
          </a:prstGeom>
        </p:spPr>
        <p:txBody>
          <a:bodyPr lIns="91427" tIns="45714" rIns="91427" bIns="45714"/>
          <a:lstStyle/>
          <a:p>
            <a:r>
              <a:rPr lang="zh-CN" altLang="en-US" smtClean="0"/>
              <a:t>单击此处编辑母版标题样式</a:t>
            </a:r>
            <a:endParaRPr lang="zh-CN" altLang="en-US"/>
          </a:p>
        </p:txBody>
      </p:sp>
      <p:sp>
        <p:nvSpPr>
          <p:cNvPr id="3" name="内容占位符 2"/>
          <p:cNvSpPr>
            <a:spLocks noGrp="1"/>
          </p:cNvSpPr>
          <p:nvPr>
            <p:ph idx="1"/>
          </p:nvPr>
        </p:nvSpPr>
        <p:spPr>
          <a:xfrm>
            <a:off x="781050" y="1600572"/>
            <a:ext cx="10975975" cy="4527011"/>
          </a:xfrm>
          <a:prstGeom prst="rect">
            <a:avLst/>
          </a:prstGeom>
        </p:spPr>
        <p:txBody>
          <a:bodyPr lIns="91427" tIns="45714" rIns="91427" bIns="45714"/>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0"/>
          <p:cNvSpPr>
            <a:spLocks noGrp="1" noChangeArrowheads="1"/>
          </p:cNvSpPr>
          <p:nvPr>
            <p:ph type="dt" sz="half" idx="10"/>
          </p:nvPr>
        </p:nvSpPr>
        <p:spPr>
          <a:xfrm>
            <a:off x="7910513" y="6403871"/>
            <a:ext cx="1409700" cy="1101980"/>
          </a:xfrm>
          <a:prstGeom prst="rect">
            <a:avLst/>
          </a:prstGeom>
          <a:ln/>
        </p:spPr>
        <p:txBody>
          <a:bodyPr lIns="91427" tIns="45714" rIns="91427" bIns="45714"/>
          <a:lstStyle>
            <a:lvl1pPr>
              <a:defRPr/>
            </a:lvl1pPr>
          </a:lstStyle>
          <a:p>
            <a:pPr>
              <a:defRPr/>
            </a:pPr>
            <a:endParaRPr lang="de-DE" altLang="zh-CN">
              <a:latin typeface="Arial"/>
            </a:endParaRPr>
          </a:p>
          <a:p>
            <a:pPr>
              <a:defRPr/>
            </a:pPr>
            <a:r>
              <a:rPr lang="de-DE" altLang="zh-CN">
                <a:latin typeface="Arial"/>
              </a:rPr>
              <a:t>Page </a:t>
            </a:r>
            <a:fld id="{05D25832-863A-4D83-836F-1811E7C59E00}" type="slidenum">
              <a:rPr lang="de-DE" altLang="zh-CN">
                <a:latin typeface="Arial"/>
              </a:rPr>
              <a:pPr>
                <a:defRPr/>
              </a:pPr>
              <a:t>‹#›</a:t>
            </a:fld>
            <a:endParaRPr lang="en-GB" altLang="zh-CN" dirty="0">
              <a:latin typeface="Arial"/>
            </a:endParaRPr>
          </a:p>
        </p:txBody>
      </p:sp>
    </p:spTree>
    <p:extLst>
      <p:ext uri="{BB962C8B-B14F-4D97-AF65-F5344CB8AC3E}">
        <p14:creationId xmlns:p14="http://schemas.microsoft.com/office/powerpoint/2010/main" val="2299460203"/>
      </p:ext>
    </p:extLst>
  </p:cSld>
  <p:clrMapOvr>
    <a:masterClrMapping/>
  </p:clrMapOvr>
  <p:transition advClick="0" advTm="800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9.xml"/><Relationship Id="rId7" Type="http://schemas.openxmlformats.org/officeDocument/2006/relationships/image" Target="../media/image2.jpe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10" Type="http://schemas.openxmlformats.org/officeDocument/2006/relationships/image" Target="../media/image5.wmf"/><Relationship Id="rId4" Type="http://schemas.openxmlformats.org/officeDocument/2006/relationships/slideLayout" Target="../slideLayouts/slideLayout10.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9.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8.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7.jpeg"/><Relationship Id="rId5" Type="http://schemas.openxmlformats.org/officeDocument/2006/relationships/slideLayout" Target="../slideLayouts/slideLayout17.xml"/><Relationship Id="rId15" Type="http://schemas.openxmlformats.org/officeDocument/2006/relationships/image" Target="../media/image10.wmf"/><Relationship Id="rId10" Type="http://schemas.openxmlformats.org/officeDocument/2006/relationships/theme" Target="../theme/theme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w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image" Target="../media/image11.jpeg"/><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theme" Target="../theme/theme6.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0.wmf"/><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5.wmf"/><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image" Target="../media/image9.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3.xml"/><Relationship Id="rId7" Type="http://schemas.openxmlformats.org/officeDocument/2006/relationships/image" Target="../media/image2.jpe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7.xml"/><Relationship Id="rId5" Type="http://schemas.openxmlformats.org/officeDocument/2006/relationships/slideLayout" Target="../slideLayouts/slideLayout45.xml"/><Relationship Id="rId10" Type="http://schemas.openxmlformats.org/officeDocument/2006/relationships/image" Target="../media/image5.wmf"/><Relationship Id="rId4" Type="http://schemas.openxmlformats.org/officeDocument/2006/relationships/slideLayout" Target="../slideLayouts/slideLayout4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5" cstate="print"/>
          <a:stretch>
            <a:fillRect/>
          </a:stretch>
        </p:blipFill>
        <p:spPr>
          <a:xfrm>
            <a:off x="3317" y="4485"/>
            <a:ext cx="12184128" cy="6850617"/>
          </a:xfrm>
          <a:prstGeom prst="rect">
            <a:avLst/>
          </a:prstGeom>
        </p:spPr>
      </p:pic>
    </p:spTree>
    <p:extLst>
      <p:ext uri="{BB962C8B-B14F-4D97-AF65-F5344CB8AC3E}">
        <p14:creationId xmlns:p14="http://schemas.microsoft.com/office/powerpoint/2010/main" val="3912550071"/>
      </p:ext>
    </p:extLst>
  </p:cSld>
  <p:clrMap bg1="lt1" tx1="dk1" bg2="lt2" tx2="dk2" accent1="accent1" accent2="accent2" accent3="accent3" accent4="accent4" accent5="accent5" accent6="accent6" hlink="hlink" folHlink="folHlink"/>
  <p:sldLayoutIdLst>
    <p:sldLayoutId id="2147483653" r:id="rId1"/>
    <p:sldLayoutId id="2147483676" r:id="rId2"/>
    <p:sldLayoutId id="2147483679" r:id="rId3"/>
  </p:sldLayoutIdLst>
  <p:timing>
    <p:tnLst>
      <p:par>
        <p:cTn id="1" dur="indefinite" restart="never" nodeType="tmRoot"/>
      </p:par>
    </p:tnLst>
  </p:timing>
  <p:txStyles>
    <p:titleStyle>
      <a:lvl1pPr algn="ctr" defTabSz="1219444" rtl="0" eaLnBrk="1" latinLnBrk="0" hangingPunct="1">
        <a:spcBef>
          <a:spcPct val="0"/>
        </a:spcBef>
        <a:buNone/>
        <a:defRPr sz="5900" kern="1200">
          <a:solidFill>
            <a:schemeClr val="tx1"/>
          </a:solidFill>
          <a:latin typeface="+mj-lt"/>
          <a:ea typeface="+mj-ea"/>
          <a:cs typeface="+mj-cs"/>
        </a:defRPr>
      </a:lvl1pPr>
    </p:titleStyle>
    <p:bodyStyle>
      <a:lvl1pPr marL="457291" indent="-457291" algn="l" defTabSz="1219444"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798" indent="-381076" algn="l" defTabSz="1219444"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4305" indent="-304861" algn="l" defTabSz="121944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4027"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749"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3471"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3192"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2914"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2636"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5" cstate="print"/>
          <a:stretch>
            <a:fillRect/>
          </a:stretch>
        </p:blipFill>
        <p:spPr>
          <a:xfrm>
            <a:off x="0" y="0"/>
            <a:ext cx="12188662" cy="6859586"/>
          </a:xfrm>
          <a:prstGeom prst="rect">
            <a:avLst/>
          </a:prstGeom>
        </p:spPr>
      </p:pic>
      <p:cxnSp>
        <p:nvCxnSpPr>
          <p:cNvPr id="18" name="直接连接符 17"/>
          <p:cNvCxnSpPr/>
          <p:nvPr userDrawn="1"/>
        </p:nvCxnSpPr>
        <p:spPr>
          <a:xfrm>
            <a:off x="302419" y="468784"/>
            <a:ext cx="11539537" cy="0"/>
          </a:xfrm>
          <a:prstGeom prst="line">
            <a:avLst/>
          </a:prstGeom>
          <a:ln w="6350">
            <a:solidFill>
              <a:schemeClr val="tx2">
                <a:lumMod val="40000"/>
                <a:lumOff val="60000"/>
                <a:alpha val="54902"/>
              </a:schemeClr>
            </a:solidFill>
          </a:ln>
        </p:spPr>
        <p:style>
          <a:lnRef idx="1">
            <a:schemeClr val="accent1"/>
          </a:lnRef>
          <a:fillRef idx="0">
            <a:schemeClr val="accent1"/>
          </a:fillRef>
          <a:effectRef idx="0">
            <a:schemeClr val="accent1"/>
          </a:effectRef>
          <a:fontRef idx="minor">
            <a:schemeClr val="tx1"/>
          </a:fontRef>
        </p:style>
      </p:cxnSp>
      <p:pic>
        <p:nvPicPr>
          <p:cNvPr id="21" name="Picture 2" descr="E:\01 日常工作\03 品牌规范设计\公司广告源文档\HW LOGO(horizontal）111.png"/>
          <p:cNvPicPr>
            <a:picLocks noChangeAspect="1" noChangeArrowheads="1"/>
          </p:cNvPicPr>
          <p:nvPr userDrawn="1"/>
        </p:nvPicPr>
        <p:blipFill>
          <a:blip r:embed="rId6" cstate="print">
            <a:lum/>
          </a:blip>
          <a:stretch>
            <a:fillRect/>
          </a:stretch>
        </p:blipFill>
        <p:spPr bwMode="auto">
          <a:xfrm>
            <a:off x="10618156" y="6432248"/>
            <a:ext cx="1249200" cy="313838"/>
          </a:xfrm>
          <a:prstGeom prst="rect">
            <a:avLst/>
          </a:prstGeom>
          <a:noFill/>
        </p:spPr>
      </p:pic>
      <p:cxnSp>
        <p:nvCxnSpPr>
          <p:cNvPr id="22" name="直接连接符 21"/>
          <p:cNvCxnSpPr/>
          <p:nvPr userDrawn="1"/>
        </p:nvCxnSpPr>
        <p:spPr>
          <a:xfrm>
            <a:off x="327819" y="6373275"/>
            <a:ext cx="11539537" cy="0"/>
          </a:xfrm>
          <a:prstGeom prst="line">
            <a:avLst/>
          </a:prstGeom>
          <a:ln w="6350">
            <a:solidFill>
              <a:schemeClr val="tx2">
                <a:lumMod val="20000"/>
                <a:lumOff val="80000"/>
                <a:alpha val="54000"/>
              </a:schemeClr>
            </a:solidFill>
          </a:ln>
        </p:spPr>
        <p:style>
          <a:lnRef idx="1">
            <a:schemeClr val="accent1"/>
          </a:lnRef>
          <a:fillRef idx="0">
            <a:schemeClr val="accent1"/>
          </a:fillRef>
          <a:effectRef idx="0">
            <a:schemeClr val="accent1"/>
          </a:effectRef>
          <a:fontRef idx="minor">
            <a:schemeClr val="tx1"/>
          </a:fontRef>
        </p:style>
      </p:cxnSp>
      <p:pic>
        <p:nvPicPr>
          <p:cNvPr id="11" name="图片 10" descr="leading-new-ict.png"/>
          <p:cNvPicPr>
            <a:picLocks noChangeAspect="1"/>
          </p:cNvPicPr>
          <p:nvPr userDrawn="1"/>
        </p:nvPicPr>
        <p:blipFill>
          <a:blip r:embed="rId7" cstate="print"/>
          <a:stretch>
            <a:fillRect/>
          </a:stretch>
        </p:blipFill>
        <p:spPr>
          <a:xfrm>
            <a:off x="10435584" y="243434"/>
            <a:ext cx="1431771" cy="108000"/>
          </a:xfrm>
          <a:prstGeom prst="rect">
            <a:avLst/>
          </a:prstGeom>
        </p:spPr>
      </p:pic>
      <p:sp>
        <p:nvSpPr>
          <p:cNvPr id="17" name="Rectangle 5"/>
          <p:cNvSpPr>
            <a:spLocks noChangeArrowheads="1"/>
          </p:cNvSpPr>
          <p:nvPr userDrawn="1"/>
        </p:nvSpPr>
        <p:spPr bwMode="auto">
          <a:xfrm>
            <a:off x="3040520" y="6539308"/>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b="0" smtClean="0">
                <a:solidFill>
                  <a:schemeClr val="bg1"/>
                </a:solidFill>
                <a:latin typeface="+mn-lt"/>
                <a:ea typeface="+mn-ea"/>
              </a:rPr>
              <a:pPr eaLnBrk="0" hangingPunct="0">
                <a:lnSpc>
                  <a:spcPct val="85000"/>
                </a:lnSpc>
                <a:defRPr/>
              </a:pPr>
              <a:t>‹#›</a:t>
            </a:fld>
            <a:endParaRPr lang="en-GB" altLang="zh-CN" sz="900" b="0" dirty="0">
              <a:solidFill>
                <a:schemeClr val="bg1"/>
              </a:solidFill>
              <a:latin typeface="+mn-lt"/>
              <a:ea typeface="+mn-ea"/>
            </a:endParaRPr>
          </a:p>
        </p:txBody>
      </p:sp>
      <p:pic>
        <p:nvPicPr>
          <p:cNvPr id="24" name="Picture 2" descr="C:\Users\z00124665\Desktop\图形1.wmf"/>
          <p:cNvPicPr>
            <a:picLocks noChangeAspect="1" noChangeArrowheads="1"/>
          </p:cNvPicPr>
          <p:nvPr userDrawn="1"/>
        </p:nvPicPr>
        <p:blipFill>
          <a:blip r:embed="rId8" cstate="print">
            <a:lum bright="100000"/>
          </a:blip>
          <a:srcRect/>
          <a:stretch>
            <a:fillRect/>
          </a:stretch>
        </p:blipFill>
        <p:spPr bwMode="auto">
          <a:xfrm>
            <a:off x="322263" y="6525944"/>
            <a:ext cx="2655887" cy="120967"/>
          </a:xfrm>
          <a:prstGeom prst="rect">
            <a:avLst/>
          </a:prstGeom>
          <a:noFill/>
        </p:spPr>
      </p:pic>
    </p:spTree>
    <p:extLst>
      <p:ext uri="{BB962C8B-B14F-4D97-AF65-F5344CB8AC3E}">
        <p14:creationId xmlns:p14="http://schemas.microsoft.com/office/powerpoint/2010/main" val="4232117984"/>
      </p:ext>
    </p:extLst>
  </p:cSld>
  <p:clrMap bg1="lt1" tx1="dk1" bg2="lt2" tx2="dk2" accent1="accent1" accent2="accent2" accent3="accent3" accent4="accent4" accent5="accent5" accent6="accent6" hlink="hlink" folHlink="folHlink"/>
  <p:sldLayoutIdLst>
    <p:sldLayoutId id="2147483671" r:id="rId1"/>
    <p:sldLayoutId id="2147483677" r:id="rId2"/>
    <p:sldLayoutId id="2147483678" r:id="rId3"/>
  </p:sldLayoutIdLst>
  <p:timing>
    <p:tnLst>
      <p:par>
        <p:cTn id="1" dur="indefinite" restart="never" nodeType="tmRoot"/>
      </p:par>
    </p:tnLst>
  </p:timing>
  <p:txStyles>
    <p:titleStyle>
      <a:lvl1pPr algn="ctr" defTabSz="1219444" rtl="0" eaLnBrk="1" latinLnBrk="0" hangingPunct="1">
        <a:spcBef>
          <a:spcPct val="0"/>
        </a:spcBef>
        <a:buNone/>
        <a:defRPr sz="5900" kern="1200">
          <a:solidFill>
            <a:schemeClr val="bg1"/>
          </a:solidFill>
          <a:latin typeface="+mj-lt"/>
          <a:ea typeface="+mj-ea"/>
          <a:cs typeface="+mj-cs"/>
        </a:defRPr>
      </a:lvl1pPr>
    </p:titleStyle>
    <p:bodyStyle>
      <a:lvl1pPr marL="457291" indent="-457291" algn="l" defTabSz="1219444" rtl="0" eaLnBrk="1" latinLnBrk="0" hangingPunct="1">
        <a:spcBef>
          <a:spcPct val="20000"/>
        </a:spcBef>
        <a:buFont typeface="Arial" pitchFamily="34" charset="0"/>
        <a:buChar char="•"/>
        <a:defRPr sz="4300" kern="1200">
          <a:solidFill>
            <a:schemeClr val="bg1"/>
          </a:solidFill>
          <a:latin typeface="+mn-lt"/>
          <a:ea typeface="+mn-ea"/>
          <a:cs typeface="+mn-cs"/>
        </a:defRPr>
      </a:lvl1pPr>
      <a:lvl2pPr marL="990798" indent="-381076" algn="l" defTabSz="1219444" rtl="0" eaLnBrk="1" latinLnBrk="0" hangingPunct="1">
        <a:spcBef>
          <a:spcPct val="20000"/>
        </a:spcBef>
        <a:buFont typeface="Arial" pitchFamily="34" charset="0"/>
        <a:buChar char="–"/>
        <a:defRPr sz="3700" kern="1200">
          <a:solidFill>
            <a:schemeClr val="bg1"/>
          </a:solidFill>
          <a:latin typeface="+mn-lt"/>
          <a:ea typeface="+mn-ea"/>
          <a:cs typeface="+mn-cs"/>
        </a:defRPr>
      </a:lvl2pPr>
      <a:lvl3pPr marL="1524305" indent="-304861" algn="l" defTabSz="1219444" rtl="0" eaLnBrk="1" latinLnBrk="0" hangingPunct="1">
        <a:spcBef>
          <a:spcPct val="20000"/>
        </a:spcBef>
        <a:buFont typeface="Arial" pitchFamily="34" charset="0"/>
        <a:buChar char="•"/>
        <a:defRPr sz="3200" kern="1200">
          <a:solidFill>
            <a:schemeClr val="bg1"/>
          </a:solidFill>
          <a:latin typeface="+mn-lt"/>
          <a:ea typeface="+mn-ea"/>
          <a:cs typeface="+mn-cs"/>
        </a:defRPr>
      </a:lvl3pPr>
      <a:lvl4pPr marL="2134027" indent="-304861" algn="l" defTabSz="1219444" rtl="0" eaLnBrk="1" latinLnBrk="0" hangingPunct="1">
        <a:spcBef>
          <a:spcPct val="20000"/>
        </a:spcBef>
        <a:buFont typeface="Arial" pitchFamily="34" charset="0"/>
        <a:buChar char="–"/>
        <a:defRPr sz="2700" kern="1200">
          <a:solidFill>
            <a:schemeClr val="bg1"/>
          </a:solidFill>
          <a:latin typeface="+mn-lt"/>
          <a:ea typeface="+mn-ea"/>
          <a:cs typeface="+mn-cs"/>
        </a:defRPr>
      </a:lvl4pPr>
      <a:lvl5pPr marL="2743749" indent="-304861" algn="l" defTabSz="1219444" rtl="0" eaLnBrk="1" latinLnBrk="0" hangingPunct="1">
        <a:spcBef>
          <a:spcPct val="20000"/>
        </a:spcBef>
        <a:buFont typeface="Arial" pitchFamily="34" charset="0"/>
        <a:buChar char="»"/>
        <a:defRPr sz="2700" kern="1200">
          <a:solidFill>
            <a:schemeClr val="bg1"/>
          </a:solidFill>
          <a:latin typeface="+mn-lt"/>
          <a:ea typeface="+mn-ea"/>
          <a:cs typeface="+mn-cs"/>
        </a:defRPr>
      </a:lvl5pPr>
      <a:lvl6pPr marL="3353471"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3192"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2914"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2636"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7" cstate="print"/>
          <a:stretch>
            <a:fillRect/>
          </a:stretch>
        </p:blipFill>
        <p:spPr>
          <a:xfrm>
            <a:off x="0" y="0"/>
            <a:ext cx="12188662" cy="6859586"/>
          </a:xfrm>
          <a:prstGeom prst="rect">
            <a:avLst/>
          </a:prstGeom>
        </p:spPr>
      </p:pic>
      <p:cxnSp>
        <p:nvCxnSpPr>
          <p:cNvPr id="11" name="直接连接符 10"/>
          <p:cNvCxnSpPr/>
          <p:nvPr userDrawn="1"/>
        </p:nvCxnSpPr>
        <p:spPr>
          <a:xfrm>
            <a:off x="302419" y="468784"/>
            <a:ext cx="11539537" cy="0"/>
          </a:xfrm>
          <a:prstGeom prst="line">
            <a:avLst/>
          </a:prstGeom>
          <a:ln w="6350">
            <a:solidFill>
              <a:schemeClr val="tx2">
                <a:lumMod val="40000"/>
                <a:lumOff val="60000"/>
                <a:alpha val="54902"/>
              </a:schemeClr>
            </a:solidFill>
          </a:ln>
        </p:spPr>
        <p:style>
          <a:lnRef idx="1">
            <a:schemeClr val="accent1"/>
          </a:lnRef>
          <a:fillRef idx="0">
            <a:schemeClr val="accent1"/>
          </a:fillRef>
          <a:effectRef idx="0">
            <a:schemeClr val="accent1"/>
          </a:effectRef>
          <a:fontRef idx="minor">
            <a:schemeClr val="tx1"/>
          </a:fontRef>
        </p:style>
      </p:cxnSp>
      <p:pic>
        <p:nvPicPr>
          <p:cNvPr id="15" name="Picture 2" descr="E:\01 日常工作\03 品牌规范设计\公司广告源文档\HW LOGO(horizontal）111.png"/>
          <p:cNvPicPr>
            <a:picLocks noChangeAspect="1" noChangeArrowheads="1"/>
          </p:cNvPicPr>
          <p:nvPr userDrawn="1"/>
        </p:nvPicPr>
        <p:blipFill>
          <a:blip r:embed="rId8" cstate="print">
            <a:lum/>
          </a:blip>
          <a:stretch>
            <a:fillRect/>
          </a:stretch>
        </p:blipFill>
        <p:spPr bwMode="auto">
          <a:xfrm>
            <a:off x="10618156" y="6432248"/>
            <a:ext cx="1249200" cy="313838"/>
          </a:xfrm>
          <a:prstGeom prst="rect">
            <a:avLst/>
          </a:prstGeom>
          <a:noFill/>
        </p:spPr>
      </p:pic>
      <p:cxnSp>
        <p:nvCxnSpPr>
          <p:cNvPr id="18" name="直接连接符 17"/>
          <p:cNvCxnSpPr/>
          <p:nvPr userDrawn="1"/>
        </p:nvCxnSpPr>
        <p:spPr>
          <a:xfrm>
            <a:off x="327819" y="6373275"/>
            <a:ext cx="11539537" cy="0"/>
          </a:xfrm>
          <a:prstGeom prst="line">
            <a:avLst/>
          </a:prstGeom>
          <a:ln w="6350">
            <a:solidFill>
              <a:schemeClr val="tx2">
                <a:lumMod val="20000"/>
                <a:lumOff val="80000"/>
                <a:alpha val="54000"/>
              </a:schemeClr>
            </a:solidFill>
          </a:ln>
        </p:spPr>
        <p:style>
          <a:lnRef idx="1">
            <a:schemeClr val="accent1"/>
          </a:lnRef>
          <a:fillRef idx="0">
            <a:schemeClr val="accent1"/>
          </a:fillRef>
          <a:effectRef idx="0">
            <a:schemeClr val="accent1"/>
          </a:effectRef>
          <a:fontRef idx="minor">
            <a:schemeClr val="tx1"/>
          </a:fontRef>
        </p:style>
      </p:cxnSp>
      <p:pic>
        <p:nvPicPr>
          <p:cNvPr id="21" name="图片 20" descr="leading-new-ict.png"/>
          <p:cNvPicPr>
            <a:picLocks noChangeAspect="1"/>
          </p:cNvPicPr>
          <p:nvPr userDrawn="1"/>
        </p:nvPicPr>
        <p:blipFill>
          <a:blip r:embed="rId9" cstate="print"/>
          <a:stretch>
            <a:fillRect/>
          </a:stretch>
        </p:blipFill>
        <p:spPr>
          <a:xfrm>
            <a:off x="10435584" y="243434"/>
            <a:ext cx="1431771" cy="108000"/>
          </a:xfrm>
          <a:prstGeom prst="rect">
            <a:avLst/>
          </a:prstGeom>
        </p:spPr>
      </p:pic>
      <p:sp>
        <p:nvSpPr>
          <p:cNvPr id="22" name="Rectangle 5"/>
          <p:cNvSpPr>
            <a:spLocks noChangeArrowheads="1"/>
          </p:cNvSpPr>
          <p:nvPr userDrawn="1"/>
        </p:nvSpPr>
        <p:spPr bwMode="auto">
          <a:xfrm>
            <a:off x="3040520" y="6539308"/>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b="0" smtClean="0">
                <a:solidFill>
                  <a:schemeClr val="bg1"/>
                </a:solidFill>
                <a:latin typeface="+mn-lt"/>
                <a:ea typeface="+mn-ea"/>
              </a:rPr>
              <a:pPr eaLnBrk="0" hangingPunct="0">
                <a:lnSpc>
                  <a:spcPct val="85000"/>
                </a:lnSpc>
                <a:defRPr/>
              </a:pPr>
              <a:t>‹#›</a:t>
            </a:fld>
            <a:endParaRPr lang="en-GB" altLang="zh-CN" sz="900" b="0" dirty="0">
              <a:solidFill>
                <a:schemeClr val="bg1"/>
              </a:solidFill>
              <a:latin typeface="+mn-lt"/>
              <a:ea typeface="+mn-ea"/>
            </a:endParaRPr>
          </a:p>
        </p:txBody>
      </p:sp>
      <p:pic>
        <p:nvPicPr>
          <p:cNvPr id="23" name="Picture 2" descr="C:\Users\z00124665\Desktop\图形1.wmf"/>
          <p:cNvPicPr>
            <a:picLocks noChangeAspect="1" noChangeArrowheads="1"/>
          </p:cNvPicPr>
          <p:nvPr userDrawn="1"/>
        </p:nvPicPr>
        <p:blipFill>
          <a:blip r:embed="rId10" cstate="print">
            <a:lum bright="100000"/>
          </a:blip>
          <a:srcRect/>
          <a:stretch>
            <a:fillRect/>
          </a:stretch>
        </p:blipFill>
        <p:spPr bwMode="auto">
          <a:xfrm>
            <a:off x="322263" y="6525944"/>
            <a:ext cx="2655887" cy="120967"/>
          </a:xfrm>
          <a:prstGeom prst="rect">
            <a:avLst/>
          </a:prstGeom>
          <a:noFill/>
        </p:spPr>
      </p:pic>
    </p:spTree>
    <p:extLst>
      <p:ext uri="{BB962C8B-B14F-4D97-AF65-F5344CB8AC3E}">
        <p14:creationId xmlns:p14="http://schemas.microsoft.com/office/powerpoint/2010/main" val="2024152623"/>
      </p:ext>
    </p:extLst>
  </p:cSld>
  <p:clrMap bg1="lt1" tx1="dk1" bg2="lt2" tx2="dk2" accent1="accent1" accent2="accent2" accent3="accent3" accent4="accent4" accent5="accent5" accent6="accent6" hlink="hlink" folHlink="folHlink"/>
  <p:sldLayoutIdLst>
    <p:sldLayoutId id="2147483675" r:id="rId1"/>
    <p:sldLayoutId id="2147483680" r:id="rId2"/>
    <p:sldLayoutId id="2147483681" r:id="rId3"/>
    <p:sldLayoutId id="2147483682" r:id="rId4"/>
    <p:sldLayoutId id="2147483683" r:id="rId5"/>
  </p:sldLayoutIdLst>
  <p:timing>
    <p:tnLst>
      <p:par>
        <p:cTn id="1" dur="indefinite" restart="never" nodeType="tmRoot"/>
      </p:par>
    </p:tnLst>
  </p:timing>
  <p:txStyles>
    <p:titleStyle>
      <a:lvl1pPr algn="ctr" defTabSz="1219444" rtl="0" eaLnBrk="1" latinLnBrk="0" hangingPunct="1">
        <a:spcBef>
          <a:spcPct val="0"/>
        </a:spcBef>
        <a:buNone/>
        <a:defRPr sz="5900" kern="1200">
          <a:solidFill>
            <a:schemeClr val="bg1"/>
          </a:solidFill>
          <a:latin typeface="+mj-lt"/>
          <a:ea typeface="+mj-ea"/>
          <a:cs typeface="+mj-cs"/>
        </a:defRPr>
      </a:lvl1pPr>
    </p:titleStyle>
    <p:bodyStyle>
      <a:lvl1pPr marL="457291" indent="-457291" algn="l" defTabSz="1219444" rtl="0" eaLnBrk="1" latinLnBrk="0" hangingPunct="1">
        <a:spcBef>
          <a:spcPct val="20000"/>
        </a:spcBef>
        <a:buFont typeface="Arial" pitchFamily="34" charset="0"/>
        <a:buChar char="•"/>
        <a:defRPr sz="4300" kern="1200">
          <a:solidFill>
            <a:schemeClr val="bg1"/>
          </a:solidFill>
          <a:latin typeface="+mn-lt"/>
          <a:ea typeface="+mn-ea"/>
          <a:cs typeface="+mn-cs"/>
        </a:defRPr>
      </a:lvl1pPr>
      <a:lvl2pPr marL="990798" indent="-381076" algn="l" defTabSz="1219444" rtl="0" eaLnBrk="1" latinLnBrk="0" hangingPunct="1">
        <a:spcBef>
          <a:spcPct val="20000"/>
        </a:spcBef>
        <a:buFont typeface="Arial" pitchFamily="34" charset="0"/>
        <a:buChar char="–"/>
        <a:defRPr sz="3700" kern="1200">
          <a:solidFill>
            <a:schemeClr val="bg1"/>
          </a:solidFill>
          <a:latin typeface="+mn-lt"/>
          <a:ea typeface="+mn-ea"/>
          <a:cs typeface="+mn-cs"/>
        </a:defRPr>
      </a:lvl2pPr>
      <a:lvl3pPr marL="1524305" indent="-304861" algn="l" defTabSz="1219444" rtl="0" eaLnBrk="1" latinLnBrk="0" hangingPunct="1">
        <a:spcBef>
          <a:spcPct val="20000"/>
        </a:spcBef>
        <a:buFont typeface="Arial" pitchFamily="34" charset="0"/>
        <a:buChar char="•"/>
        <a:defRPr sz="3200" kern="1200">
          <a:solidFill>
            <a:schemeClr val="bg1"/>
          </a:solidFill>
          <a:latin typeface="+mn-lt"/>
          <a:ea typeface="+mn-ea"/>
          <a:cs typeface="+mn-cs"/>
        </a:defRPr>
      </a:lvl3pPr>
      <a:lvl4pPr marL="2134027" indent="-304861" algn="l" defTabSz="1219444" rtl="0" eaLnBrk="1" latinLnBrk="0" hangingPunct="1">
        <a:spcBef>
          <a:spcPct val="20000"/>
        </a:spcBef>
        <a:buFont typeface="Arial" pitchFamily="34" charset="0"/>
        <a:buChar char="–"/>
        <a:defRPr sz="2700" kern="1200">
          <a:solidFill>
            <a:schemeClr val="bg1"/>
          </a:solidFill>
          <a:latin typeface="+mn-lt"/>
          <a:ea typeface="+mn-ea"/>
          <a:cs typeface="+mn-cs"/>
        </a:defRPr>
      </a:lvl4pPr>
      <a:lvl5pPr marL="2743749" indent="-304861" algn="l" defTabSz="1219444" rtl="0" eaLnBrk="1" latinLnBrk="0" hangingPunct="1">
        <a:spcBef>
          <a:spcPct val="20000"/>
        </a:spcBef>
        <a:buFont typeface="Arial" pitchFamily="34" charset="0"/>
        <a:buChar char="»"/>
        <a:defRPr sz="2700" kern="1200">
          <a:solidFill>
            <a:schemeClr val="bg1"/>
          </a:solidFill>
          <a:latin typeface="+mn-lt"/>
          <a:ea typeface="+mn-ea"/>
          <a:cs typeface="+mn-cs"/>
        </a:defRPr>
      </a:lvl5pPr>
      <a:lvl6pPr marL="3353471"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3192"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2914"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2636"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2" descr="C:\Users\w00198332.CHINA\Desktop\封底.png"/>
          <p:cNvPicPr>
            <a:picLocks noChangeAspect="1" noChangeArrowheads="1"/>
          </p:cNvPicPr>
          <p:nvPr userDrawn="1"/>
        </p:nvPicPr>
        <p:blipFill>
          <a:blip r:embed="rId3" cstate="print"/>
          <a:stretch>
            <a:fillRect/>
          </a:stretch>
        </p:blipFill>
        <p:spPr bwMode="auto">
          <a:xfrm>
            <a:off x="1" y="5046"/>
            <a:ext cx="12195171" cy="6856826"/>
          </a:xfrm>
          <a:prstGeom prst="rect">
            <a:avLst/>
          </a:prstGeom>
          <a:noFill/>
        </p:spPr>
      </p:pic>
      <p:sp>
        <p:nvSpPr>
          <p:cNvPr id="7" name="TextBox 6"/>
          <p:cNvSpPr txBox="1"/>
          <p:nvPr userDrawn="1"/>
        </p:nvSpPr>
        <p:spPr>
          <a:xfrm>
            <a:off x="3624346" y="2277666"/>
            <a:ext cx="4946482" cy="1446549"/>
          </a:xfrm>
          <a:prstGeom prst="rect">
            <a:avLst/>
          </a:prstGeom>
          <a:noFill/>
        </p:spPr>
        <p:txBody>
          <a:bodyPr wrap="none" rtlCol="0">
            <a:spAutoFit/>
          </a:bodyPr>
          <a:lstStyle/>
          <a:p>
            <a:pPr>
              <a:buNone/>
            </a:pPr>
            <a:r>
              <a:rPr lang="en-US" altLang="zh-CN" sz="8800" dirty="0" smtClean="0">
                <a:solidFill>
                  <a:schemeClr val="bg1"/>
                </a:solidFill>
                <a:latin typeface="FrutigerNext LT LightCn" pitchFamily="34" charset="0"/>
              </a:rPr>
              <a:t>THANK YOU</a:t>
            </a:r>
            <a:endParaRPr lang="zh-CN" altLang="en-US" sz="8800" dirty="0">
              <a:solidFill>
                <a:schemeClr val="bg1"/>
              </a:solidFill>
              <a:latin typeface="FrutigerNext LT LightCn" pitchFamily="34" charset="0"/>
            </a:endParaRPr>
          </a:p>
        </p:txBody>
      </p:sp>
      <p:sp>
        <p:nvSpPr>
          <p:cNvPr id="8" name="TextBox 7"/>
          <p:cNvSpPr txBox="1"/>
          <p:nvPr userDrawn="1"/>
        </p:nvSpPr>
        <p:spPr>
          <a:xfrm>
            <a:off x="582613" y="5566142"/>
            <a:ext cx="11061700" cy="707886"/>
          </a:xfrm>
          <a:prstGeom prst="rect">
            <a:avLst/>
          </a:prstGeom>
          <a:noFill/>
        </p:spPr>
        <p:txBody>
          <a:bodyPr wrap="square" rtlCol="0">
            <a:spAutoFit/>
          </a:bodyPr>
          <a:lstStyle/>
          <a:p>
            <a:pPr algn="l">
              <a:lnSpc>
                <a:spcPct val="100000"/>
              </a:lnSpc>
              <a:buNone/>
            </a:pPr>
            <a:r>
              <a:rPr lang="en-US" altLang="zh-CN" sz="1000" b="1" kern="1200" dirty="0" smtClean="0">
                <a:solidFill>
                  <a:schemeClr val="bg1"/>
                </a:solidFill>
                <a:effectLst/>
                <a:latin typeface="Arial" pitchFamily="34" charset="0"/>
                <a:ea typeface="宋体" charset="-122"/>
                <a:cs typeface="Arial" pitchFamily="34" charset="0"/>
              </a:rPr>
              <a:t>Copyright©2016 </a:t>
            </a:r>
            <a:r>
              <a:rPr lang="en-US" altLang="zh-CN" sz="1000" b="1" kern="1200" dirty="0" err="1" smtClean="0">
                <a:solidFill>
                  <a:schemeClr val="bg1"/>
                </a:solidFill>
                <a:effectLst/>
                <a:latin typeface="Arial" pitchFamily="34" charset="0"/>
                <a:ea typeface="宋体" charset="-122"/>
                <a:cs typeface="Arial" pitchFamily="34" charset="0"/>
              </a:rPr>
              <a:t>Huawei</a:t>
            </a:r>
            <a:r>
              <a:rPr lang="en-US" altLang="zh-CN" sz="1000" b="1" kern="1200" dirty="0" smtClean="0">
                <a:solidFill>
                  <a:schemeClr val="bg1"/>
                </a:solidFill>
                <a:effectLst/>
                <a:latin typeface="Arial" pitchFamily="34" charset="0"/>
                <a:ea typeface="宋体" charset="-122"/>
                <a:cs typeface="Arial" pitchFamily="34" charset="0"/>
              </a:rPr>
              <a:t> Technologies Co., Ltd. All Rights Reserved.</a:t>
            </a:r>
            <a:endParaRPr lang="zh-CN" altLang="zh-CN" sz="1000" kern="1200" dirty="0" smtClean="0">
              <a:solidFill>
                <a:schemeClr val="bg1"/>
              </a:solidFill>
              <a:effectLst/>
              <a:latin typeface="Arial" pitchFamily="34" charset="0"/>
              <a:ea typeface="宋体" charset="-122"/>
              <a:cs typeface="Arial" pitchFamily="34" charset="0"/>
            </a:endParaRPr>
          </a:p>
          <a:p>
            <a:pPr algn="l">
              <a:lnSpc>
                <a:spcPct val="100000"/>
              </a:lnSpc>
              <a:buNone/>
            </a:pPr>
            <a:r>
              <a:rPr lang="en-US" altLang="zh-CN" sz="1000" kern="1200" dirty="0" smtClean="0">
                <a:solidFill>
                  <a:schemeClr val="bg1"/>
                </a:solidFill>
                <a:effectLst/>
                <a:latin typeface="Arial" pitchFamily="34" charset="0"/>
                <a:ea typeface="宋体" charset="-122"/>
                <a:cs typeface="Arial" pitchFamily="34" charset="0"/>
              </a:rPr>
              <a:t>The information in this document may contain predictive statements including, without limitation, statements regarding the future financial and operating results, future product portfolio, new technology, etc. There are a number of factors that could cause actual results and developments to differ materially from those expressed or implied in the predictive statements. Therefore, such information is provided for reference purpose only and constitutes neither an offer nor an acceptance. Huawei may change the information at any time without notice. </a:t>
            </a:r>
            <a:endParaRPr lang="zh-CN" altLang="zh-CN" sz="1000" kern="1200" dirty="0">
              <a:solidFill>
                <a:schemeClr val="bg1"/>
              </a:solidFill>
              <a:effectLst/>
              <a:latin typeface="Arial" pitchFamily="34" charset="0"/>
              <a:ea typeface="宋体" charset="-122"/>
              <a:cs typeface="Arial" pitchFamily="34" charset="0"/>
            </a:endParaRPr>
          </a:p>
        </p:txBody>
      </p:sp>
    </p:spTree>
    <p:extLst>
      <p:ext uri="{BB962C8B-B14F-4D97-AF65-F5344CB8AC3E}">
        <p14:creationId xmlns:p14="http://schemas.microsoft.com/office/powerpoint/2010/main" val="1008930075"/>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txStyles>
    <p:titleStyle>
      <a:lvl1pPr algn="ctr" defTabSz="1219444" rtl="0" eaLnBrk="1" latinLnBrk="0" hangingPunct="1">
        <a:spcBef>
          <a:spcPct val="0"/>
        </a:spcBef>
        <a:buNone/>
        <a:defRPr sz="5900" kern="1200">
          <a:solidFill>
            <a:schemeClr val="tx1"/>
          </a:solidFill>
          <a:latin typeface="+mj-lt"/>
          <a:ea typeface="+mj-ea"/>
          <a:cs typeface="+mj-cs"/>
        </a:defRPr>
      </a:lvl1pPr>
    </p:titleStyle>
    <p:bodyStyle>
      <a:lvl1pPr marL="457291" indent="-457291" algn="l" defTabSz="1219444"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798" indent="-381076" algn="l" defTabSz="1219444"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4305" indent="-304861" algn="l" defTabSz="121944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4027"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749"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3471"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3192"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2914"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2636"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0" name="Picture 2" descr="C:\Users\z00124665\Desktop\BG2.jpg"/>
          <p:cNvPicPr>
            <a:picLocks noChangeAspect="1" noChangeArrowheads="1"/>
          </p:cNvPicPr>
          <p:nvPr/>
        </p:nvPicPr>
        <p:blipFill>
          <a:blip r:embed="rId11" cstate="print"/>
          <a:srcRect/>
          <a:stretch>
            <a:fillRect/>
          </a:stretch>
        </p:blipFill>
        <p:spPr bwMode="auto">
          <a:xfrm>
            <a:off x="0" y="-1"/>
            <a:ext cx="12195175" cy="6859589"/>
          </a:xfrm>
          <a:prstGeom prst="rect">
            <a:avLst/>
          </a:prstGeom>
          <a:noFill/>
        </p:spPr>
      </p:pic>
      <p:sp>
        <p:nvSpPr>
          <p:cNvPr id="78" name="矩形 77"/>
          <p:cNvSpPr/>
          <p:nvPr/>
        </p:nvSpPr>
        <p:spPr bwMode="auto">
          <a:xfrm>
            <a:off x="4234" y="0"/>
            <a:ext cx="12188824" cy="6859588"/>
          </a:xfrm>
          <a:prstGeom prst="rect">
            <a:avLst/>
          </a:prstGeom>
          <a:solidFill>
            <a:schemeClr val="bg1">
              <a:lumMod val="95000"/>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8" tIns="60974" rIns="121948" bIns="60974" numCol="1" rtlCol="0" anchor="t" anchorCtr="0" compatLnSpc="1">
            <a:prstTxWarp prst="textNoShape">
              <a:avLst/>
            </a:prstTxWarp>
          </a:bodyPr>
          <a:lstStyle/>
          <a:p>
            <a:pPr defTabSz="1219444" fontAlgn="base">
              <a:spcBef>
                <a:spcPct val="0"/>
              </a:spcBef>
              <a:spcAft>
                <a:spcPct val="0"/>
              </a:spcAft>
              <a:buClr>
                <a:srgbClr val="CC9900"/>
              </a:buClr>
              <a:buFont typeface="Wingdings" pitchFamily="2" charset="2"/>
              <a:buChar char="n"/>
            </a:pPr>
            <a:endParaRPr lang="zh-CN" altLang="en-US" sz="2400" smtClean="0">
              <a:solidFill>
                <a:srgbClr val="000000"/>
              </a:solidFill>
              <a:latin typeface="Arial" charset="0"/>
              <a:ea typeface="宋体" charset="-122"/>
            </a:endParaRPr>
          </a:p>
        </p:txBody>
      </p:sp>
      <p:sp>
        <p:nvSpPr>
          <p:cNvPr id="3078" name="Rectangle 13"/>
          <p:cNvSpPr>
            <a:spLocks noGrp="1" noChangeArrowheads="1"/>
          </p:cNvSpPr>
          <p:nvPr>
            <p:ph type="title"/>
          </p:nvPr>
        </p:nvSpPr>
        <p:spPr bwMode="auto">
          <a:xfrm>
            <a:off x="405296" y="290580"/>
            <a:ext cx="10179584" cy="745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lvl="0"/>
            <a:r>
              <a:rPr lang="en-US" altLang="zh-CN" smtClean="0"/>
              <a:t>Click to edit Master title style</a:t>
            </a:r>
            <a:endParaRPr lang="zh-CN" altLang="en-US" smtClean="0"/>
          </a:p>
        </p:txBody>
      </p:sp>
      <p:sp>
        <p:nvSpPr>
          <p:cNvPr id="3080" name="Rectangle 68"/>
          <p:cNvSpPr>
            <a:spLocks noGrp="1" noChangeArrowheads="1"/>
          </p:cNvSpPr>
          <p:nvPr>
            <p:ph type="body" idx="1"/>
          </p:nvPr>
        </p:nvSpPr>
        <p:spPr bwMode="auto">
          <a:xfrm>
            <a:off x="405296" y="1174356"/>
            <a:ext cx="10179584" cy="2231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42" tIns="40070" rIns="80142" bIns="40070" numCol="1" anchor="t" anchorCtr="0" compatLnSpc="1">
            <a:prstTxWarp prst="textNoShape">
              <a:avLst/>
            </a:prstTxWarp>
          </a:bodyPr>
          <a:lstStyle/>
          <a:p>
            <a:pPr lvl="0"/>
            <a:r>
              <a:rPr lang="en-US" altLang="zh-CN" dirty="0" smtClean="0"/>
              <a:t>Click to edit Master text styles</a:t>
            </a:r>
            <a:endParaRPr lang="zh-CN" altLang="en-US" dirty="0" smtClean="0"/>
          </a:p>
          <a:p>
            <a:pPr lvl="1"/>
            <a:r>
              <a:rPr lang="en-US" altLang="zh-CN" dirty="0" smtClean="0"/>
              <a:t>Second level</a:t>
            </a:r>
            <a:endParaRPr lang="zh-CN" altLang="en-US" dirty="0" smtClean="0"/>
          </a:p>
          <a:p>
            <a:pPr lvl="2"/>
            <a:r>
              <a:rPr lang="en-US" altLang="zh-CN" dirty="0" smtClean="0"/>
              <a:t>Third level</a:t>
            </a:r>
            <a:endParaRPr lang="zh-CN" altLang="en-US" dirty="0" smtClean="0"/>
          </a:p>
          <a:p>
            <a:pPr lvl="3"/>
            <a:r>
              <a:rPr lang="en-US" altLang="zh-CN" dirty="0" smtClean="0"/>
              <a:t>Fourth level</a:t>
            </a:r>
            <a:endParaRPr lang="zh-CN" altLang="en-US" dirty="0" smtClean="0"/>
          </a:p>
          <a:p>
            <a:pPr lvl="4"/>
            <a:r>
              <a:rPr lang="en-US" altLang="zh-CN" dirty="0" smtClean="0"/>
              <a:t>Fifth level</a:t>
            </a:r>
            <a:endParaRPr lang="zh-CN" altLang="en-US" dirty="0" smtClean="0"/>
          </a:p>
        </p:txBody>
      </p:sp>
      <p:pic>
        <p:nvPicPr>
          <p:cNvPr id="149" name="Picture 2" descr="C:\Users\z00124665\Desktop\color bar [转换].jpg"/>
          <p:cNvPicPr>
            <a:picLocks noChangeAspect="1" noChangeArrowheads="1"/>
          </p:cNvPicPr>
          <p:nvPr/>
        </p:nvPicPr>
        <p:blipFill>
          <a:blip r:embed="rId12" cstate="screen"/>
          <a:srcRect/>
          <a:stretch>
            <a:fillRect/>
          </a:stretch>
        </p:blipFill>
        <p:spPr bwMode="auto">
          <a:xfrm>
            <a:off x="-1" y="6779647"/>
            <a:ext cx="12195176" cy="79941"/>
          </a:xfrm>
          <a:prstGeom prst="rect">
            <a:avLst/>
          </a:prstGeom>
          <a:noFill/>
        </p:spPr>
      </p:pic>
      <p:pic>
        <p:nvPicPr>
          <p:cNvPr id="19" name="Picture 2" descr="C:\Users\z00124665\Desktop\HW LOGO(横版）.png"/>
          <p:cNvPicPr>
            <a:picLocks noChangeAspect="1" noChangeArrowheads="1"/>
          </p:cNvPicPr>
          <p:nvPr/>
        </p:nvPicPr>
        <p:blipFill>
          <a:blip r:embed="rId13" cstate="screen"/>
          <a:srcRect/>
          <a:stretch>
            <a:fillRect/>
          </a:stretch>
        </p:blipFill>
        <p:spPr bwMode="auto">
          <a:xfrm>
            <a:off x="9908580" y="6323827"/>
            <a:ext cx="1849896" cy="337953"/>
          </a:xfrm>
          <a:prstGeom prst="rect">
            <a:avLst/>
          </a:prstGeom>
          <a:noFill/>
        </p:spPr>
      </p:pic>
      <p:pic>
        <p:nvPicPr>
          <p:cNvPr id="20" name="Picture 2" descr="C:\Users\z00124665\Desktop\color bar [转换].jpg"/>
          <p:cNvPicPr>
            <a:picLocks noChangeAspect="1" noChangeArrowheads="1"/>
          </p:cNvPicPr>
          <p:nvPr/>
        </p:nvPicPr>
        <p:blipFill>
          <a:blip r:embed="rId12" cstate="screen"/>
          <a:srcRect/>
          <a:stretch>
            <a:fillRect/>
          </a:stretch>
        </p:blipFill>
        <p:spPr bwMode="auto">
          <a:xfrm>
            <a:off x="-1" y="6779647"/>
            <a:ext cx="12195176" cy="79941"/>
          </a:xfrm>
          <a:prstGeom prst="rect">
            <a:avLst/>
          </a:prstGeom>
          <a:noFill/>
        </p:spPr>
      </p:pic>
      <p:sp>
        <p:nvSpPr>
          <p:cNvPr id="12" name="Rectangle 5"/>
          <p:cNvSpPr>
            <a:spLocks noChangeArrowheads="1"/>
          </p:cNvSpPr>
          <p:nvPr/>
        </p:nvSpPr>
        <p:spPr bwMode="auto">
          <a:xfrm>
            <a:off x="4731199" y="6525455"/>
            <a:ext cx="362834" cy="195988"/>
          </a:xfrm>
          <a:prstGeom prst="rect">
            <a:avLst/>
          </a:prstGeom>
          <a:noFill/>
          <a:ln w="9525">
            <a:noFill/>
            <a:miter lim="800000"/>
            <a:headEnd/>
            <a:tailEnd/>
          </a:ln>
        </p:spPr>
        <p:txBody>
          <a:bodyPr lIns="0" tIns="0" rIns="0" bIns="0"/>
          <a:lstStyle/>
          <a:p>
            <a:pPr defTabSz="1219444" eaLnBrk="0" fontAlgn="base" hangingPunct="0">
              <a:lnSpc>
                <a:spcPct val="85000"/>
              </a:lnSpc>
              <a:spcBef>
                <a:spcPct val="0"/>
              </a:spcBef>
              <a:spcAft>
                <a:spcPct val="0"/>
              </a:spcAft>
              <a:defRPr/>
            </a:pPr>
            <a:fld id="{F350CB96-EF0E-44F1-90D2-2D2DCEB1810F}" type="slidenum">
              <a:rPr lang="de-DE" altLang="zh-CN" sz="1334" smtClean="0">
                <a:solidFill>
                  <a:srgbClr val="FFFFFF">
                    <a:lumMod val="65000"/>
                  </a:srgbClr>
                </a:solidFill>
              </a:rPr>
              <a:pPr defTabSz="1219444" eaLnBrk="0" fontAlgn="base" hangingPunct="0">
                <a:lnSpc>
                  <a:spcPct val="85000"/>
                </a:lnSpc>
                <a:spcBef>
                  <a:spcPct val="0"/>
                </a:spcBef>
                <a:spcAft>
                  <a:spcPct val="0"/>
                </a:spcAft>
                <a:defRPr/>
              </a:pPr>
              <a:t>‹#›</a:t>
            </a:fld>
            <a:endParaRPr lang="en-GB" altLang="zh-CN" sz="1334" dirty="0">
              <a:solidFill>
                <a:srgbClr val="FFFFFF">
                  <a:lumMod val="65000"/>
                </a:srgbClr>
              </a:solidFill>
            </a:endParaRPr>
          </a:p>
        </p:txBody>
      </p:sp>
      <p:pic>
        <p:nvPicPr>
          <p:cNvPr id="13" name="Picture 2" descr="C:\Users\z00124665\Desktop\图形1.wmf"/>
          <p:cNvPicPr>
            <a:picLocks noChangeAspect="1" noChangeArrowheads="1"/>
          </p:cNvPicPr>
          <p:nvPr/>
        </p:nvPicPr>
        <p:blipFill>
          <a:blip r:embed="rId14" cstate="print"/>
          <a:srcRect/>
          <a:stretch>
            <a:fillRect/>
          </a:stretch>
        </p:blipFill>
        <p:spPr bwMode="auto">
          <a:xfrm>
            <a:off x="429796" y="6510876"/>
            <a:ext cx="4223849" cy="144283"/>
          </a:xfrm>
          <a:prstGeom prst="rect">
            <a:avLst/>
          </a:prstGeom>
          <a:noFill/>
        </p:spPr>
      </p:pic>
      <p:pic>
        <p:nvPicPr>
          <p:cNvPr id="14" name="Picture 2" descr="C:\Users\z00124665\Desktop\A BETTER WAY SOLUTIONS.wmf"/>
          <p:cNvPicPr>
            <a:picLocks noChangeAspect="1" noChangeArrowheads="1"/>
          </p:cNvPicPr>
          <p:nvPr userDrawn="1"/>
        </p:nvPicPr>
        <p:blipFill>
          <a:blip r:embed="rId15" cstate="print"/>
          <a:srcRect/>
          <a:stretch>
            <a:fillRect/>
          </a:stretch>
        </p:blipFill>
        <p:spPr bwMode="auto">
          <a:xfrm>
            <a:off x="7388244" y="176318"/>
            <a:ext cx="4376290" cy="91398"/>
          </a:xfrm>
          <a:prstGeom prst="rect">
            <a:avLst/>
          </a:prstGeom>
          <a:noFill/>
        </p:spPr>
      </p:pic>
    </p:spTree>
    <p:extLst>
      <p:ext uri="{BB962C8B-B14F-4D97-AF65-F5344CB8AC3E}">
        <p14:creationId xmlns:p14="http://schemas.microsoft.com/office/powerpoint/2010/main" val="120351034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4268"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3734"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734"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734"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734" b="1">
          <a:solidFill>
            <a:srgbClr val="990000"/>
          </a:solidFill>
          <a:latin typeface="FrutigerNext LT Medium" pitchFamily="34" charset="0"/>
          <a:ea typeface="黑体" pitchFamily="49" charset="-122"/>
          <a:cs typeface="宋体" charset="-122"/>
        </a:defRPr>
      </a:lvl5pPr>
      <a:lvl6pPr marL="609722"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6pPr>
      <a:lvl7pPr marL="1219444"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7pPr>
      <a:lvl8pPr marL="1829166"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8pPr>
      <a:lvl9pPr marL="2438888"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9pPr>
    </p:titleStyle>
    <p:bodyStyle>
      <a:lvl1pPr marL="457291" indent="-457291" algn="l" rtl="0" eaLnBrk="0" fontAlgn="base" hangingPunct="0">
        <a:lnSpc>
          <a:spcPct val="140000"/>
        </a:lnSpc>
        <a:spcBef>
          <a:spcPct val="0"/>
        </a:spcBef>
        <a:spcAft>
          <a:spcPct val="0"/>
        </a:spcAft>
        <a:buClr>
          <a:srgbClr val="777777"/>
        </a:buClr>
        <a:buSzPct val="60000"/>
        <a:buFont typeface="Wingdings" pitchFamily="2" charset="2"/>
        <a:buChar char="l"/>
        <a:defRPr sz="2667" b="1">
          <a:solidFill>
            <a:schemeClr val="tx1"/>
          </a:solidFill>
          <a:latin typeface="FrutigerNext LT Regular" pitchFamily="34" charset="0"/>
          <a:ea typeface="黑体" pitchFamily="49" charset="-122"/>
          <a:cs typeface="+mn-cs"/>
        </a:defRPr>
      </a:lvl1pPr>
      <a:lvl2pPr marL="990798" indent="-381076"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524305" indent="-304861" algn="l" rtl="0" eaLnBrk="0" fontAlgn="base" hangingPunct="0">
        <a:lnSpc>
          <a:spcPct val="140000"/>
        </a:lnSpc>
        <a:spcBef>
          <a:spcPct val="0"/>
        </a:spcBef>
        <a:spcAft>
          <a:spcPct val="0"/>
        </a:spcAft>
        <a:buSzPct val="50000"/>
        <a:buFont typeface="Wingdings" pitchFamily="2" charset="2"/>
        <a:buChar char="n"/>
        <a:defRPr sz="2134">
          <a:solidFill>
            <a:schemeClr val="tx1"/>
          </a:solidFill>
          <a:latin typeface="FrutigerNext LT Regular" pitchFamily="34" charset="0"/>
          <a:ea typeface="+mn-ea"/>
          <a:cs typeface="+mn-cs"/>
        </a:defRPr>
      </a:lvl3pPr>
      <a:lvl4pPr marL="2134027" indent="-304861" algn="l" rtl="0" eaLnBrk="0" fontAlgn="base" hangingPunct="0">
        <a:lnSpc>
          <a:spcPct val="140000"/>
        </a:lnSpc>
        <a:spcBef>
          <a:spcPct val="0"/>
        </a:spcBef>
        <a:spcAft>
          <a:spcPct val="0"/>
        </a:spcAft>
        <a:buChar char="–"/>
        <a:defRPr sz="1867">
          <a:solidFill>
            <a:schemeClr val="tx1"/>
          </a:solidFill>
          <a:latin typeface="FrutigerNext LT Regular" pitchFamily="34" charset="0"/>
          <a:ea typeface="+mn-ea"/>
          <a:cs typeface="+mn-cs"/>
        </a:defRPr>
      </a:lvl4pPr>
      <a:lvl5pPr marL="2743749" indent="-304861" algn="l" rtl="0" eaLnBrk="0" fontAlgn="base" hangingPunct="0">
        <a:lnSpc>
          <a:spcPct val="140000"/>
        </a:lnSpc>
        <a:spcBef>
          <a:spcPct val="0"/>
        </a:spcBef>
        <a:spcAft>
          <a:spcPct val="0"/>
        </a:spcAft>
        <a:buFont typeface="Arial" pitchFamily="34" charset="0"/>
        <a:buChar char="~"/>
        <a:defRPr sz="1600">
          <a:solidFill>
            <a:schemeClr val="tx1"/>
          </a:solidFill>
          <a:latin typeface="FrutigerNext LT Regular" pitchFamily="34" charset="0"/>
          <a:ea typeface="+mn-ea"/>
          <a:cs typeface="+mn-cs"/>
        </a:defRPr>
      </a:lvl5pPr>
      <a:lvl6pPr marL="3353471"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6pPr>
      <a:lvl7pPr marL="3963192"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7pPr>
      <a:lvl8pPr marL="4572914"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8pPr>
      <a:lvl9pPr marL="5182636"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矩形 2"/>
          <p:cNvSpPr/>
          <p:nvPr userDrawn="1"/>
        </p:nvSpPr>
        <p:spPr bwMode="auto">
          <a:xfrm>
            <a:off x="6351" y="0"/>
            <a:ext cx="12188824" cy="6859588"/>
          </a:xfrm>
          <a:prstGeom prst="rect">
            <a:avLst/>
          </a:prstGeom>
          <a:solidFill>
            <a:schemeClr val="bg1">
              <a:lumMod val="95000"/>
            </a:scheme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8" tIns="60974" rIns="121948" bIns="60974" numCol="1" rtlCol="0" anchor="t" anchorCtr="0" compatLnSpc="1">
            <a:prstTxWarp prst="textNoShape">
              <a:avLst/>
            </a:prstTxWarp>
          </a:bodyPr>
          <a:lstStyle/>
          <a:p>
            <a:pPr defTabSz="1219444" fontAlgn="base">
              <a:spcBef>
                <a:spcPct val="0"/>
              </a:spcBef>
              <a:spcAft>
                <a:spcPct val="0"/>
              </a:spcAft>
              <a:buClr>
                <a:srgbClr val="CC9900"/>
              </a:buClr>
              <a:buFont typeface="Wingdings" pitchFamily="2" charset="2"/>
              <a:buChar char="n"/>
            </a:pPr>
            <a:endParaRPr lang="zh-CN" altLang="en-US" sz="2400" smtClean="0">
              <a:solidFill>
                <a:srgbClr val="000000"/>
              </a:solidFill>
              <a:latin typeface="Arial" charset="0"/>
              <a:ea typeface="宋体" charset="-122"/>
            </a:endParaRPr>
          </a:p>
        </p:txBody>
      </p:sp>
      <p:grpSp>
        <p:nvGrpSpPr>
          <p:cNvPr id="4" name="组合 3"/>
          <p:cNvGrpSpPr/>
          <p:nvPr userDrawn="1"/>
        </p:nvGrpSpPr>
        <p:grpSpPr>
          <a:xfrm>
            <a:off x="0" y="6785488"/>
            <a:ext cx="12195175" cy="74100"/>
            <a:chOff x="0" y="5087938"/>
            <a:chExt cx="9144000" cy="55562"/>
          </a:xfrm>
        </p:grpSpPr>
        <p:pic>
          <p:nvPicPr>
            <p:cNvPr id="5" name="Picture 2" descr="E:\01 日常工作\10 多媒体\PPT内部汇报用模板\红条.jpg"/>
            <p:cNvPicPr>
              <a:picLocks noChangeAspect="1" noChangeArrowheads="1"/>
            </p:cNvPicPr>
            <p:nvPr userDrawn="1"/>
          </p:nvPicPr>
          <p:blipFill>
            <a:blip r:embed="rId21" cstate="print"/>
            <a:srcRect r="5813"/>
            <a:stretch>
              <a:fillRect/>
            </a:stretch>
          </p:blipFill>
          <p:spPr bwMode="auto">
            <a:xfrm>
              <a:off x="0" y="5087938"/>
              <a:ext cx="8616950" cy="55562"/>
            </a:xfrm>
            <a:prstGeom prst="rect">
              <a:avLst/>
            </a:prstGeom>
            <a:noFill/>
          </p:spPr>
        </p:pic>
        <p:pic>
          <p:nvPicPr>
            <p:cNvPr id="6" name="Picture 2" descr="E:\01 日常工作\10 多媒体\PPT内部汇报用模板\红条.jpg"/>
            <p:cNvPicPr>
              <a:picLocks noChangeAspect="1" noChangeArrowheads="1"/>
            </p:cNvPicPr>
            <p:nvPr userDrawn="1"/>
          </p:nvPicPr>
          <p:blipFill>
            <a:blip r:embed="rId21" cstate="print"/>
            <a:srcRect r="5813"/>
            <a:stretch>
              <a:fillRect/>
            </a:stretch>
          </p:blipFill>
          <p:spPr bwMode="auto">
            <a:xfrm>
              <a:off x="527050" y="5087938"/>
              <a:ext cx="8616950" cy="55562"/>
            </a:xfrm>
            <a:prstGeom prst="rect">
              <a:avLst/>
            </a:prstGeom>
            <a:noFill/>
          </p:spPr>
        </p:pic>
      </p:grpSp>
      <p:pic>
        <p:nvPicPr>
          <p:cNvPr id="8" name="Picture 2" descr="C:\Users\z00124665\Desktop\HW LOGO(横版）.png"/>
          <p:cNvPicPr>
            <a:picLocks noChangeAspect="1" noChangeArrowheads="1"/>
          </p:cNvPicPr>
          <p:nvPr userDrawn="1"/>
        </p:nvPicPr>
        <p:blipFill>
          <a:blip r:embed="rId22" cstate="screen"/>
          <a:srcRect/>
          <a:stretch>
            <a:fillRect/>
          </a:stretch>
        </p:blipFill>
        <p:spPr bwMode="auto">
          <a:xfrm>
            <a:off x="10091172" y="6252030"/>
            <a:ext cx="1667302" cy="406126"/>
          </a:xfrm>
          <a:prstGeom prst="rect">
            <a:avLst/>
          </a:prstGeom>
          <a:noFill/>
        </p:spPr>
      </p:pic>
      <p:sp>
        <p:nvSpPr>
          <p:cNvPr id="9" name="Rectangle 5"/>
          <p:cNvSpPr>
            <a:spLocks noChangeArrowheads="1"/>
          </p:cNvSpPr>
          <p:nvPr userDrawn="1"/>
        </p:nvSpPr>
        <p:spPr bwMode="auto">
          <a:xfrm>
            <a:off x="4055083" y="6502253"/>
            <a:ext cx="362834" cy="261318"/>
          </a:xfrm>
          <a:prstGeom prst="rect">
            <a:avLst/>
          </a:prstGeom>
          <a:noFill/>
          <a:ln w="9525">
            <a:noFill/>
            <a:miter lim="800000"/>
            <a:headEnd/>
            <a:tailEnd/>
          </a:ln>
        </p:spPr>
        <p:txBody>
          <a:bodyPr lIns="0" tIns="0" rIns="0" bIns="0"/>
          <a:lstStyle/>
          <a:p>
            <a:pPr defTabSz="1219444" eaLnBrk="0" fontAlgn="base" hangingPunct="0">
              <a:lnSpc>
                <a:spcPct val="85000"/>
              </a:lnSpc>
              <a:spcBef>
                <a:spcPct val="0"/>
              </a:spcBef>
              <a:spcAft>
                <a:spcPct val="0"/>
              </a:spcAft>
              <a:defRPr/>
            </a:pPr>
            <a:fld id="{F350CB96-EF0E-44F1-90D2-2D2DCEB1810F}" type="slidenum">
              <a:rPr lang="de-DE" altLang="zh-CN" sz="1200" smtClean="0">
                <a:solidFill>
                  <a:srgbClr val="FFFFFF">
                    <a:lumMod val="65000"/>
                  </a:srgbClr>
                </a:solidFill>
              </a:rPr>
              <a:pPr defTabSz="1219444" eaLnBrk="0" fontAlgn="base" hangingPunct="0">
                <a:lnSpc>
                  <a:spcPct val="85000"/>
                </a:lnSpc>
                <a:spcBef>
                  <a:spcPct val="0"/>
                </a:spcBef>
                <a:spcAft>
                  <a:spcPct val="0"/>
                </a:spcAft>
                <a:defRPr/>
              </a:pPr>
              <a:t>‹#›</a:t>
            </a:fld>
            <a:endParaRPr lang="en-GB" altLang="zh-CN" sz="1200" dirty="0">
              <a:solidFill>
                <a:srgbClr val="FFFFFF">
                  <a:lumMod val="65000"/>
                </a:srgbClr>
              </a:solidFill>
            </a:endParaRPr>
          </a:p>
        </p:txBody>
      </p:sp>
      <p:pic>
        <p:nvPicPr>
          <p:cNvPr id="10" name="Picture 2" descr="C:\Users\z00124665\Desktop\图形1.wmf"/>
          <p:cNvPicPr>
            <a:picLocks noChangeAspect="1" noChangeArrowheads="1"/>
          </p:cNvPicPr>
          <p:nvPr userDrawn="1"/>
        </p:nvPicPr>
        <p:blipFill>
          <a:blip r:embed="rId23" cstate="print"/>
          <a:srcRect/>
          <a:stretch>
            <a:fillRect/>
          </a:stretch>
        </p:blipFill>
        <p:spPr bwMode="auto">
          <a:xfrm>
            <a:off x="429796" y="6484430"/>
            <a:ext cx="3542105" cy="161327"/>
          </a:xfrm>
          <a:prstGeom prst="rect">
            <a:avLst/>
          </a:prstGeom>
          <a:noFill/>
        </p:spPr>
      </p:pic>
      <p:pic>
        <p:nvPicPr>
          <p:cNvPr id="11" name="Picture 2" descr="C:\Users\z00124665\Desktop\A BETTER WAY SOLUTIONS.wmf"/>
          <p:cNvPicPr>
            <a:picLocks noChangeAspect="1" noChangeArrowheads="1"/>
          </p:cNvPicPr>
          <p:nvPr userDrawn="1"/>
        </p:nvPicPr>
        <p:blipFill>
          <a:blip r:embed="rId24" cstate="print"/>
          <a:srcRect/>
          <a:stretch>
            <a:fillRect/>
          </a:stretch>
        </p:blipFill>
        <p:spPr bwMode="auto">
          <a:xfrm>
            <a:off x="7425084" y="236348"/>
            <a:ext cx="4361469" cy="121452"/>
          </a:xfrm>
          <a:prstGeom prst="rect">
            <a:avLst/>
          </a:prstGeom>
          <a:noFill/>
        </p:spPr>
      </p:pic>
    </p:spTree>
    <p:extLst>
      <p:ext uri="{BB962C8B-B14F-4D97-AF65-F5344CB8AC3E}">
        <p14:creationId xmlns:p14="http://schemas.microsoft.com/office/powerpoint/2010/main" val="12902196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4268"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4268"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4268"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4268"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4268" b="1">
          <a:solidFill>
            <a:srgbClr val="990000"/>
          </a:solidFill>
          <a:latin typeface="FrutigerNext LT Medium" pitchFamily="34" charset="0"/>
          <a:ea typeface="黑体" pitchFamily="49" charset="-122"/>
          <a:cs typeface="宋体" charset="-122"/>
        </a:defRPr>
      </a:lvl5pPr>
      <a:lvl6pPr marL="609722"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6pPr>
      <a:lvl7pPr marL="1219444"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7pPr>
      <a:lvl8pPr marL="1829166"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8pPr>
      <a:lvl9pPr marL="2438888" algn="l" rtl="0" eaLnBrk="1" fontAlgn="base" hangingPunct="1">
        <a:spcBef>
          <a:spcPct val="0"/>
        </a:spcBef>
        <a:spcAft>
          <a:spcPct val="0"/>
        </a:spcAft>
        <a:defRPr sz="4268" b="1">
          <a:solidFill>
            <a:srgbClr val="990000"/>
          </a:solidFill>
          <a:latin typeface="FrutigerNext LT Medium" pitchFamily="34" charset="0"/>
          <a:ea typeface="华文细黑" pitchFamily="2" charset="-122"/>
          <a:cs typeface="宋体" charset="-122"/>
        </a:defRPr>
      </a:lvl9pPr>
    </p:titleStyle>
    <p:bodyStyle>
      <a:lvl1pPr marL="457291" indent="-457291" algn="l" rtl="0" eaLnBrk="0" fontAlgn="base" hangingPunct="0">
        <a:lnSpc>
          <a:spcPct val="140000"/>
        </a:lnSpc>
        <a:spcBef>
          <a:spcPct val="0"/>
        </a:spcBef>
        <a:spcAft>
          <a:spcPct val="0"/>
        </a:spcAft>
        <a:buClr>
          <a:srgbClr val="808080"/>
        </a:buClr>
        <a:buSzPct val="60000"/>
        <a:buFont typeface="Wingdings" pitchFamily="2" charset="2"/>
        <a:buChar char="l"/>
        <a:defRPr sz="3201" b="1">
          <a:solidFill>
            <a:schemeClr val="bg1"/>
          </a:solidFill>
          <a:latin typeface="FrutigerNext LT Regular" pitchFamily="34" charset="0"/>
          <a:ea typeface="黑体" pitchFamily="49" charset="-122"/>
          <a:cs typeface="+mn-cs"/>
        </a:defRPr>
      </a:lvl1pPr>
      <a:lvl2pPr marL="990798" indent="-381076" algn="l" rtl="0" eaLnBrk="0" fontAlgn="base" hangingPunct="0">
        <a:lnSpc>
          <a:spcPct val="140000"/>
        </a:lnSpc>
        <a:spcBef>
          <a:spcPct val="0"/>
        </a:spcBef>
        <a:spcAft>
          <a:spcPct val="0"/>
        </a:spcAft>
        <a:buSzPct val="50000"/>
        <a:buFont typeface="Wingdings" pitchFamily="2" charset="2"/>
        <a:buChar char="p"/>
        <a:defRPr>
          <a:solidFill>
            <a:schemeClr val="bg1"/>
          </a:solidFill>
          <a:latin typeface="+mn-lt"/>
          <a:ea typeface="+mn-ea"/>
          <a:cs typeface="+mn-cs"/>
        </a:defRPr>
      </a:lvl2pPr>
      <a:lvl3pPr marL="1524305" indent="-304861" algn="l" rtl="0" eaLnBrk="0" fontAlgn="base" hangingPunct="0">
        <a:lnSpc>
          <a:spcPct val="140000"/>
        </a:lnSpc>
        <a:spcBef>
          <a:spcPct val="0"/>
        </a:spcBef>
        <a:spcAft>
          <a:spcPct val="0"/>
        </a:spcAft>
        <a:buSzPct val="50000"/>
        <a:buFont typeface="Wingdings" pitchFamily="2" charset="2"/>
        <a:buChar char="n"/>
        <a:defRPr sz="2134">
          <a:solidFill>
            <a:schemeClr val="bg1"/>
          </a:solidFill>
          <a:latin typeface="FrutigerNext LT Regular" pitchFamily="34" charset="0"/>
          <a:ea typeface="+mn-ea"/>
          <a:cs typeface="+mn-cs"/>
        </a:defRPr>
      </a:lvl3pPr>
      <a:lvl4pPr marL="2134027" indent="-304861" algn="l" rtl="0" eaLnBrk="0" fontAlgn="base" hangingPunct="0">
        <a:lnSpc>
          <a:spcPct val="140000"/>
        </a:lnSpc>
        <a:spcBef>
          <a:spcPct val="0"/>
        </a:spcBef>
        <a:spcAft>
          <a:spcPct val="0"/>
        </a:spcAft>
        <a:buChar char="–"/>
        <a:defRPr sz="1867">
          <a:solidFill>
            <a:schemeClr val="bg1"/>
          </a:solidFill>
          <a:latin typeface="FrutigerNext LT Regular" pitchFamily="34" charset="0"/>
          <a:ea typeface="+mn-ea"/>
          <a:cs typeface="+mn-cs"/>
        </a:defRPr>
      </a:lvl4pPr>
      <a:lvl5pPr marL="2743749" indent="-304861" algn="l" rtl="0" eaLnBrk="0" fontAlgn="base" hangingPunct="0">
        <a:lnSpc>
          <a:spcPct val="140000"/>
        </a:lnSpc>
        <a:spcBef>
          <a:spcPct val="0"/>
        </a:spcBef>
        <a:spcAft>
          <a:spcPct val="0"/>
        </a:spcAft>
        <a:buFont typeface="Arial" pitchFamily="34" charset="0"/>
        <a:buChar char="~"/>
        <a:defRPr sz="1600">
          <a:solidFill>
            <a:schemeClr val="bg1"/>
          </a:solidFill>
          <a:latin typeface="FrutigerNext LT Regular" pitchFamily="34" charset="0"/>
          <a:ea typeface="+mn-ea"/>
          <a:cs typeface="+mn-cs"/>
        </a:defRPr>
      </a:lvl5pPr>
      <a:lvl6pPr marL="3353471"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6pPr>
      <a:lvl7pPr marL="3963192"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7pPr>
      <a:lvl8pPr marL="4572914"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8pPr>
      <a:lvl9pPr marL="5182636" indent="-304861" algn="l" rtl="0" eaLnBrk="1" fontAlgn="base" hangingPunct="1">
        <a:spcBef>
          <a:spcPct val="20000"/>
        </a:spcBef>
        <a:spcAft>
          <a:spcPct val="0"/>
        </a:spcAft>
        <a:buFont typeface="Arial" charset="0"/>
        <a:buChar char="~"/>
        <a:defRPr sz="2134">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7" cstate="print"/>
          <a:stretch>
            <a:fillRect/>
          </a:stretch>
        </p:blipFill>
        <p:spPr>
          <a:xfrm>
            <a:off x="0" y="0"/>
            <a:ext cx="12188662" cy="6859586"/>
          </a:xfrm>
          <a:prstGeom prst="rect">
            <a:avLst/>
          </a:prstGeom>
        </p:spPr>
      </p:pic>
      <p:cxnSp>
        <p:nvCxnSpPr>
          <p:cNvPr id="11" name="直接连接符 10"/>
          <p:cNvCxnSpPr/>
          <p:nvPr userDrawn="1"/>
        </p:nvCxnSpPr>
        <p:spPr>
          <a:xfrm>
            <a:off x="302419" y="468784"/>
            <a:ext cx="11539537" cy="0"/>
          </a:xfrm>
          <a:prstGeom prst="line">
            <a:avLst/>
          </a:prstGeom>
          <a:ln w="6350">
            <a:solidFill>
              <a:schemeClr val="tx2">
                <a:lumMod val="40000"/>
                <a:lumOff val="60000"/>
                <a:alpha val="54902"/>
              </a:schemeClr>
            </a:solidFill>
          </a:ln>
        </p:spPr>
        <p:style>
          <a:lnRef idx="1">
            <a:schemeClr val="accent1"/>
          </a:lnRef>
          <a:fillRef idx="0">
            <a:schemeClr val="accent1"/>
          </a:fillRef>
          <a:effectRef idx="0">
            <a:schemeClr val="accent1"/>
          </a:effectRef>
          <a:fontRef idx="minor">
            <a:schemeClr val="tx1"/>
          </a:fontRef>
        </p:style>
      </p:cxnSp>
      <p:pic>
        <p:nvPicPr>
          <p:cNvPr id="15" name="Picture 2" descr="E:\01 日常工作\03 品牌规范设计\公司广告源文档\HW LOGO(horizontal）111.png"/>
          <p:cNvPicPr>
            <a:picLocks noChangeAspect="1" noChangeArrowheads="1"/>
          </p:cNvPicPr>
          <p:nvPr userDrawn="1"/>
        </p:nvPicPr>
        <p:blipFill>
          <a:blip r:embed="rId8" cstate="print">
            <a:lum/>
          </a:blip>
          <a:stretch>
            <a:fillRect/>
          </a:stretch>
        </p:blipFill>
        <p:spPr bwMode="auto">
          <a:xfrm>
            <a:off x="10618156" y="6432248"/>
            <a:ext cx="1249200" cy="313838"/>
          </a:xfrm>
          <a:prstGeom prst="rect">
            <a:avLst/>
          </a:prstGeom>
          <a:noFill/>
        </p:spPr>
      </p:pic>
      <p:cxnSp>
        <p:nvCxnSpPr>
          <p:cNvPr id="18" name="直接连接符 17"/>
          <p:cNvCxnSpPr/>
          <p:nvPr userDrawn="1"/>
        </p:nvCxnSpPr>
        <p:spPr>
          <a:xfrm>
            <a:off x="327819" y="6373275"/>
            <a:ext cx="11539537" cy="0"/>
          </a:xfrm>
          <a:prstGeom prst="line">
            <a:avLst/>
          </a:prstGeom>
          <a:ln w="6350">
            <a:solidFill>
              <a:schemeClr val="tx2">
                <a:lumMod val="20000"/>
                <a:lumOff val="80000"/>
                <a:alpha val="54000"/>
              </a:schemeClr>
            </a:solidFill>
          </a:ln>
        </p:spPr>
        <p:style>
          <a:lnRef idx="1">
            <a:schemeClr val="accent1"/>
          </a:lnRef>
          <a:fillRef idx="0">
            <a:schemeClr val="accent1"/>
          </a:fillRef>
          <a:effectRef idx="0">
            <a:schemeClr val="accent1"/>
          </a:effectRef>
          <a:fontRef idx="minor">
            <a:schemeClr val="tx1"/>
          </a:fontRef>
        </p:style>
      </p:cxnSp>
      <p:pic>
        <p:nvPicPr>
          <p:cNvPr id="21" name="图片 20" descr="leading-new-ict.png"/>
          <p:cNvPicPr>
            <a:picLocks noChangeAspect="1"/>
          </p:cNvPicPr>
          <p:nvPr userDrawn="1"/>
        </p:nvPicPr>
        <p:blipFill>
          <a:blip r:embed="rId9" cstate="print"/>
          <a:stretch>
            <a:fillRect/>
          </a:stretch>
        </p:blipFill>
        <p:spPr>
          <a:xfrm>
            <a:off x="10435584" y="243434"/>
            <a:ext cx="1431771" cy="108000"/>
          </a:xfrm>
          <a:prstGeom prst="rect">
            <a:avLst/>
          </a:prstGeom>
        </p:spPr>
      </p:pic>
      <p:sp>
        <p:nvSpPr>
          <p:cNvPr id="22" name="Rectangle 5"/>
          <p:cNvSpPr>
            <a:spLocks noChangeArrowheads="1"/>
          </p:cNvSpPr>
          <p:nvPr userDrawn="1"/>
        </p:nvSpPr>
        <p:spPr bwMode="auto">
          <a:xfrm>
            <a:off x="3040520" y="6539308"/>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smtClean="0">
                <a:solidFill>
                  <a:prstClr val="white"/>
                </a:solidFill>
              </a:rPr>
              <a:pPr eaLnBrk="0" hangingPunct="0">
                <a:lnSpc>
                  <a:spcPct val="85000"/>
                </a:lnSpc>
                <a:defRPr/>
              </a:pPr>
              <a:t>‹#›</a:t>
            </a:fld>
            <a:endParaRPr lang="en-GB" altLang="zh-CN" sz="900" dirty="0">
              <a:solidFill>
                <a:prstClr val="white"/>
              </a:solidFill>
            </a:endParaRPr>
          </a:p>
        </p:txBody>
      </p:sp>
      <p:pic>
        <p:nvPicPr>
          <p:cNvPr id="23" name="Picture 2" descr="C:\Users\z00124665\Desktop\图形1.wmf"/>
          <p:cNvPicPr>
            <a:picLocks noChangeAspect="1" noChangeArrowheads="1"/>
          </p:cNvPicPr>
          <p:nvPr userDrawn="1"/>
        </p:nvPicPr>
        <p:blipFill>
          <a:blip r:embed="rId10" cstate="print">
            <a:lum bright="100000"/>
          </a:blip>
          <a:srcRect/>
          <a:stretch>
            <a:fillRect/>
          </a:stretch>
        </p:blipFill>
        <p:spPr bwMode="auto">
          <a:xfrm>
            <a:off x="322263" y="6525944"/>
            <a:ext cx="2655887" cy="120967"/>
          </a:xfrm>
          <a:prstGeom prst="rect">
            <a:avLst/>
          </a:prstGeom>
          <a:noFill/>
        </p:spPr>
      </p:pic>
    </p:spTree>
    <p:extLst>
      <p:ext uri="{BB962C8B-B14F-4D97-AF65-F5344CB8AC3E}">
        <p14:creationId xmlns:p14="http://schemas.microsoft.com/office/powerpoint/2010/main" val="396475352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Lst>
  <p:timing>
    <p:tnLst>
      <p:par>
        <p:cTn id="1" dur="indefinite" restart="never" nodeType="tmRoot"/>
      </p:par>
    </p:tnLst>
  </p:timing>
  <p:txStyles>
    <p:titleStyle>
      <a:lvl1pPr algn="ctr" defTabSz="1219444" rtl="0" eaLnBrk="1" latinLnBrk="0" hangingPunct="1">
        <a:spcBef>
          <a:spcPct val="0"/>
        </a:spcBef>
        <a:buNone/>
        <a:defRPr sz="5900" kern="1200">
          <a:solidFill>
            <a:schemeClr val="bg1"/>
          </a:solidFill>
          <a:latin typeface="+mj-lt"/>
          <a:ea typeface="+mj-ea"/>
          <a:cs typeface="+mj-cs"/>
        </a:defRPr>
      </a:lvl1pPr>
    </p:titleStyle>
    <p:bodyStyle>
      <a:lvl1pPr marL="457291" indent="-457291" algn="l" defTabSz="1219444" rtl="0" eaLnBrk="1" latinLnBrk="0" hangingPunct="1">
        <a:spcBef>
          <a:spcPct val="20000"/>
        </a:spcBef>
        <a:buFont typeface="Arial" pitchFamily="34" charset="0"/>
        <a:buChar char="•"/>
        <a:defRPr sz="4300" kern="1200">
          <a:solidFill>
            <a:schemeClr val="bg1"/>
          </a:solidFill>
          <a:latin typeface="+mn-lt"/>
          <a:ea typeface="+mn-ea"/>
          <a:cs typeface="+mn-cs"/>
        </a:defRPr>
      </a:lvl1pPr>
      <a:lvl2pPr marL="990798" indent="-381076" algn="l" defTabSz="1219444" rtl="0" eaLnBrk="1" latinLnBrk="0" hangingPunct="1">
        <a:spcBef>
          <a:spcPct val="20000"/>
        </a:spcBef>
        <a:buFont typeface="Arial" pitchFamily="34" charset="0"/>
        <a:buChar char="–"/>
        <a:defRPr sz="3700" kern="1200">
          <a:solidFill>
            <a:schemeClr val="bg1"/>
          </a:solidFill>
          <a:latin typeface="+mn-lt"/>
          <a:ea typeface="+mn-ea"/>
          <a:cs typeface="+mn-cs"/>
        </a:defRPr>
      </a:lvl2pPr>
      <a:lvl3pPr marL="1524305" indent="-304861" algn="l" defTabSz="1219444" rtl="0" eaLnBrk="1" latinLnBrk="0" hangingPunct="1">
        <a:spcBef>
          <a:spcPct val="20000"/>
        </a:spcBef>
        <a:buFont typeface="Arial" pitchFamily="34" charset="0"/>
        <a:buChar char="•"/>
        <a:defRPr sz="3200" kern="1200">
          <a:solidFill>
            <a:schemeClr val="bg1"/>
          </a:solidFill>
          <a:latin typeface="+mn-lt"/>
          <a:ea typeface="+mn-ea"/>
          <a:cs typeface="+mn-cs"/>
        </a:defRPr>
      </a:lvl3pPr>
      <a:lvl4pPr marL="2134027" indent="-304861" algn="l" defTabSz="1219444" rtl="0" eaLnBrk="1" latinLnBrk="0" hangingPunct="1">
        <a:spcBef>
          <a:spcPct val="20000"/>
        </a:spcBef>
        <a:buFont typeface="Arial" pitchFamily="34" charset="0"/>
        <a:buChar char="–"/>
        <a:defRPr sz="2700" kern="1200">
          <a:solidFill>
            <a:schemeClr val="bg1"/>
          </a:solidFill>
          <a:latin typeface="+mn-lt"/>
          <a:ea typeface="+mn-ea"/>
          <a:cs typeface="+mn-cs"/>
        </a:defRPr>
      </a:lvl4pPr>
      <a:lvl5pPr marL="2743749" indent="-304861" algn="l" defTabSz="1219444" rtl="0" eaLnBrk="1" latinLnBrk="0" hangingPunct="1">
        <a:spcBef>
          <a:spcPct val="20000"/>
        </a:spcBef>
        <a:buFont typeface="Arial" pitchFamily="34" charset="0"/>
        <a:buChar char="»"/>
        <a:defRPr sz="2700" kern="1200">
          <a:solidFill>
            <a:schemeClr val="bg1"/>
          </a:solidFill>
          <a:latin typeface="+mn-lt"/>
          <a:ea typeface="+mn-ea"/>
          <a:cs typeface="+mn-cs"/>
        </a:defRPr>
      </a:lvl5pPr>
      <a:lvl6pPr marL="3353471"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3192"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2914"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2636" indent="-304861" algn="l" defTabSz="1219444"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19444" rtl="0" eaLnBrk="1" latinLnBrk="0" hangingPunct="1">
        <a:defRPr sz="2400" kern="1200">
          <a:solidFill>
            <a:schemeClr val="tx1"/>
          </a:solidFill>
          <a:latin typeface="+mn-lt"/>
          <a:ea typeface="+mn-ea"/>
          <a:cs typeface="+mn-cs"/>
        </a:defRPr>
      </a:lvl1pPr>
      <a:lvl2pPr marL="609722" algn="l" defTabSz="1219444" rtl="0" eaLnBrk="1" latinLnBrk="0" hangingPunct="1">
        <a:defRPr sz="2400" kern="1200">
          <a:solidFill>
            <a:schemeClr val="tx1"/>
          </a:solidFill>
          <a:latin typeface="+mn-lt"/>
          <a:ea typeface="+mn-ea"/>
          <a:cs typeface="+mn-cs"/>
        </a:defRPr>
      </a:lvl2pPr>
      <a:lvl3pPr marL="1219444" algn="l" defTabSz="1219444" rtl="0" eaLnBrk="1" latinLnBrk="0" hangingPunct="1">
        <a:defRPr sz="2400" kern="1200">
          <a:solidFill>
            <a:schemeClr val="tx1"/>
          </a:solidFill>
          <a:latin typeface="+mn-lt"/>
          <a:ea typeface="+mn-ea"/>
          <a:cs typeface="+mn-cs"/>
        </a:defRPr>
      </a:lvl3pPr>
      <a:lvl4pPr marL="1829166" algn="l" defTabSz="1219444" rtl="0" eaLnBrk="1" latinLnBrk="0" hangingPunct="1">
        <a:defRPr sz="2400" kern="1200">
          <a:solidFill>
            <a:schemeClr val="tx1"/>
          </a:solidFill>
          <a:latin typeface="+mn-lt"/>
          <a:ea typeface="+mn-ea"/>
          <a:cs typeface="+mn-cs"/>
        </a:defRPr>
      </a:lvl4pPr>
      <a:lvl5pPr marL="2438888" algn="l" defTabSz="1219444" rtl="0" eaLnBrk="1" latinLnBrk="0" hangingPunct="1">
        <a:defRPr sz="2400" kern="1200">
          <a:solidFill>
            <a:schemeClr val="tx1"/>
          </a:solidFill>
          <a:latin typeface="+mn-lt"/>
          <a:ea typeface="+mn-ea"/>
          <a:cs typeface="+mn-cs"/>
        </a:defRPr>
      </a:lvl5pPr>
      <a:lvl6pPr marL="3048610" algn="l" defTabSz="1219444" rtl="0" eaLnBrk="1" latinLnBrk="0" hangingPunct="1">
        <a:defRPr sz="2400" kern="1200">
          <a:solidFill>
            <a:schemeClr val="tx1"/>
          </a:solidFill>
          <a:latin typeface="+mn-lt"/>
          <a:ea typeface="+mn-ea"/>
          <a:cs typeface="+mn-cs"/>
        </a:defRPr>
      </a:lvl6pPr>
      <a:lvl7pPr marL="3658332" algn="l" defTabSz="1219444" rtl="0" eaLnBrk="1" latinLnBrk="0" hangingPunct="1">
        <a:defRPr sz="2400" kern="1200">
          <a:solidFill>
            <a:schemeClr val="tx1"/>
          </a:solidFill>
          <a:latin typeface="+mn-lt"/>
          <a:ea typeface="+mn-ea"/>
          <a:cs typeface="+mn-cs"/>
        </a:defRPr>
      </a:lvl7pPr>
      <a:lvl8pPr marL="4268053" algn="l" defTabSz="1219444" rtl="0" eaLnBrk="1" latinLnBrk="0" hangingPunct="1">
        <a:defRPr sz="2400" kern="1200">
          <a:solidFill>
            <a:schemeClr val="tx1"/>
          </a:solidFill>
          <a:latin typeface="+mn-lt"/>
          <a:ea typeface="+mn-ea"/>
          <a:cs typeface="+mn-cs"/>
        </a:defRPr>
      </a:lvl8pPr>
      <a:lvl9pPr marL="4877775" algn="l" defTabSz="121944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0.xml"/><Relationship Id="rId4" Type="http://schemas.openxmlformats.org/officeDocument/2006/relationships/image" Target="../media/image65.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0.xml"/><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68.pn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4.png"/><Relationship Id="rId1" Type="http://schemas.openxmlformats.org/officeDocument/2006/relationships/slideLayout" Target="../slideLayouts/slideLayout9.xml"/><Relationship Id="rId5" Type="http://schemas.openxmlformats.org/officeDocument/2006/relationships/image" Target="../media/image75.png"/><Relationship Id="rId4" Type="http://schemas.openxmlformats.org/officeDocument/2006/relationships/image" Target="../media/image73.png"/></Relationships>
</file>

<file path=ppt/slides/_rels/slide1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4.png"/><Relationship Id="rId10" Type="http://schemas.openxmlformats.org/officeDocument/2006/relationships/image" Target="../media/image17.jpeg"/><Relationship Id="rId4" Type="http://schemas.openxmlformats.org/officeDocument/2006/relationships/image" Target="../media/image13.jpe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9.xml"/><Relationship Id="rId5" Type="http://schemas.openxmlformats.org/officeDocument/2006/relationships/image" Target="../media/image25.jpe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pn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image" Target="../media/image26.png"/><Relationship Id="rId16" Type="http://schemas.openxmlformats.org/officeDocument/2006/relationships/image" Target="../media/image40.png"/><Relationship Id="rId1" Type="http://schemas.openxmlformats.org/officeDocument/2006/relationships/slideLayout" Target="../slideLayouts/slideLayout10.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jpeg"/><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28.jpeg"/><Relationship Id="rId9" Type="http://schemas.openxmlformats.org/officeDocument/2006/relationships/image" Target="../media/image33.png"/><Relationship Id="rId1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1.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0.xml"/><Relationship Id="rId5" Type="http://schemas.openxmlformats.org/officeDocument/2006/relationships/image" Target="../media/image52.jpeg"/><Relationship Id="rId4" Type="http://schemas.openxmlformats.org/officeDocument/2006/relationships/image" Target="../media/image51.jpeg"/></Relationships>
</file>

<file path=ppt/slides/_rels/slide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notesSlide" Target="../notesSlides/notesSlide1.xml"/><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a:xfrm>
            <a:off x="575499" y="2243758"/>
            <a:ext cx="8186384" cy="970012"/>
          </a:xfrm>
          <a:prstGeom prst="rect">
            <a:avLst/>
          </a:prstGeom>
        </p:spPr>
        <p:txBody>
          <a:bodyPr>
            <a:noAutofit/>
          </a:bodyPr>
          <a:lstStyle>
            <a:lvl1pPr algn="l">
              <a:defRPr sz="5600" b="0" baseline="0">
                <a:solidFill>
                  <a:schemeClr val="bg1"/>
                </a:solidFill>
                <a:latin typeface="方正兰亭细黑_GBK" pitchFamily="2" charset="-122"/>
                <a:ea typeface="方正兰亭细黑_GBK" pitchFamily="2" charset="-122"/>
                <a:cs typeface="Arial" pitchFamily="34" charset="0"/>
              </a:defRPr>
            </a:lvl1pPr>
          </a:lstStyle>
          <a:p>
            <a:pPr lvl="0">
              <a:spcBef>
                <a:spcPct val="0"/>
              </a:spcBef>
              <a:defRPr/>
            </a:pPr>
            <a:r>
              <a:rPr lang="zh-CN" altLang="en-US" dirty="0" smtClean="0">
                <a:latin typeface="+mn-lt"/>
                <a:ea typeface="+mn-ea"/>
              </a:rPr>
              <a:t>互联</a:t>
            </a:r>
            <a:r>
              <a:rPr lang="zh-CN" altLang="en-US" dirty="0">
                <a:latin typeface="+mn-lt"/>
                <a:ea typeface="+mn-ea"/>
              </a:rPr>
              <a:t>新校园，携手众教育</a:t>
            </a:r>
            <a:endParaRPr lang="en-US" altLang="zh-CN" dirty="0">
              <a:latin typeface="+mn-lt"/>
              <a:ea typeface="+mn-ea"/>
            </a:endParaRPr>
          </a:p>
        </p:txBody>
      </p:sp>
      <p:sp>
        <p:nvSpPr>
          <p:cNvPr id="3" name="标题 1"/>
          <p:cNvSpPr txBox="1">
            <a:spLocks/>
          </p:cNvSpPr>
          <p:nvPr/>
        </p:nvSpPr>
        <p:spPr>
          <a:xfrm>
            <a:off x="575499" y="3213770"/>
            <a:ext cx="8330400" cy="970012"/>
          </a:xfrm>
          <a:prstGeom prst="rect">
            <a:avLst/>
          </a:prstGeom>
        </p:spPr>
        <p:txBody>
          <a:bodyPr vert="horz" lIns="121944" tIns="60972" rIns="121944" bIns="60972" rtlCol="0" anchor="ctr">
            <a:noAutofit/>
          </a:bodyPr>
          <a:lstStyle>
            <a:lvl1pPr algn="l">
              <a:defRPr sz="5600" b="0" baseline="0">
                <a:solidFill>
                  <a:schemeClr val="tx1">
                    <a:lumMod val="95000"/>
                    <a:lumOff val="5000"/>
                  </a:schemeClr>
                </a:solidFill>
                <a:latin typeface="方正兰亭细黑_GBK" pitchFamily="2" charset="-122"/>
                <a:ea typeface="方正兰亭细黑_GBK" pitchFamily="2" charset="-122"/>
                <a:cs typeface="Arial" pitchFamily="34" charset="0"/>
              </a:defRPr>
            </a:lvl1pPr>
          </a:lstStyle>
          <a:p>
            <a:pPr marL="0" marR="0" lvl="0" indent="0" algn="l" defTabSz="1219444" rtl="0" eaLnBrk="1" fontAlgn="auto" latinLnBrk="0" hangingPunct="1">
              <a:lnSpc>
                <a:spcPct val="100000"/>
              </a:lnSpc>
              <a:spcBef>
                <a:spcPct val="0"/>
              </a:spcBef>
              <a:spcAft>
                <a:spcPts val="0"/>
              </a:spcAft>
              <a:buClrTx/>
              <a:buSzTx/>
              <a:buFontTx/>
              <a:buNone/>
              <a:tabLst/>
              <a:defRPr/>
            </a:pPr>
            <a:r>
              <a:rPr kumimoji="0" lang="en-US" altLang="zh-CN" sz="4000" b="0" i="0" u="none" strike="noStrike" kern="1200" cap="none" spc="0" normalizeH="0" baseline="0" noProof="0" smtClean="0">
                <a:ln>
                  <a:noFill/>
                </a:ln>
                <a:solidFill>
                  <a:schemeClr val="bg1"/>
                </a:solidFill>
                <a:effectLst/>
                <a:uLnTx/>
                <a:uFillTx/>
                <a:latin typeface="+mn-ea"/>
                <a:ea typeface="+mn-ea"/>
                <a:cs typeface="Arial" pitchFamily="34" charset="0"/>
              </a:rPr>
              <a:t> </a:t>
            </a:r>
            <a:r>
              <a:rPr kumimoji="0" lang="zh-CN" altLang="en-US" sz="4000" b="0" i="0" u="none" strike="noStrike" kern="1200" cap="none" spc="0" normalizeH="0" baseline="0" noProof="0" smtClean="0">
                <a:ln>
                  <a:noFill/>
                </a:ln>
                <a:solidFill>
                  <a:schemeClr val="bg1"/>
                </a:solidFill>
                <a:effectLst/>
                <a:uLnTx/>
                <a:uFillTx/>
                <a:latin typeface="+mn-ea"/>
                <a:ea typeface="+mn-ea"/>
                <a:cs typeface="Arial" pitchFamily="34" charset="0"/>
              </a:rPr>
              <a:t>敏捷</a:t>
            </a:r>
            <a:r>
              <a:rPr kumimoji="0" lang="zh-CN" altLang="en-US" sz="4000" b="0" i="0" u="none" strike="noStrike" kern="1200" cap="none" spc="0" normalizeH="0" baseline="0" noProof="0" dirty="0" smtClean="0">
                <a:ln>
                  <a:noFill/>
                </a:ln>
                <a:solidFill>
                  <a:schemeClr val="bg1"/>
                </a:solidFill>
                <a:effectLst/>
                <a:uLnTx/>
                <a:uFillTx/>
                <a:latin typeface="+mn-ea"/>
                <a:ea typeface="+mn-ea"/>
                <a:cs typeface="Arial" pitchFamily="34" charset="0"/>
              </a:rPr>
              <a:t>校园网络解决方案</a:t>
            </a:r>
            <a:endParaRPr kumimoji="0" lang="en-US" altLang="zh-CN" sz="4000" b="0" i="0" u="none" strike="noStrike" kern="1200" cap="none" spc="0" normalizeH="0" baseline="0" noProof="0" dirty="0" smtClean="0">
              <a:ln>
                <a:noFill/>
              </a:ln>
              <a:solidFill>
                <a:schemeClr val="bg1"/>
              </a:solidFill>
              <a:effectLst/>
              <a:uLnTx/>
              <a:uFillTx/>
              <a:latin typeface="+mn-ea"/>
              <a:ea typeface="+mn-ea"/>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8"/>
          <p:cNvSpPr>
            <a:spLocks noChangeArrowheads="1"/>
          </p:cNvSpPr>
          <p:nvPr/>
        </p:nvSpPr>
        <p:spPr bwMode="auto">
          <a:xfrm>
            <a:off x="5926207" y="1376514"/>
            <a:ext cx="1988279" cy="322217"/>
          </a:xfrm>
          <a:prstGeom prst="rect">
            <a:avLst/>
          </a:prstGeom>
          <a:noFill/>
          <a:ln>
            <a:noFill/>
          </a:ln>
          <a:effectLst>
            <a:outerShdw blurRad="127000" algn="ctr" rotWithShape="0">
              <a:prstClr val="black">
                <a:alpha val="40000"/>
              </a:prstClr>
            </a:outerShdw>
          </a:effectLst>
        </p:spPr>
        <p:txBody>
          <a:bodyPr lIns="162411" tIns="81212" rIns="162411" bIns="81212" anchor="ctr"/>
          <a:lstStyle/>
          <a:p>
            <a:pPr algn="ctr"/>
            <a:r>
              <a:rPr lang="zh-CN" altLang="en-US" sz="1600" dirty="0">
                <a:solidFill>
                  <a:schemeClr val="bg1"/>
                </a:solidFill>
                <a:latin typeface="微软雅黑" panose="020B0503020204020204" pitchFamily="34" charset="-122"/>
                <a:ea typeface="微软雅黑" panose="020B0503020204020204" pitchFamily="34" charset="-122"/>
                <a:sym typeface="Arial"/>
              </a:rPr>
              <a:t>核心</a:t>
            </a:r>
            <a:r>
              <a:rPr lang="en-US" altLang="zh-CN" sz="1600" dirty="0">
                <a:solidFill>
                  <a:schemeClr val="bg1"/>
                </a:solidFill>
                <a:latin typeface="微软雅黑" panose="020B0503020204020204" pitchFamily="34" charset="-122"/>
                <a:ea typeface="微软雅黑" panose="020B0503020204020204" pitchFamily="34" charset="-122"/>
                <a:sym typeface="Arial"/>
              </a:rPr>
              <a:t>/</a:t>
            </a:r>
            <a:r>
              <a:rPr lang="zh-CN" altLang="en-US" sz="1600" dirty="0">
                <a:solidFill>
                  <a:schemeClr val="bg1"/>
                </a:solidFill>
                <a:latin typeface="微软雅黑" panose="020B0503020204020204" pitchFamily="34" charset="-122"/>
                <a:ea typeface="微软雅黑" panose="020B0503020204020204" pitchFamily="34" charset="-122"/>
                <a:sym typeface="Arial"/>
              </a:rPr>
              <a:t>汇聚 交换机</a:t>
            </a:r>
            <a:endParaRPr lang="en-US" altLang="zh-CN" sz="1600" dirty="0">
              <a:solidFill>
                <a:schemeClr val="bg1"/>
              </a:solidFill>
              <a:latin typeface="微软雅黑" panose="020B0503020204020204" pitchFamily="34" charset="-122"/>
              <a:ea typeface="微软雅黑" panose="020B0503020204020204" pitchFamily="34" charset="-122"/>
              <a:sym typeface="Arial"/>
            </a:endParaRPr>
          </a:p>
        </p:txBody>
      </p:sp>
      <p:sp>
        <p:nvSpPr>
          <p:cNvPr id="46" name="Rectangle 48"/>
          <p:cNvSpPr>
            <a:spLocks noChangeArrowheads="1"/>
          </p:cNvSpPr>
          <p:nvPr/>
        </p:nvSpPr>
        <p:spPr bwMode="auto">
          <a:xfrm>
            <a:off x="5993053" y="2181366"/>
            <a:ext cx="1871024" cy="370331"/>
          </a:xfrm>
          <a:prstGeom prst="rect">
            <a:avLst/>
          </a:prstGeom>
          <a:noFill/>
          <a:ln>
            <a:noFill/>
          </a:ln>
          <a:effectLst>
            <a:outerShdw blurRad="127000" algn="ctr" rotWithShape="0">
              <a:prstClr val="black">
                <a:alpha val="40000"/>
              </a:prstClr>
            </a:outerShdw>
          </a:effectLst>
        </p:spPr>
        <p:txBody>
          <a:bodyPr lIns="162411" tIns="81212" rIns="162411" bIns="81212" anchor="ctr"/>
          <a:lstStyle/>
          <a:p>
            <a:pPr algn="ctr"/>
            <a:r>
              <a:rPr lang="zh-CN" altLang="en-US" sz="1600" dirty="0">
                <a:solidFill>
                  <a:schemeClr val="bg1"/>
                </a:solidFill>
                <a:latin typeface="微软雅黑" panose="020B0503020204020204" pitchFamily="34" charset="-122"/>
                <a:ea typeface="微软雅黑" panose="020B0503020204020204" pitchFamily="34" charset="-122"/>
                <a:sym typeface="Arial"/>
              </a:rPr>
              <a:t>接入交换机</a:t>
            </a:r>
            <a:endParaRPr lang="en-US" altLang="zh-CN" sz="1600" dirty="0">
              <a:solidFill>
                <a:schemeClr val="bg1"/>
              </a:solidFill>
              <a:latin typeface="微软雅黑" panose="020B0503020204020204" pitchFamily="34" charset="-122"/>
              <a:ea typeface="微软雅黑" panose="020B0503020204020204" pitchFamily="34" charset="-122"/>
              <a:sym typeface="Arial"/>
            </a:endParaRPr>
          </a:p>
        </p:txBody>
      </p:sp>
      <p:sp>
        <p:nvSpPr>
          <p:cNvPr id="47" name="任意多边形 46"/>
          <p:cNvSpPr/>
          <p:nvPr/>
        </p:nvSpPr>
        <p:spPr bwMode="auto">
          <a:xfrm>
            <a:off x="956882" y="1307602"/>
            <a:ext cx="5308216" cy="2977018"/>
          </a:xfrm>
          <a:custGeom>
            <a:avLst/>
            <a:gdLst>
              <a:gd name="connsiteX0" fmla="*/ 0 w 1769534"/>
              <a:gd name="connsiteY0" fmla="*/ 67733 h 711200"/>
              <a:gd name="connsiteX1" fmla="*/ 905934 w 1769534"/>
              <a:gd name="connsiteY1" fmla="*/ 0 h 711200"/>
              <a:gd name="connsiteX2" fmla="*/ 1769534 w 1769534"/>
              <a:gd name="connsiteY2" fmla="*/ 465667 h 711200"/>
              <a:gd name="connsiteX3" fmla="*/ 1168400 w 1769534"/>
              <a:gd name="connsiteY3" fmla="*/ 711200 h 711200"/>
              <a:gd name="connsiteX4" fmla="*/ 0 w 1769534"/>
              <a:gd name="connsiteY4" fmla="*/ 67733 h 711200"/>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31044 w 1831622"/>
              <a:gd name="connsiteY0" fmla="*/ 201789 h 911578"/>
              <a:gd name="connsiteX1" fmla="*/ 1013178 w 1831622"/>
              <a:gd name="connsiteY1" fmla="*/ 66322 h 911578"/>
              <a:gd name="connsiteX2" fmla="*/ 1800578 w 1831622"/>
              <a:gd name="connsiteY2" fmla="*/ 599723 h 911578"/>
              <a:gd name="connsiteX3" fmla="*/ 1199444 w 1831622"/>
              <a:gd name="connsiteY3" fmla="*/ 845256 h 911578"/>
              <a:gd name="connsiteX4" fmla="*/ 31044 w 1831622"/>
              <a:gd name="connsiteY4" fmla="*/ 201789 h 911578"/>
              <a:gd name="connsiteX0" fmla="*/ 31044 w 1831622"/>
              <a:gd name="connsiteY0" fmla="*/ 180623 h 890412"/>
              <a:gd name="connsiteX1" fmla="*/ 1013178 w 1831622"/>
              <a:gd name="connsiteY1" fmla="*/ 45156 h 890412"/>
              <a:gd name="connsiteX2" fmla="*/ 1800578 w 1831622"/>
              <a:gd name="connsiteY2" fmla="*/ 451557 h 890412"/>
              <a:gd name="connsiteX3" fmla="*/ 1199444 w 1831622"/>
              <a:gd name="connsiteY3" fmla="*/ 824090 h 890412"/>
              <a:gd name="connsiteX4" fmla="*/ 31044 w 1831622"/>
              <a:gd name="connsiteY4" fmla="*/ 180623 h 890412"/>
              <a:gd name="connsiteX0" fmla="*/ 7055 w 1783644"/>
              <a:gd name="connsiteY0" fmla="*/ 180623 h 865012"/>
              <a:gd name="connsiteX1" fmla="*/ 989189 w 1783644"/>
              <a:gd name="connsiteY1" fmla="*/ 45156 h 865012"/>
              <a:gd name="connsiteX2" fmla="*/ 1776589 w 1783644"/>
              <a:gd name="connsiteY2" fmla="*/ 451557 h 865012"/>
              <a:gd name="connsiteX3" fmla="*/ 1031521 w 1783644"/>
              <a:gd name="connsiteY3" fmla="*/ 798690 h 865012"/>
              <a:gd name="connsiteX4" fmla="*/ 7055 w 1783644"/>
              <a:gd name="connsiteY4" fmla="*/ 180623 h 865012"/>
              <a:gd name="connsiteX0" fmla="*/ 7055 w 1783644"/>
              <a:gd name="connsiteY0" fmla="*/ 180623 h 800101"/>
              <a:gd name="connsiteX1" fmla="*/ 989189 w 1783644"/>
              <a:gd name="connsiteY1" fmla="*/ 45156 h 800101"/>
              <a:gd name="connsiteX2" fmla="*/ 1776589 w 1783644"/>
              <a:gd name="connsiteY2" fmla="*/ 451557 h 800101"/>
              <a:gd name="connsiteX3" fmla="*/ 1031521 w 1783644"/>
              <a:gd name="connsiteY3" fmla="*/ 798690 h 800101"/>
              <a:gd name="connsiteX4" fmla="*/ 7055 w 17836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33968"/>
              <a:gd name="connsiteX1" fmla="*/ 989189 w 1700389"/>
              <a:gd name="connsiteY1" fmla="*/ 45156 h 833968"/>
              <a:gd name="connsiteX2" fmla="*/ 1700389 w 1700389"/>
              <a:gd name="connsiteY2" fmla="*/ 451557 h 833968"/>
              <a:gd name="connsiteX3" fmla="*/ 1031521 w 1700389"/>
              <a:gd name="connsiteY3" fmla="*/ 798690 h 833968"/>
              <a:gd name="connsiteX4" fmla="*/ 7055 w 1700389"/>
              <a:gd name="connsiteY4" fmla="*/ 180623 h 833968"/>
              <a:gd name="connsiteX0" fmla="*/ 7055 w 1700389"/>
              <a:gd name="connsiteY0" fmla="*/ 201789 h 829734"/>
              <a:gd name="connsiteX1" fmla="*/ 989189 w 1700389"/>
              <a:gd name="connsiteY1" fmla="*/ 40922 h 829734"/>
              <a:gd name="connsiteX2" fmla="*/ 1700389 w 1700389"/>
              <a:gd name="connsiteY2" fmla="*/ 447323 h 829734"/>
              <a:gd name="connsiteX3" fmla="*/ 1031521 w 1700389"/>
              <a:gd name="connsiteY3" fmla="*/ 794456 h 829734"/>
              <a:gd name="connsiteX4" fmla="*/ 7055 w 1700389"/>
              <a:gd name="connsiteY4" fmla="*/ 201789 h 829734"/>
              <a:gd name="connsiteX0" fmla="*/ 7055 w 1700389"/>
              <a:gd name="connsiteY0" fmla="*/ 227189 h 855134"/>
              <a:gd name="connsiteX1" fmla="*/ 989189 w 1700389"/>
              <a:gd name="connsiteY1" fmla="*/ 66322 h 855134"/>
              <a:gd name="connsiteX2" fmla="*/ 1700389 w 1700389"/>
              <a:gd name="connsiteY2" fmla="*/ 472723 h 855134"/>
              <a:gd name="connsiteX3" fmla="*/ 1031521 w 1700389"/>
              <a:gd name="connsiteY3" fmla="*/ 819856 h 855134"/>
              <a:gd name="connsiteX4" fmla="*/ 7055 w 1700389"/>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 name="connsiteX0" fmla="*/ 26812 w 1720146"/>
              <a:gd name="connsiteY0" fmla="*/ 227189 h 2424330"/>
              <a:gd name="connsiteX1" fmla="*/ 1008946 w 1720146"/>
              <a:gd name="connsiteY1" fmla="*/ 66322 h 2424330"/>
              <a:gd name="connsiteX2" fmla="*/ 1720146 w 1720146"/>
              <a:gd name="connsiteY2" fmla="*/ 472723 h 2424330"/>
              <a:gd name="connsiteX3" fmla="*/ 1013619 w 1720146"/>
              <a:gd name="connsiteY3" fmla="*/ 2389052 h 2424330"/>
              <a:gd name="connsiteX4" fmla="*/ 26812 w 1720146"/>
              <a:gd name="connsiteY4" fmla="*/ 227189 h 2424330"/>
              <a:gd name="connsiteX0" fmla="*/ 26812 w 4280892"/>
              <a:gd name="connsiteY0" fmla="*/ 227189 h 2424330"/>
              <a:gd name="connsiteX1" fmla="*/ 1008946 w 4280892"/>
              <a:gd name="connsiteY1" fmla="*/ 66322 h 2424330"/>
              <a:gd name="connsiteX2" fmla="*/ 4280892 w 4280892"/>
              <a:gd name="connsiteY2" fmla="*/ 729976 h 2424330"/>
              <a:gd name="connsiteX3" fmla="*/ 1013619 w 4280892"/>
              <a:gd name="connsiteY3" fmla="*/ 2389052 h 2424330"/>
              <a:gd name="connsiteX4" fmla="*/ 26812 w 4280892"/>
              <a:gd name="connsiteY4" fmla="*/ 227189 h 2424330"/>
              <a:gd name="connsiteX0" fmla="*/ 26812 w 4382850"/>
              <a:gd name="connsiteY0" fmla="*/ 351744 h 2407396"/>
              <a:gd name="connsiteX1" fmla="*/ 1110904 w 4382850"/>
              <a:gd name="connsiteY1" fmla="*/ 49388 h 2407396"/>
              <a:gd name="connsiteX2" fmla="*/ 4382850 w 4382850"/>
              <a:gd name="connsiteY2" fmla="*/ 713042 h 2407396"/>
              <a:gd name="connsiteX3" fmla="*/ 1115577 w 4382850"/>
              <a:gd name="connsiteY3" fmla="*/ 2372118 h 2407396"/>
              <a:gd name="connsiteX4" fmla="*/ 26812 w 4382850"/>
              <a:gd name="connsiteY4" fmla="*/ 351744 h 2407396"/>
              <a:gd name="connsiteX0" fmla="*/ 26812 w 4382850"/>
              <a:gd name="connsiteY0" fmla="*/ 601628 h 2657280"/>
              <a:gd name="connsiteX1" fmla="*/ 1349404 w 4382850"/>
              <a:gd name="connsiteY1" fmla="*/ 49388 h 2657280"/>
              <a:gd name="connsiteX2" fmla="*/ 4382850 w 4382850"/>
              <a:gd name="connsiteY2" fmla="*/ 962926 h 2657280"/>
              <a:gd name="connsiteX3" fmla="*/ 1115577 w 4382850"/>
              <a:gd name="connsiteY3" fmla="*/ 2622002 h 2657280"/>
              <a:gd name="connsiteX4" fmla="*/ 26812 w 4382850"/>
              <a:gd name="connsiteY4" fmla="*/ 601628 h 2657280"/>
              <a:gd name="connsiteX0" fmla="*/ 26812 w 4232219"/>
              <a:gd name="connsiteY0" fmla="*/ 601628 h 2657280"/>
              <a:gd name="connsiteX1" fmla="*/ 1349404 w 4232219"/>
              <a:gd name="connsiteY1" fmla="*/ 49388 h 2657280"/>
              <a:gd name="connsiteX2" fmla="*/ 4232219 w 4232219"/>
              <a:gd name="connsiteY2" fmla="*/ 962926 h 2657280"/>
              <a:gd name="connsiteX3" fmla="*/ 1115577 w 4232219"/>
              <a:gd name="connsiteY3" fmla="*/ 2622002 h 2657280"/>
              <a:gd name="connsiteX4" fmla="*/ 26812 w 4232219"/>
              <a:gd name="connsiteY4" fmla="*/ 601628 h 2657280"/>
              <a:gd name="connsiteX0" fmla="*/ 26812 w 4232219"/>
              <a:gd name="connsiteY0" fmla="*/ 601628 h 2657281"/>
              <a:gd name="connsiteX1" fmla="*/ 1349404 w 4232219"/>
              <a:gd name="connsiteY1" fmla="*/ 49388 h 2657281"/>
              <a:gd name="connsiteX2" fmla="*/ 4232219 w 4232219"/>
              <a:gd name="connsiteY2" fmla="*/ 962926 h 2657281"/>
              <a:gd name="connsiteX3" fmla="*/ 1241583 w 4232219"/>
              <a:gd name="connsiteY3" fmla="*/ 2622003 h 2657281"/>
              <a:gd name="connsiteX4" fmla="*/ 26812 w 4232219"/>
              <a:gd name="connsiteY4" fmla="*/ 601628 h 2657281"/>
              <a:gd name="connsiteX0" fmla="*/ 26812 w 4232219"/>
              <a:gd name="connsiteY0" fmla="*/ 781705 h 2837358"/>
              <a:gd name="connsiteX1" fmla="*/ 962031 w 4232219"/>
              <a:gd name="connsiteY1" fmla="*/ 49388 h 2837358"/>
              <a:gd name="connsiteX2" fmla="*/ 4232219 w 4232219"/>
              <a:gd name="connsiteY2" fmla="*/ 1143003 h 2837358"/>
              <a:gd name="connsiteX3" fmla="*/ 1241583 w 4232219"/>
              <a:gd name="connsiteY3" fmla="*/ 2802080 h 2837358"/>
              <a:gd name="connsiteX4" fmla="*/ 26812 w 4232219"/>
              <a:gd name="connsiteY4" fmla="*/ 781705 h 2837358"/>
              <a:gd name="connsiteX0" fmla="*/ 26812 w 4232219"/>
              <a:gd name="connsiteY0" fmla="*/ 755980 h 2837358"/>
              <a:gd name="connsiteX1" fmla="*/ 962031 w 4232219"/>
              <a:gd name="connsiteY1" fmla="*/ 49388 h 2837358"/>
              <a:gd name="connsiteX2" fmla="*/ 4232219 w 4232219"/>
              <a:gd name="connsiteY2" fmla="*/ 1143003 h 2837358"/>
              <a:gd name="connsiteX3" fmla="*/ 1241583 w 4232219"/>
              <a:gd name="connsiteY3" fmla="*/ 2802080 h 2837358"/>
              <a:gd name="connsiteX4" fmla="*/ 26812 w 4232219"/>
              <a:gd name="connsiteY4" fmla="*/ 755980 h 2837358"/>
              <a:gd name="connsiteX0" fmla="*/ 26812 w 4232219"/>
              <a:gd name="connsiteY0" fmla="*/ 730255 h 2811633"/>
              <a:gd name="connsiteX1" fmla="*/ 1226116 w 4232219"/>
              <a:gd name="connsiteY1" fmla="*/ 49388 h 2811633"/>
              <a:gd name="connsiteX2" fmla="*/ 4232219 w 4232219"/>
              <a:gd name="connsiteY2" fmla="*/ 1117278 h 2811633"/>
              <a:gd name="connsiteX3" fmla="*/ 1241583 w 4232219"/>
              <a:gd name="connsiteY3" fmla="*/ 2776355 h 2811633"/>
              <a:gd name="connsiteX4" fmla="*/ 26812 w 4232219"/>
              <a:gd name="connsiteY4" fmla="*/ 730255 h 2811633"/>
              <a:gd name="connsiteX0" fmla="*/ 26812 w 4232219"/>
              <a:gd name="connsiteY0" fmla="*/ 730255 h 2811631"/>
              <a:gd name="connsiteX1" fmla="*/ 1226116 w 4232219"/>
              <a:gd name="connsiteY1" fmla="*/ 49388 h 2811631"/>
              <a:gd name="connsiteX2" fmla="*/ 4232219 w 4232219"/>
              <a:gd name="connsiteY2" fmla="*/ 1117278 h 2811631"/>
              <a:gd name="connsiteX3" fmla="*/ 1304346 w 4232219"/>
              <a:gd name="connsiteY3" fmla="*/ 2776353 h 2811631"/>
              <a:gd name="connsiteX4" fmla="*/ 26812 w 4232219"/>
              <a:gd name="connsiteY4" fmla="*/ 730255 h 2811631"/>
              <a:gd name="connsiteX0" fmla="*/ 26812 w 4156902"/>
              <a:gd name="connsiteY0" fmla="*/ 730255 h 2811631"/>
              <a:gd name="connsiteX1" fmla="*/ 1226116 w 4156902"/>
              <a:gd name="connsiteY1" fmla="*/ 49388 h 2811631"/>
              <a:gd name="connsiteX2" fmla="*/ 4156902 w 4156902"/>
              <a:gd name="connsiteY2" fmla="*/ 1014377 h 2811631"/>
              <a:gd name="connsiteX3" fmla="*/ 1304346 w 4156902"/>
              <a:gd name="connsiteY3" fmla="*/ 2776353 h 2811631"/>
              <a:gd name="connsiteX4" fmla="*/ 26812 w 4156902"/>
              <a:gd name="connsiteY4" fmla="*/ 730255 h 2811631"/>
              <a:gd name="connsiteX0" fmla="*/ 26812 w 4313287"/>
              <a:gd name="connsiteY0" fmla="*/ 1000371 h 2811631"/>
              <a:gd name="connsiteX1" fmla="*/ 1382501 w 4313287"/>
              <a:gd name="connsiteY1" fmla="*/ 49388 h 2811631"/>
              <a:gd name="connsiteX2" fmla="*/ 4313287 w 4313287"/>
              <a:gd name="connsiteY2" fmla="*/ 1014377 h 2811631"/>
              <a:gd name="connsiteX3" fmla="*/ 1460731 w 4313287"/>
              <a:gd name="connsiteY3" fmla="*/ 2776353 h 2811631"/>
              <a:gd name="connsiteX4" fmla="*/ 26812 w 4313287"/>
              <a:gd name="connsiteY4" fmla="*/ 1000371 h 2811631"/>
              <a:gd name="connsiteX0" fmla="*/ 26812 w 4539235"/>
              <a:gd name="connsiteY0" fmla="*/ 871745 h 2811631"/>
              <a:gd name="connsiteX1" fmla="*/ 1608449 w 4539235"/>
              <a:gd name="connsiteY1" fmla="*/ 49388 h 2811631"/>
              <a:gd name="connsiteX2" fmla="*/ 4539235 w 4539235"/>
              <a:gd name="connsiteY2" fmla="*/ 1014377 h 2811631"/>
              <a:gd name="connsiteX3" fmla="*/ 1686679 w 4539235"/>
              <a:gd name="connsiteY3" fmla="*/ 2776353 h 2811631"/>
              <a:gd name="connsiteX4" fmla="*/ 26812 w 4539235"/>
              <a:gd name="connsiteY4" fmla="*/ 871745 h 2811631"/>
              <a:gd name="connsiteX0" fmla="*/ 26812 w 4539235"/>
              <a:gd name="connsiteY0" fmla="*/ 858883 h 2798769"/>
              <a:gd name="connsiteX1" fmla="*/ 1909714 w 4539235"/>
              <a:gd name="connsiteY1" fmla="*/ 49388 h 2798769"/>
              <a:gd name="connsiteX2" fmla="*/ 4539235 w 4539235"/>
              <a:gd name="connsiteY2" fmla="*/ 1001515 h 2798769"/>
              <a:gd name="connsiteX3" fmla="*/ 1686679 w 4539235"/>
              <a:gd name="connsiteY3" fmla="*/ 2763491 h 2798769"/>
              <a:gd name="connsiteX4" fmla="*/ 26812 w 4539235"/>
              <a:gd name="connsiteY4" fmla="*/ 858883 h 2798769"/>
              <a:gd name="connsiteX0" fmla="*/ 26812 w 4350945"/>
              <a:gd name="connsiteY0" fmla="*/ 1038960 h 2798769"/>
              <a:gd name="connsiteX1" fmla="*/ 1721424 w 4350945"/>
              <a:gd name="connsiteY1" fmla="*/ 49388 h 2798769"/>
              <a:gd name="connsiteX2" fmla="*/ 4350945 w 4350945"/>
              <a:gd name="connsiteY2" fmla="*/ 1001515 h 2798769"/>
              <a:gd name="connsiteX3" fmla="*/ 1498389 w 4350945"/>
              <a:gd name="connsiteY3" fmla="*/ 2763491 h 2798769"/>
              <a:gd name="connsiteX4" fmla="*/ 26812 w 4350945"/>
              <a:gd name="connsiteY4" fmla="*/ 1038960 h 2798769"/>
              <a:gd name="connsiteX0" fmla="*/ 26812 w 4350945"/>
              <a:gd name="connsiteY0" fmla="*/ 1013235 h 2773044"/>
              <a:gd name="connsiteX1" fmla="*/ 1784188 w 4350945"/>
              <a:gd name="connsiteY1" fmla="*/ 49388 h 2773044"/>
              <a:gd name="connsiteX2" fmla="*/ 4350945 w 4350945"/>
              <a:gd name="connsiteY2" fmla="*/ 975790 h 2773044"/>
              <a:gd name="connsiteX3" fmla="*/ 1498389 w 4350945"/>
              <a:gd name="connsiteY3" fmla="*/ 2737766 h 2773044"/>
              <a:gd name="connsiteX4" fmla="*/ 26812 w 4350945"/>
              <a:gd name="connsiteY4" fmla="*/ 1013235 h 2773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45" h="2773044">
                <a:moveTo>
                  <a:pt x="26812" y="1013235"/>
                </a:moveTo>
                <a:cubicBezTo>
                  <a:pt x="19757" y="786046"/>
                  <a:pt x="1468099" y="0"/>
                  <a:pt x="1784188" y="49388"/>
                </a:cubicBezTo>
                <a:cubicBezTo>
                  <a:pt x="2066410" y="90310"/>
                  <a:pt x="4343890" y="757068"/>
                  <a:pt x="4350945" y="975790"/>
                </a:cubicBezTo>
                <a:cubicBezTo>
                  <a:pt x="4332600" y="1236845"/>
                  <a:pt x="1894911" y="2719421"/>
                  <a:pt x="1498389" y="2737766"/>
                </a:cubicBezTo>
                <a:cubicBezTo>
                  <a:pt x="1161134" y="2773044"/>
                  <a:pt x="0" y="1206557"/>
                  <a:pt x="26812" y="1013235"/>
                </a:cubicBezTo>
                <a:close/>
              </a:path>
            </a:pathLst>
          </a:custGeom>
          <a:solidFill>
            <a:schemeClr val="bg1">
              <a:lumMod val="65000"/>
              <a:alpha val="18000"/>
            </a:schemeClr>
          </a:solidFill>
          <a:ln>
            <a:noFill/>
            <a:headEnd type="none" w="med" len="med"/>
            <a:tailEnd type="none" w="med" len="med"/>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lIns="162582" tIns="81292" rIns="162582" bIns="81292" anchor="ctr"/>
          <a:lstStyle/>
          <a:p>
            <a:pPr defTabSz="1585258">
              <a:lnSpc>
                <a:spcPct val="90000"/>
              </a:lnSpc>
              <a:buClr>
                <a:srgbClr val="777777"/>
              </a:buClr>
              <a:buSzPct val="130000"/>
              <a:defRPr/>
            </a:pPr>
            <a:endParaRPr lang="zh-CN" altLang="en-US" sz="2846" b="1" kern="0" dirty="0">
              <a:solidFill>
                <a:schemeClr val="tx2"/>
              </a:solidFill>
              <a:latin typeface="Arial" pitchFamily="34" charset="0"/>
              <a:ea typeface="微软雅黑" pitchFamily="34" charset="-122"/>
            </a:endParaRPr>
          </a:p>
        </p:txBody>
      </p:sp>
      <p:sp>
        <p:nvSpPr>
          <p:cNvPr id="48" name="任意多边形 47"/>
          <p:cNvSpPr/>
          <p:nvPr/>
        </p:nvSpPr>
        <p:spPr bwMode="auto">
          <a:xfrm>
            <a:off x="3979104" y="2238564"/>
            <a:ext cx="1755245" cy="744868"/>
          </a:xfrm>
          <a:custGeom>
            <a:avLst/>
            <a:gdLst>
              <a:gd name="connsiteX0" fmla="*/ 0 w 1769534"/>
              <a:gd name="connsiteY0" fmla="*/ 67733 h 711200"/>
              <a:gd name="connsiteX1" fmla="*/ 905934 w 1769534"/>
              <a:gd name="connsiteY1" fmla="*/ 0 h 711200"/>
              <a:gd name="connsiteX2" fmla="*/ 1769534 w 1769534"/>
              <a:gd name="connsiteY2" fmla="*/ 465667 h 711200"/>
              <a:gd name="connsiteX3" fmla="*/ 1168400 w 1769534"/>
              <a:gd name="connsiteY3" fmla="*/ 711200 h 711200"/>
              <a:gd name="connsiteX4" fmla="*/ 0 w 1769534"/>
              <a:gd name="connsiteY4" fmla="*/ 67733 h 711200"/>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31044 w 1831622"/>
              <a:gd name="connsiteY0" fmla="*/ 201789 h 911578"/>
              <a:gd name="connsiteX1" fmla="*/ 1013178 w 1831622"/>
              <a:gd name="connsiteY1" fmla="*/ 66322 h 911578"/>
              <a:gd name="connsiteX2" fmla="*/ 1800578 w 1831622"/>
              <a:gd name="connsiteY2" fmla="*/ 599723 h 911578"/>
              <a:gd name="connsiteX3" fmla="*/ 1199444 w 1831622"/>
              <a:gd name="connsiteY3" fmla="*/ 845256 h 911578"/>
              <a:gd name="connsiteX4" fmla="*/ 31044 w 1831622"/>
              <a:gd name="connsiteY4" fmla="*/ 201789 h 911578"/>
              <a:gd name="connsiteX0" fmla="*/ 31044 w 1831622"/>
              <a:gd name="connsiteY0" fmla="*/ 180623 h 890412"/>
              <a:gd name="connsiteX1" fmla="*/ 1013178 w 1831622"/>
              <a:gd name="connsiteY1" fmla="*/ 45156 h 890412"/>
              <a:gd name="connsiteX2" fmla="*/ 1800578 w 1831622"/>
              <a:gd name="connsiteY2" fmla="*/ 451557 h 890412"/>
              <a:gd name="connsiteX3" fmla="*/ 1199444 w 1831622"/>
              <a:gd name="connsiteY3" fmla="*/ 824090 h 890412"/>
              <a:gd name="connsiteX4" fmla="*/ 31044 w 1831622"/>
              <a:gd name="connsiteY4" fmla="*/ 180623 h 890412"/>
              <a:gd name="connsiteX0" fmla="*/ 7055 w 1783644"/>
              <a:gd name="connsiteY0" fmla="*/ 180623 h 865012"/>
              <a:gd name="connsiteX1" fmla="*/ 989189 w 1783644"/>
              <a:gd name="connsiteY1" fmla="*/ 45156 h 865012"/>
              <a:gd name="connsiteX2" fmla="*/ 1776589 w 1783644"/>
              <a:gd name="connsiteY2" fmla="*/ 451557 h 865012"/>
              <a:gd name="connsiteX3" fmla="*/ 1031521 w 1783644"/>
              <a:gd name="connsiteY3" fmla="*/ 798690 h 865012"/>
              <a:gd name="connsiteX4" fmla="*/ 7055 w 1783644"/>
              <a:gd name="connsiteY4" fmla="*/ 180623 h 865012"/>
              <a:gd name="connsiteX0" fmla="*/ 7055 w 1783644"/>
              <a:gd name="connsiteY0" fmla="*/ 180623 h 800101"/>
              <a:gd name="connsiteX1" fmla="*/ 989189 w 1783644"/>
              <a:gd name="connsiteY1" fmla="*/ 45156 h 800101"/>
              <a:gd name="connsiteX2" fmla="*/ 1776589 w 1783644"/>
              <a:gd name="connsiteY2" fmla="*/ 451557 h 800101"/>
              <a:gd name="connsiteX3" fmla="*/ 1031521 w 1783644"/>
              <a:gd name="connsiteY3" fmla="*/ 798690 h 800101"/>
              <a:gd name="connsiteX4" fmla="*/ 7055 w 17836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33968"/>
              <a:gd name="connsiteX1" fmla="*/ 989189 w 1700389"/>
              <a:gd name="connsiteY1" fmla="*/ 45156 h 833968"/>
              <a:gd name="connsiteX2" fmla="*/ 1700389 w 1700389"/>
              <a:gd name="connsiteY2" fmla="*/ 451557 h 833968"/>
              <a:gd name="connsiteX3" fmla="*/ 1031521 w 1700389"/>
              <a:gd name="connsiteY3" fmla="*/ 798690 h 833968"/>
              <a:gd name="connsiteX4" fmla="*/ 7055 w 1700389"/>
              <a:gd name="connsiteY4" fmla="*/ 180623 h 833968"/>
              <a:gd name="connsiteX0" fmla="*/ 7055 w 1700389"/>
              <a:gd name="connsiteY0" fmla="*/ 201789 h 829734"/>
              <a:gd name="connsiteX1" fmla="*/ 989189 w 1700389"/>
              <a:gd name="connsiteY1" fmla="*/ 40922 h 829734"/>
              <a:gd name="connsiteX2" fmla="*/ 1700389 w 1700389"/>
              <a:gd name="connsiteY2" fmla="*/ 447323 h 829734"/>
              <a:gd name="connsiteX3" fmla="*/ 1031521 w 1700389"/>
              <a:gd name="connsiteY3" fmla="*/ 794456 h 829734"/>
              <a:gd name="connsiteX4" fmla="*/ 7055 w 1700389"/>
              <a:gd name="connsiteY4" fmla="*/ 201789 h 829734"/>
              <a:gd name="connsiteX0" fmla="*/ 7055 w 1700389"/>
              <a:gd name="connsiteY0" fmla="*/ 227189 h 855134"/>
              <a:gd name="connsiteX1" fmla="*/ 989189 w 1700389"/>
              <a:gd name="connsiteY1" fmla="*/ 66322 h 855134"/>
              <a:gd name="connsiteX2" fmla="*/ 1700389 w 1700389"/>
              <a:gd name="connsiteY2" fmla="*/ 472723 h 855134"/>
              <a:gd name="connsiteX3" fmla="*/ 1031521 w 1700389"/>
              <a:gd name="connsiteY3" fmla="*/ 819856 h 855134"/>
              <a:gd name="connsiteX4" fmla="*/ 7055 w 1700389"/>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146" h="855134">
                <a:moveTo>
                  <a:pt x="26812" y="227189"/>
                </a:moveTo>
                <a:cubicBezTo>
                  <a:pt x="19757" y="0"/>
                  <a:pt x="692857" y="16934"/>
                  <a:pt x="1008946" y="66322"/>
                </a:cubicBezTo>
                <a:cubicBezTo>
                  <a:pt x="1291168" y="107244"/>
                  <a:pt x="1713091" y="254001"/>
                  <a:pt x="1720146" y="472723"/>
                </a:cubicBezTo>
                <a:cubicBezTo>
                  <a:pt x="1701801" y="733778"/>
                  <a:pt x="1447800" y="801511"/>
                  <a:pt x="1051278" y="819856"/>
                </a:cubicBezTo>
                <a:cubicBezTo>
                  <a:pt x="714023" y="855134"/>
                  <a:pt x="0" y="420511"/>
                  <a:pt x="26812" y="227189"/>
                </a:cubicBezTo>
                <a:close/>
              </a:path>
            </a:pathLst>
          </a:custGeom>
          <a:solidFill>
            <a:srgbClr val="00B0F0">
              <a:alpha val="50000"/>
            </a:srgbClr>
          </a:solidFill>
          <a:ln>
            <a:noFill/>
            <a:headEnd type="none" w="med" len="med"/>
            <a:tailEnd type="none" w="med" len="med"/>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lIns="162582" tIns="81292" rIns="162582" bIns="81292" anchor="ctr"/>
          <a:lstStyle/>
          <a:p>
            <a:pPr defTabSz="1585258">
              <a:lnSpc>
                <a:spcPct val="90000"/>
              </a:lnSpc>
              <a:buClr>
                <a:srgbClr val="777777"/>
              </a:buClr>
              <a:buSzPct val="130000"/>
              <a:defRPr/>
            </a:pPr>
            <a:endParaRPr lang="zh-CN" altLang="en-US" sz="2846" b="1" kern="0" dirty="0">
              <a:solidFill>
                <a:schemeClr val="tx2"/>
              </a:solidFill>
              <a:latin typeface="Arial" pitchFamily="34" charset="0"/>
              <a:ea typeface="微软雅黑" pitchFamily="34" charset="-122"/>
            </a:endParaRPr>
          </a:p>
        </p:txBody>
      </p:sp>
      <p:sp>
        <p:nvSpPr>
          <p:cNvPr id="49" name="任意多边形 48"/>
          <p:cNvSpPr/>
          <p:nvPr/>
        </p:nvSpPr>
        <p:spPr bwMode="auto">
          <a:xfrm>
            <a:off x="3020522" y="2614455"/>
            <a:ext cx="1755245" cy="744868"/>
          </a:xfrm>
          <a:custGeom>
            <a:avLst/>
            <a:gdLst>
              <a:gd name="connsiteX0" fmla="*/ 0 w 1769534"/>
              <a:gd name="connsiteY0" fmla="*/ 67733 h 711200"/>
              <a:gd name="connsiteX1" fmla="*/ 905934 w 1769534"/>
              <a:gd name="connsiteY1" fmla="*/ 0 h 711200"/>
              <a:gd name="connsiteX2" fmla="*/ 1769534 w 1769534"/>
              <a:gd name="connsiteY2" fmla="*/ 465667 h 711200"/>
              <a:gd name="connsiteX3" fmla="*/ 1168400 w 1769534"/>
              <a:gd name="connsiteY3" fmla="*/ 711200 h 711200"/>
              <a:gd name="connsiteX4" fmla="*/ 0 w 1769534"/>
              <a:gd name="connsiteY4" fmla="*/ 67733 h 711200"/>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31044 w 1831622"/>
              <a:gd name="connsiteY0" fmla="*/ 201789 h 911578"/>
              <a:gd name="connsiteX1" fmla="*/ 1013178 w 1831622"/>
              <a:gd name="connsiteY1" fmla="*/ 66322 h 911578"/>
              <a:gd name="connsiteX2" fmla="*/ 1800578 w 1831622"/>
              <a:gd name="connsiteY2" fmla="*/ 599723 h 911578"/>
              <a:gd name="connsiteX3" fmla="*/ 1199444 w 1831622"/>
              <a:gd name="connsiteY3" fmla="*/ 845256 h 911578"/>
              <a:gd name="connsiteX4" fmla="*/ 31044 w 1831622"/>
              <a:gd name="connsiteY4" fmla="*/ 201789 h 911578"/>
              <a:gd name="connsiteX0" fmla="*/ 31044 w 1831622"/>
              <a:gd name="connsiteY0" fmla="*/ 180623 h 890412"/>
              <a:gd name="connsiteX1" fmla="*/ 1013178 w 1831622"/>
              <a:gd name="connsiteY1" fmla="*/ 45156 h 890412"/>
              <a:gd name="connsiteX2" fmla="*/ 1800578 w 1831622"/>
              <a:gd name="connsiteY2" fmla="*/ 451557 h 890412"/>
              <a:gd name="connsiteX3" fmla="*/ 1199444 w 1831622"/>
              <a:gd name="connsiteY3" fmla="*/ 824090 h 890412"/>
              <a:gd name="connsiteX4" fmla="*/ 31044 w 1831622"/>
              <a:gd name="connsiteY4" fmla="*/ 180623 h 890412"/>
              <a:gd name="connsiteX0" fmla="*/ 7055 w 1783644"/>
              <a:gd name="connsiteY0" fmla="*/ 180623 h 865012"/>
              <a:gd name="connsiteX1" fmla="*/ 989189 w 1783644"/>
              <a:gd name="connsiteY1" fmla="*/ 45156 h 865012"/>
              <a:gd name="connsiteX2" fmla="*/ 1776589 w 1783644"/>
              <a:gd name="connsiteY2" fmla="*/ 451557 h 865012"/>
              <a:gd name="connsiteX3" fmla="*/ 1031521 w 1783644"/>
              <a:gd name="connsiteY3" fmla="*/ 798690 h 865012"/>
              <a:gd name="connsiteX4" fmla="*/ 7055 w 1783644"/>
              <a:gd name="connsiteY4" fmla="*/ 180623 h 865012"/>
              <a:gd name="connsiteX0" fmla="*/ 7055 w 1783644"/>
              <a:gd name="connsiteY0" fmla="*/ 180623 h 800101"/>
              <a:gd name="connsiteX1" fmla="*/ 989189 w 1783644"/>
              <a:gd name="connsiteY1" fmla="*/ 45156 h 800101"/>
              <a:gd name="connsiteX2" fmla="*/ 1776589 w 1783644"/>
              <a:gd name="connsiteY2" fmla="*/ 451557 h 800101"/>
              <a:gd name="connsiteX3" fmla="*/ 1031521 w 1783644"/>
              <a:gd name="connsiteY3" fmla="*/ 798690 h 800101"/>
              <a:gd name="connsiteX4" fmla="*/ 7055 w 17836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33968"/>
              <a:gd name="connsiteX1" fmla="*/ 989189 w 1700389"/>
              <a:gd name="connsiteY1" fmla="*/ 45156 h 833968"/>
              <a:gd name="connsiteX2" fmla="*/ 1700389 w 1700389"/>
              <a:gd name="connsiteY2" fmla="*/ 451557 h 833968"/>
              <a:gd name="connsiteX3" fmla="*/ 1031521 w 1700389"/>
              <a:gd name="connsiteY3" fmla="*/ 798690 h 833968"/>
              <a:gd name="connsiteX4" fmla="*/ 7055 w 1700389"/>
              <a:gd name="connsiteY4" fmla="*/ 180623 h 833968"/>
              <a:gd name="connsiteX0" fmla="*/ 7055 w 1700389"/>
              <a:gd name="connsiteY0" fmla="*/ 201789 h 829734"/>
              <a:gd name="connsiteX1" fmla="*/ 989189 w 1700389"/>
              <a:gd name="connsiteY1" fmla="*/ 40922 h 829734"/>
              <a:gd name="connsiteX2" fmla="*/ 1700389 w 1700389"/>
              <a:gd name="connsiteY2" fmla="*/ 447323 h 829734"/>
              <a:gd name="connsiteX3" fmla="*/ 1031521 w 1700389"/>
              <a:gd name="connsiteY3" fmla="*/ 794456 h 829734"/>
              <a:gd name="connsiteX4" fmla="*/ 7055 w 1700389"/>
              <a:gd name="connsiteY4" fmla="*/ 201789 h 829734"/>
              <a:gd name="connsiteX0" fmla="*/ 7055 w 1700389"/>
              <a:gd name="connsiteY0" fmla="*/ 227189 h 855134"/>
              <a:gd name="connsiteX1" fmla="*/ 989189 w 1700389"/>
              <a:gd name="connsiteY1" fmla="*/ 66322 h 855134"/>
              <a:gd name="connsiteX2" fmla="*/ 1700389 w 1700389"/>
              <a:gd name="connsiteY2" fmla="*/ 472723 h 855134"/>
              <a:gd name="connsiteX3" fmla="*/ 1031521 w 1700389"/>
              <a:gd name="connsiteY3" fmla="*/ 819856 h 855134"/>
              <a:gd name="connsiteX4" fmla="*/ 7055 w 1700389"/>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146" h="855134">
                <a:moveTo>
                  <a:pt x="26812" y="227189"/>
                </a:moveTo>
                <a:cubicBezTo>
                  <a:pt x="19757" y="0"/>
                  <a:pt x="692857" y="16934"/>
                  <a:pt x="1008946" y="66322"/>
                </a:cubicBezTo>
                <a:cubicBezTo>
                  <a:pt x="1291168" y="107244"/>
                  <a:pt x="1713091" y="254001"/>
                  <a:pt x="1720146" y="472723"/>
                </a:cubicBezTo>
                <a:cubicBezTo>
                  <a:pt x="1701801" y="733778"/>
                  <a:pt x="1447800" y="801511"/>
                  <a:pt x="1051278" y="819856"/>
                </a:cubicBezTo>
                <a:cubicBezTo>
                  <a:pt x="714023" y="855134"/>
                  <a:pt x="0" y="420511"/>
                  <a:pt x="26812" y="227189"/>
                </a:cubicBezTo>
                <a:close/>
              </a:path>
            </a:pathLst>
          </a:custGeom>
          <a:solidFill>
            <a:srgbClr val="92D050">
              <a:alpha val="71000"/>
            </a:srgbClr>
          </a:solidFill>
          <a:ln>
            <a:noFill/>
            <a:headEnd type="none" w="med" len="med"/>
            <a:tailEnd type="none" w="med" len="med"/>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lIns="162582" tIns="81292" rIns="162582" bIns="81292" anchor="ctr"/>
          <a:lstStyle/>
          <a:p>
            <a:pPr defTabSz="1585258">
              <a:lnSpc>
                <a:spcPct val="90000"/>
              </a:lnSpc>
              <a:buClr>
                <a:srgbClr val="777777"/>
              </a:buClr>
              <a:buSzPct val="130000"/>
              <a:defRPr/>
            </a:pPr>
            <a:endParaRPr lang="zh-CN" altLang="en-US" sz="2846" b="1" kern="0" dirty="0">
              <a:solidFill>
                <a:schemeClr val="tx2"/>
              </a:solidFill>
              <a:latin typeface="Arial" pitchFamily="34" charset="0"/>
              <a:ea typeface="微软雅黑" pitchFamily="34" charset="-122"/>
            </a:endParaRPr>
          </a:p>
        </p:txBody>
      </p:sp>
      <p:sp>
        <p:nvSpPr>
          <p:cNvPr id="50" name="任意多边形 49"/>
          <p:cNvSpPr/>
          <p:nvPr/>
        </p:nvSpPr>
        <p:spPr bwMode="auto">
          <a:xfrm>
            <a:off x="1992310" y="2975138"/>
            <a:ext cx="1755245" cy="744871"/>
          </a:xfrm>
          <a:custGeom>
            <a:avLst/>
            <a:gdLst>
              <a:gd name="connsiteX0" fmla="*/ 0 w 1769534"/>
              <a:gd name="connsiteY0" fmla="*/ 67733 h 711200"/>
              <a:gd name="connsiteX1" fmla="*/ 905934 w 1769534"/>
              <a:gd name="connsiteY1" fmla="*/ 0 h 711200"/>
              <a:gd name="connsiteX2" fmla="*/ 1769534 w 1769534"/>
              <a:gd name="connsiteY2" fmla="*/ 465667 h 711200"/>
              <a:gd name="connsiteX3" fmla="*/ 1168400 w 1769534"/>
              <a:gd name="connsiteY3" fmla="*/ 711200 h 711200"/>
              <a:gd name="connsiteX4" fmla="*/ 0 w 1769534"/>
              <a:gd name="connsiteY4" fmla="*/ 67733 h 711200"/>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13278"/>
              <a:gd name="connsiteY0" fmla="*/ 134055 h 777522"/>
              <a:gd name="connsiteX1" fmla="*/ 949678 w 1813278"/>
              <a:gd name="connsiteY1" fmla="*/ 66322 h 777522"/>
              <a:gd name="connsiteX2" fmla="*/ 1813278 w 1813278"/>
              <a:gd name="connsiteY2" fmla="*/ 531989 h 777522"/>
              <a:gd name="connsiteX3" fmla="*/ 1212144 w 1813278"/>
              <a:gd name="connsiteY3" fmla="*/ 777522 h 777522"/>
              <a:gd name="connsiteX4" fmla="*/ 43744 w 1813278"/>
              <a:gd name="connsiteY4" fmla="*/ 134055 h 777522"/>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43744 w 1857022"/>
              <a:gd name="connsiteY0" fmla="*/ 134055 h 843844"/>
              <a:gd name="connsiteX1" fmla="*/ 949678 w 1857022"/>
              <a:gd name="connsiteY1" fmla="*/ 66322 h 843844"/>
              <a:gd name="connsiteX2" fmla="*/ 1813278 w 1857022"/>
              <a:gd name="connsiteY2" fmla="*/ 531989 h 843844"/>
              <a:gd name="connsiteX3" fmla="*/ 1212144 w 1857022"/>
              <a:gd name="connsiteY3" fmla="*/ 777522 h 843844"/>
              <a:gd name="connsiteX4" fmla="*/ 43744 w 1857022"/>
              <a:gd name="connsiteY4" fmla="*/ 134055 h 843844"/>
              <a:gd name="connsiteX0" fmla="*/ 31044 w 1831622"/>
              <a:gd name="connsiteY0" fmla="*/ 201789 h 911578"/>
              <a:gd name="connsiteX1" fmla="*/ 1013178 w 1831622"/>
              <a:gd name="connsiteY1" fmla="*/ 66322 h 911578"/>
              <a:gd name="connsiteX2" fmla="*/ 1800578 w 1831622"/>
              <a:gd name="connsiteY2" fmla="*/ 599723 h 911578"/>
              <a:gd name="connsiteX3" fmla="*/ 1199444 w 1831622"/>
              <a:gd name="connsiteY3" fmla="*/ 845256 h 911578"/>
              <a:gd name="connsiteX4" fmla="*/ 31044 w 1831622"/>
              <a:gd name="connsiteY4" fmla="*/ 201789 h 911578"/>
              <a:gd name="connsiteX0" fmla="*/ 31044 w 1831622"/>
              <a:gd name="connsiteY0" fmla="*/ 180623 h 890412"/>
              <a:gd name="connsiteX1" fmla="*/ 1013178 w 1831622"/>
              <a:gd name="connsiteY1" fmla="*/ 45156 h 890412"/>
              <a:gd name="connsiteX2" fmla="*/ 1800578 w 1831622"/>
              <a:gd name="connsiteY2" fmla="*/ 451557 h 890412"/>
              <a:gd name="connsiteX3" fmla="*/ 1199444 w 1831622"/>
              <a:gd name="connsiteY3" fmla="*/ 824090 h 890412"/>
              <a:gd name="connsiteX4" fmla="*/ 31044 w 1831622"/>
              <a:gd name="connsiteY4" fmla="*/ 180623 h 890412"/>
              <a:gd name="connsiteX0" fmla="*/ 7055 w 1783644"/>
              <a:gd name="connsiteY0" fmla="*/ 180623 h 865012"/>
              <a:gd name="connsiteX1" fmla="*/ 989189 w 1783644"/>
              <a:gd name="connsiteY1" fmla="*/ 45156 h 865012"/>
              <a:gd name="connsiteX2" fmla="*/ 1776589 w 1783644"/>
              <a:gd name="connsiteY2" fmla="*/ 451557 h 865012"/>
              <a:gd name="connsiteX3" fmla="*/ 1031521 w 1783644"/>
              <a:gd name="connsiteY3" fmla="*/ 798690 h 865012"/>
              <a:gd name="connsiteX4" fmla="*/ 7055 w 1783644"/>
              <a:gd name="connsiteY4" fmla="*/ 180623 h 865012"/>
              <a:gd name="connsiteX0" fmla="*/ 7055 w 1783644"/>
              <a:gd name="connsiteY0" fmla="*/ 180623 h 800101"/>
              <a:gd name="connsiteX1" fmla="*/ 989189 w 1783644"/>
              <a:gd name="connsiteY1" fmla="*/ 45156 h 800101"/>
              <a:gd name="connsiteX2" fmla="*/ 1776589 w 1783644"/>
              <a:gd name="connsiteY2" fmla="*/ 451557 h 800101"/>
              <a:gd name="connsiteX3" fmla="*/ 1031521 w 1783644"/>
              <a:gd name="connsiteY3" fmla="*/ 798690 h 800101"/>
              <a:gd name="connsiteX4" fmla="*/ 7055 w 17836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7444"/>
              <a:gd name="connsiteY0" fmla="*/ 180623 h 800101"/>
              <a:gd name="connsiteX1" fmla="*/ 989189 w 1707444"/>
              <a:gd name="connsiteY1" fmla="*/ 45156 h 800101"/>
              <a:gd name="connsiteX2" fmla="*/ 1700389 w 1707444"/>
              <a:gd name="connsiteY2" fmla="*/ 451557 h 800101"/>
              <a:gd name="connsiteX3" fmla="*/ 1031521 w 1707444"/>
              <a:gd name="connsiteY3" fmla="*/ 798690 h 800101"/>
              <a:gd name="connsiteX4" fmla="*/ 7055 w 1707444"/>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00101"/>
              <a:gd name="connsiteX1" fmla="*/ 989189 w 1700389"/>
              <a:gd name="connsiteY1" fmla="*/ 45156 h 800101"/>
              <a:gd name="connsiteX2" fmla="*/ 1700389 w 1700389"/>
              <a:gd name="connsiteY2" fmla="*/ 451557 h 800101"/>
              <a:gd name="connsiteX3" fmla="*/ 1031521 w 1700389"/>
              <a:gd name="connsiteY3" fmla="*/ 798690 h 800101"/>
              <a:gd name="connsiteX4" fmla="*/ 7055 w 1700389"/>
              <a:gd name="connsiteY4" fmla="*/ 180623 h 800101"/>
              <a:gd name="connsiteX0" fmla="*/ 7055 w 1700389"/>
              <a:gd name="connsiteY0" fmla="*/ 180623 h 833968"/>
              <a:gd name="connsiteX1" fmla="*/ 989189 w 1700389"/>
              <a:gd name="connsiteY1" fmla="*/ 45156 h 833968"/>
              <a:gd name="connsiteX2" fmla="*/ 1700389 w 1700389"/>
              <a:gd name="connsiteY2" fmla="*/ 451557 h 833968"/>
              <a:gd name="connsiteX3" fmla="*/ 1031521 w 1700389"/>
              <a:gd name="connsiteY3" fmla="*/ 798690 h 833968"/>
              <a:gd name="connsiteX4" fmla="*/ 7055 w 1700389"/>
              <a:gd name="connsiteY4" fmla="*/ 180623 h 833968"/>
              <a:gd name="connsiteX0" fmla="*/ 7055 w 1700389"/>
              <a:gd name="connsiteY0" fmla="*/ 201789 h 829734"/>
              <a:gd name="connsiteX1" fmla="*/ 989189 w 1700389"/>
              <a:gd name="connsiteY1" fmla="*/ 40922 h 829734"/>
              <a:gd name="connsiteX2" fmla="*/ 1700389 w 1700389"/>
              <a:gd name="connsiteY2" fmla="*/ 447323 h 829734"/>
              <a:gd name="connsiteX3" fmla="*/ 1031521 w 1700389"/>
              <a:gd name="connsiteY3" fmla="*/ 794456 h 829734"/>
              <a:gd name="connsiteX4" fmla="*/ 7055 w 1700389"/>
              <a:gd name="connsiteY4" fmla="*/ 201789 h 829734"/>
              <a:gd name="connsiteX0" fmla="*/ 7055 w 1700389"/>
              <a:gd name="connsiteY0" fmla="*/ 227189 h 855134"/>
              <a:gd name="connsiteX1" fmla="*/ 989189 w 1700389"/>
              <a:gd name="connsiteY1" fmla="*/ 66322 h 855134"/>
              <a:gd name="connsiteX2" fmla="*/ 1700389 w 1700389"/>
              <a:gd name="connsiteY2" fmla="*/ 472723 h 855134"/>
              <a:gd name="connsiteX3" fmla="*/ 1031521 w 1700389"/>
              <a:gd name="connsiteY3" fmla="*/ 819856 h 855134"/>
              <a:gd name="connsiteX4" fmla="*/ 7055 w 1700389"/>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 name="connsiteX0" fmla="*/ 26812 w 1720146"/>
              <a:gd name="connsiteY0" fmla="*/ 227189 h 855134"/>
              <a:gd name="connsiteX1" fmla="*/ 1008946 w 1720146"/>
              <a:gd name="connsiteY1" fmla="*/ 66322 h 855134"/>
              <a:gd name="connsiteX2" fmla="*/ 1720146 w 1720146"/>
              <a:gd name="connsiteY2" fmla="*/ 472723 h 855134"/>
              <a:gd name="connsiteX3" fmla="*/ 1051278 w 1720146"/>
              <a:gd name="connsiteY3" fmla="*/ 819856 h 855134"/>
              <a:gd name="connsiteX4" fmla="*/ 26812 w 1720146"/>
              <a:gd name="connsiteY4" fmla="*/ 227189 h 855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146" h="855134">
                <a:moveTo>
                  <a:pt x="26812" y="227189"/>
                </a:moveTo>
                <a:cubicBezTo>
                  <a:pt x="19757" y="0"/>
                  <a:pt x="692857" y="16934"/>
                  <a:pt x="1008946" y="66322"/>
                </a:cubicBezTo>
                <a:cubicBezTo>
                  <a:pt x="1291168" y="107244"/>
                  <a:pt x="1713091" y="254001"/>
                  <a:pt x="1720146" y="472723"/>
                </a:cubicBezTo>
                <a:cubicBezTo>
                  <a:pt x="1701801" y="733778"/>
                  <a:pt x="1447800" y="801511"/>
                  <a:pt x="1051278" y="819856"/>
                </a:cubicBezTo>
                <a:cubicBezTo>
                  <a:pt x="714023" y="855134"/>
                  <a:pt x="0" y="420511"/>
                  <a:pt x="26812" y="227189"/>
                </a:cubicBezTo>
                <a:close/>
              </a:path>
            </a:pathLst>
          </a:custGeom>
          <a:solidFill>
            <a:schemeClr val="tx2">
              <a:lumMod val="20000"/>
              <a:lumOff val="80000"/>
              <a:alpha val="70000"/>
            </a:schemeClr>
          </a:solidFill>
          <a:ln>
            <a:noFill/>
            <a:headEnd type="none" w="med" len="med"/>
            <a:tailEnd type="none" w="med" len="med"/>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lIns="162582" tIns="81292" rIns="162582" bIns="81292" anchor="ctr"/>
          <a:lstStyle/>
          <a:p>
            <a:pPr defTabSz="1585258">
              <a:lnSpc>
                <a:spcPct val="90000"/>
              </a:lnSpc>
              <a:buClr>
                <a:srgbClr val="777777"/>
              </a:buClr>
              <a:buSzPct val="130000"/>
              <a:defRPr/>
            </a:pPr>
            <a:endParaRPr lang="zh-CN" altLang="en-US" sz="2846" b="1" kern="0" dirty="0">
              <a:solidFill>
                <a:schemeClr val="tx2"/>
              </a:solidFill>
              <a:latin typeface="Arial" pitchFamily="34" charset="0"/>
              <a:ea typeface="微软雅黑" pitchFamily="34" charset="-122"/>
            </a:endParaRPr>
          </a:p>
        </p:txBody>
      </p:sp>
      <p:cxnSp>
        <p:nvCxnSpPr>
          <p:cNvPr id="51" name="直接连接符 168"/>
          <p:cNvCxnSpPr>
            <a:cxnSpLocks noChangeShapeType="1"/>
          </p:cNvCxnSpPr>
          <p:nvPr/>
        </p:nvCxnSpPr>
        <p:spPr bwMode="auto">
          <a:xfrm flipV="1">
            <a:off x="2172481" y="2150656"/>
            <a:ext cx="2503330" cy="979801"/>
          </a:xfrm>
          <a:prstGeom prst="line">
            <a:avLst/>
          </a:prstGeom>
          <a:noFill/>
          <a:ln w="19050" algn="ctr">
            <a:solidFill>
              <a:schemeClr val="accent4">
                <a:lumMod val="50000"/>
                <a:lumOff val="50000"/>
              </a:schemeClr>
            </a:solidFill>
            <a:round/>
            <a:headEnd/>
            <a:tailEnd/>
          </a:ln>
        </p:spPr>
      </p:cxnSp>
      <p:cxnSp>
        <p:nvCxnSpPr>
          <p:cNvPr id="52" name="直接连接符 168"/>
          <p:cNvCxnSpPr>
            <a:cxnSpLocks noChangeShapeType="1"/>
          </p:cNvCxnSpPr>
          <p:nvPr/>
        </p:nvCxnSpPr>
        <p:spPr bwMode="auto">
          <a:xfrm>
            <a:off x="2183378" y="2069963"/>
            <a:ext cx="1209567" cy="609437"/>
          </a:xfrm>
          <a:prstGeom prst="line">
            <a:avLst/>
          </a:prstGeom>
          <a:noFill/>
          <a:ln w="19050" algn="ctr">
            <a:solidFill>
              <a:schemeClr val="accent4">
                <a:lumMod val="50000"/>
                <a:lumOff val="50000"/>
              </a:schemeClr>
            </a:solidFill>
            <a:round/>
            <a:headEnd/>
            <a:tailEnd/>
          </a:ln>
        </p:spPr>
      </p:cxnSp>
      <p:grpSp>
        <p:nvGrpSpPr>
          <p:cNvPr id="53" name="组合 102"/>
          <p:cNvGrpSpPr>
            <a:grpSpLocks/>
          </p:cNvGrpSpPr>
          <p:nvPr/>
        </p:nvGrpSpPr>
        <p:grpSpPr bwMode="auto">
          <a:xfrm flipH="1">
            <a:off x="2630412" y="2240533"/>
            <a:ext cx="445352" cy="319434"/>
            <a:chOff x="6432673" y="3394947"/>
            <a:chExt cx="592484" cy="528626"/>
          </a:xfrm>
        </p:grpSpPr>
        <p:pic>
          <p:nvPicPr>
            <p:cNvPr id="117" name="Picture 460" descr="图片239"/>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6432753" y="3394947"/>
              <a:ext cx="383444" cy="397931"/>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118" name="Picture 460" descr="图片239"/>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6641708" y="3525303"/>
              <a:ext cx="383444" cy="397931"/>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cxnSp>
        <p:nvCxnSpPr>
          <p:cNvPr id="54" name="直接连接符 168"/>
          <p:cNvCxnSpPr>
            <a:cxnSpLocks noChangeShapeType="1"/>
          </p:cNvCxnSpPr>
          <p:nvPr/>
        </p:nvCxnSpPr>
        <p:spPr bwMode="auto">
          <a:xfrm>
            <a:off x="4356385" y="2278636"/>
            <a:ext cx="383759" cy="117466"/>
          </a:xfrm>
          <a:prstGeom prst="line">
            <a:avLst/>
          </a:prstGeom>
          <a:noFill/>
          <a:ln w="19050" algn="ctr">
            <a:solidFill>
              <a:schemeClr val="accent4">
                <a:lumMod val="50000"/>
                <a:lumOff val="50000"/>
              </a:schemeClr>
            </a:solidFill>
            <a:round/>
            <a:headEnd/>
            <a:tailEnd/>
          </a:ln>
        </p:spPr>
      </p:cxnSp>
      <p:cxnSp>
        <p:nvCxnSpPr>
          <p:cNvPr id="55" name="直接连接符 168"/>
          <p:cNvCxnSpPr>
            <a:cxnSpLocks noChangeShapeType="1"/>
          </p:cNvCxnSpPr>
          <p:nvPr/>
        </p:nvCxnSpPr>
        <p:spPr bwMode="auto">
          <a:xfrm>
            <a:off x="2541226" y="2980667"/>
            <a:ext cx="750247" cy="463957"/>
          </a:xfrm>
          <a:prstGeom prst="line">
            <a:avLst/>
          </a:prstGeom>
          <a:noFill/>
          <a:ln w="19050" algn="ctr">
            <a:solidFill>
              <a:schemeClr val="accent4">
                <a:lumMod val="50000"/>
                <a:lumOff val="50000"/>
              </a:schemeClr>
            </a:solidFill>
            <a:round/>
            <a:headEnd/>
            <a:tailEnd/>
          </a:ln>
        </p:spPr>
      </p:cxnSp>
      <p:cxnSp>
        <p:nvCxnSpPr>
          <p:cNvPr id="56" name="直接连接符 168"/>
          <p:cNvCxnSpPr>
            <a:cxnSpLocks noChangeShapeType="1"/>
          </p:cNvCxnSpPr>
          <p:nvPr/>
        </p:nvCxnSpPr>
        <p:spPr bwMode="auto">
          <a:xfrm>
            <a:off x="3378372" y="2671110"/>
            <a:ext cx="333561" cy="153396"/>
          </a:xfrm>
          <a:prstGeom prst="line">
            <a:avLst/>
          </a:prstGeom>
          <a:noFill/>
          <a:ln w="19050" algn="ctr">
            <a:solidFill>
              <a:schemeClr val="accent4">
                <a:lumMod val="50000"/>
                <a:lumOff val="50000"/>
              </a:schemeClr>
            </a:solidFill>
            <a:round/>
            <a:headEnd/>
            <a:tailEnd/>
          </a:ln>
        </p:spPr>
      </p:cxnSp>
      <p:pic>
        <p:nvPicPr>
          <p:cNvPr id="57" name="Picture 461" descr="图片240"/>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flipH="1">
            <a:off x="2787348" y="3035944"/>
            <a:ext cx="297940" cy="250133"/>
          </a:xfrm>
          <a:prstGeom prst="rect">
            <a:avLst/>
          </a:prstGeom>
          <a:noFill/>
          <a:ln w="9525">
            <a:noFill/>
            <a:miter lim="800000"/>
            <a:headEnd/>
            <a:tailEnd/>
          </a:ln>
          <a:effectLst>
            <a:outerShdw blurRad="50800" dist="38100" dir="2700000" algn="tl" rotWithShape="0">
              <a:prstClr val="black">
                <a:alpha val="40000"/>
              </a:prstClr>
            </a:outerShdw>
          </a:effectLst>
        </p:spPr>
      </p:pic>
      <p:grpSp>
        <p:nvGrpSpPr>
          <p:cNvPr id="58" name="组合 870"/>
          <p:cNvGrpSpPr/>
          <p:nvPr/>
        </p:nvGrpSpPr>
        <p:grpSpPr>
          <a:xfrm>
            <a:off x="4250087" y="3011545"/>
            <a:ext cx="443400" cy="322217"/>
            <a:chOff x="632739" y="2536817"/>
            <a:chExt cx="145506" cy="173926"/>
          </a:xfrm>
          <a:solidFill>
            <a:srgbClr val="FCD981"/>
          </a:solidFill>
        </p:grpSpPr>
        <p:sp>
          <p:nvSpPr>
            <p:cNvPr id="107" name="Freeform 100"/>
            <p:cNvSpPr>
              <a:spLocks/>
            </p:cNvSpPr>
            <p:nvPr/>
          </p:nvSpPr>
          <p:spPr bwMode="auto">
            <a:xfrm>
              <a:off x="726236" y="2536817"/>
              <a:ext cx="25061" cy="70597"/>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08" name="Freeform 101"/>
            <p:cNvSpPr>
              <a:spLocks/>
            </p:cNvSpPr>
            <p:nvPr/>
          </p:nvSpPr>
          <p:spPr bwMode="auto">
            <a:xfrm>
              <a:off x="715633" y="2548148"/>
              <a:ext cx="19278" cy="48807"/>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09" name="Freeform 102"/>
            <p:cNvSpPr>
              <a:spLocks/>
            </p:cNvSpPr>
            <p:nvPr/>
          </p:nvSpPr>
          <p:spPr bwMode="auto">
            <a:xfrm>
              <a:off x="632739" y="2536817"/>
              <a:ext cx="23133" cy="70597"/>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0" name="Freeform 103"/>
            <p:cNvSpPr>
              <a:spLocks/>
            </p:cNvSpPr>
            <p:nvPr/>
          </p:nvSpPr>
          <p:spPr bwMode="auto">
            <a:xfrm>
              <a:off x="647197" y="2548148"/>
              <a:ext cx="20241" cy="48807"/>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1" name="Freeform 104"/>
            <p:cNvSpPr>
              <a:spLocks/>
            </p:cNvSpPr>
            <p:nvPr/>
          </p:nvSpPr>
          <p:spPr bwMode="auto">
            <a:xfrm>
              <a:off x="683825" y="2582138"/>
              <a:ext cx="18313" cy="64495"/>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2" name="Freeform 105"/>
            <p:cNvSpPr>
              <a:spLocks/>
            </p:cNvSpPr>
            <p:nvPr/>
          </p:nvSpPr>
          <p:spPr bwMode="auto">
            <a:xfrm>
              <a:off x="673222" y="2556863"/>
              <a:ext cx="38555" cy="35734"/>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3" name="Freeform 106"/>
            <p:cNvSpPr>
              <a:spLocks/>
            </p:cNvSpPr>
            <p:nvPr/>
          </p:nvSpPr>
          <p:spPr bwMode="auto">
            <a:xfrm>
              <a:off x="640784" y="2652733"/>
              <a:ext cx="137461" cy="58010"/>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4" name="Freeform 107"/>
            <p:cNvSpPr>
              <a:spLocks/>
            </p:cNvSpPr>
            <p:nvPr/>
          </p:nvSpPr>
          <p:spPr bwMode="auto">
            <a:xfrm>
              <a:off x="660692" y="2661450"/>
              <a:ext cx="18313" cy="16559"/>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5" name="Freeform 108"/>
            <p:cNvSpPr>
              <a:spLocks/>
            </p:cNvSpPr>
            <p:nvPr/>
          </p:nvSpPr>
          <p:spPr bwMode="auto">
            <a:xfrm>
              <a:off x="686716" y="2661450"/>
              <a:ext cx="18314" cy="16559"/>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sp>
          <p:nvSpPr>
            <p:cNvPr id="116" name="Freeform 109"/>
            <p:cNvSpPr>
              <a:spLocks/>
            </p:cNvSpPr>
            <p:nvPr/>
          </p:nvSpPr>
          <p:spPr bwMode="auto">
            <a:xfrm>
              <a:off x="713705" y="2661450"/>
              <a:ext cx="19278" cy="16559"/>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grpFill/>
            <a:ln w="9525">
              <a:noFill/>
              <a:round/>
              <a:headEnd/>
              <a:tailEnd/>
            </a:ln>
          </p:spPr>
          <p:txBody>
            <a:bodyPr/>
            <a:lstStyle/>
            <a:p>
              <a:pPr>
                <a:defRPr/>
              </a:pPr>
              <a:endParaRPr lang="zh-CN" altLang="en-US" sz="1956" dirty="0">
                <a:solidFill>
                  <a:schemeClr val="tx1">
                    <a:lumMod val="65000"/>
                    <a:lumOff val="35000"/>
                  </a:schemeClr>
                </a:solidFill>
                <a:latin typeface="Arial" pitchFamily="34" charset="0"/>
                <a:ea typeface="微软雅黑" pitchFamily="34" charset="-122"/>
              </a:endParaRPr>
            </a:p>
          </p:txBody>
        </p:sp>
      </p:grpSp>
      <p:cxnSp>
        <p:nvCxnSpPr>
          <p:cNvPr id="60" name="直接连接符 59"/>
          <p:cNvCxnSpPr/>
          <p:nvPr/>
        </p:nvCxnSpPr>
        <p:spPr bwMode="auto">
          <a:xfrm>
            <a:off x="3600732" y="1726181"/>
            <a:ext cx="4609067" cy="0"/>
          </a:xfrm>
          <a:prstGeom prst="line">
            <a:avLst/>
          </a:prstGeom>
          <a:noFill/>
          <a:ln w="9525">
            <a:solidFill>
              <a:schemeClr val="bg1"/>
            </a:solidFill>
            <a:prstDash val="sysDash"/>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直接连接符 60"/>
          <p:cNvCxnSpPr/>
          <p:nvPr/>
        </p:nvCxnSpPr>
        <p:spPr bwMode="auto">
          <a:xfrm flipH="1">
            <a:off x="3016441" y="1743926"/>
            <a:ext cx="561111" cy="415767"/>
          </a:xfrm>
          <a:prstGeom prst="line">
            <a:avLst/>
          </a:prstGeom>
          <a:noFill/>
          <a:ln w="9525">
            <a:solidFill>
              <a:schemeClr val="bg1"/>
            </a:solidFill>
            <a:prstDash val="sysDash"/>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直接连接符 61"/>
          <p:cNvCxnSpPr/>
          <p:nvPr/>
        </p:nvCxnSpPr>
        <p:spPr bwMode="auto">
          <a:xfrm>
            <a:off x="4693486" y="3359323"/>
            <a:ext cx="3504811" cy="0"/>
          </a:xfrm>
          <a:prstGeom prst="line">
            <a:avLst/>
          </a:prstGeom>
          <a:noFill/>
          <a:ln w="9525">
            <a:solidFill>
              <a:schemeClr val="bg1"/>
            </a:solidFill>
            <a:prstDash val="sysDash"/>
            <a:headEnd type="oval"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连接符 62"/>
          <p:cNvCxnSpPr/>
          <p:nvPr/>
        </p:nvCxnSpPr>
        <p:spPr bwMode="auto">
          <a:xfrm flipV="1">
            <a:off x="4849159" y="2469465"/>
            <a:ext cx="3312767" cy="34520"/>
          </a:xfrm>
          <a:prstGeom prst="line">
            <a:avLst/>
          </a:prstGeom>
          <a:noFill/>
          <a:ln w="9525">
            <a:solidFill>
              <a:schemeClr val="bg1"/>
            </a:solidFill>
            <a:prstDash val="sysDash"/>
            <a:headEnd type="oval"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4" name="Picture 461" descr="图片240"/>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flipH="1">
            <a:off x="4640093" y="2313798"/>
            <a:ext cx="297940" cy="250131"/>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65" name="直接连接符 168"/>
          <p:cNvCxnSpPr>
            <a:cxnSpLocks noChangeShapeType="1"/>
          </p:cNvCxnSpPr>
          <p:nvPr/>
        </p:nvCxnSpPr>
        <p:spPr bwMode="auto">
          <a:xfrm>
            <a:off x="3908840" y="2928104"/>
            <a:ext cx="333561" cy="153396"/>
          </a:xfrm>
          <a:prstGeom prst="line">
            <a:avLst/>
          </a:prstGeom>
          <a:noFill/>
          <a:ln w="19050" algn="ctr">
            <a:solidFill>
              <a:schemeClr val="accent4">
                <a:lumMod val="50000"/>
                <a:lumOff val="50000"/>
              </a:schemeClr>
            </a:solidFill>
            <a:round/>
            <a:headEnd/>
            <a:tailEnd/>
          </a:ln>
        </p:spPr>
      </p:cxnSp>
      <p:pic>
        <p:nvPicPr>
          <p:cNvPr id="66" name="Picture 461" descr="图片240"/>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flipH="1">
            <a:off x="3724882" y="2738828"/>
            <a:ext cx="297940" cy="250131"/>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7" name="Rectangle 48"/>
          <p:cNvSpPr>
            <a:spLocks noChangeArrowheads="1"/>
          </p:cNvSpPr>
          <p:nvPr/>
        </p:nvSpPr>
        <p:spPr bwMode="auto">
          <a:xfrm>
            <a:off x="6464878" y="3122406"/>
            <a:ext cx="810381" cy="322217"/>
          </a:xfrm>
          <a:prstGeom prst="rect">
            <a:avLst/>
          </a:prstGeom>
          <a:noFill/>
          <a:ln>
            <a:noFill/>
          </a:ln>
          <a:effectLst>
            <a:outerShdw blurRad="127000" algn="ctr" rotWithShape="0">
              <a:prstClr val="black">
                <a:alpha val="40000"/>
              </a:prstClr>
            </a:outerShdw>
          </a:effectLst>
        </p:spPr>
        <p:txBody>
          <a:bodyPr lIns="162411" tIns="81212" rIns="162411" bIns="81212" anchor="ctr"/>
          <a:lstStyle/>
          <a:p>
            <a:pPr algn="ctr"/>
            <a:r>
              <a:rPr lang="en-US" altLang="zh-CN" sz="1600" dirty="0">
                <a:solidFill>
                  <a:schemeClr val="bg1"/>
                </a:solidFill>
                <a:latin typeface="Arial"/>
                <a:ea typeface="微软雅黑"/>
                <a:sym typeface="Arial"/>
              </a:rPr>
              <a:t>APs</a:t>
            </a:r>
            <a:endParaRPr lang="zh-CN" altLang="en-US" sz="1600" dirty="0">
              <a:solidFill>
                <a:schemeClr val="bg1"/>
              </a:solidFill>
              <a:latin typeface="Arial"/>
              <a:ea typeface="微软雅黑"/>
              <a:sym typeface="Arial"/>
            </a:endParaRPr>
          </a:p>
        </p:txBody>
      </p:sp>
      <p:grpSp>
        <p:nvGrpSpPr>
          <p:cNvPr id="68" name="组合 621"/>
          <p:cNvGrpSpPr/>
          <p:nvPr/>
        </p:nvGrpSpPr>
        <p:grpSpPr>
          <a:xfrm>
            <a:off x="2192499" y="1970269"/>
            <a:ext cx="300870" cy="160318"/>
            <a:chOff x="-983298" y="1666240"/>
            <a:chExt cx="547688" cy="309563"/>
          </a:xfrm>
          <a:solidFill>
            <a:schemeClr val="bg1"/>
          </a:solidFill>
          <a:effectLst/>
        </p:grpSpPr>
        <p:sp>
          <p:nvSpPr>
            <p:cNvPr id="73"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a:lstStyle/>
            <a:p>
              <a:pPr>
                <a:defRPr/>
              </a:pPr>
              <a:endParaRPr lang="zh-CN" altLang="en-US" sz="4269">
                <a:latin typeface="Arial"/>
                <a:ea typeface="微软雅黑" pitchFamily="34" charset="-122"/>
                <a:cs typeface="Arial" pitchFamily="34" charset="0"/>
              </a:endParaRPr>
            </a:p>
          </p:txBody>
        </p:sp>
        <p:sp>
          <p:nvSpPr>
            <p:cNvPr id="74"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a:lstStyle/>
            <a:p>
              <a:pPr>
                <a:defRPr/>
              </a:pPr>
              <a:endParaRPr lang="zh-CN" altLang="en-US" sz="4269">
                <a:latin typeface="Arial"/>
                <a:ea typeface="微软雅黑" pitchFamily="34" charset="-122"/>
                <a:cs typeface="Arial" pitchFamily="34" charset="0"/>
              </a:endParaRPr>
            </a:p>
          </p:txBody>
        </p:sp>
      </p:grpSp>
      <p:grpSp>
        <p:nvGrpSpPr>
          <p:cNvPr id="69" name="组合 621"/>
          <p:cNvGrpSpPr/>
          <p:nvPr/>
        </p:nvGrpSpPr>
        <p:grpSpPr>
          <a:xfrm>
            <a:off x="1976168" y="2060387"/>
            <a:ext cx="300870" cy="160318"/>
            <a:chOff x="-983298" y="1666240"/>
            <a:chExt cx="547688" cy="309563"/>
          </a:xfrm>
          <a:solidFill>
            <a:schemeClr val="bg1"/>
          </a:solidFill>
          <a:effectLst/>
        </p:grpSpPr>
        <p:sp>
          <p:nvSpPr>
            <p:cNvPr id="71"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a:lstStyle/>
            <a:p>
              <a:pPr>
                <a:defRPr/>
              </a:pPr>
              <a:endParaRPr lang="zh-CN" altLang="en-US" sz="4269">
                <a:latin typeface="Arial"/>
                <a:ea typeface="微软雅黑" pitchFamily="34" charset="-122"/>
                <a:cs typeface="Arial" pitchFamily="34" charset="0"/>
              </a:endParaRPr>
            </a:p>
          </p:txBody>
        </p:sp>
        <p:sp>
          <p:nvSpPr>
            <p:cNvPr id="72"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a:lstStyle/>
            <a:p>
              <a:pPr>
                <a:defRPr/>
              </a:pPr>
              <a:endParaRPr lang="zh-CN" altLang="en-US" sz="4269">
                <a:latin typeface="Arial"/>
                <a:ea typeface="微软雅黑" pitchFamily="34" charset="-122"/>
                <a:cs typeface="Arial" pitchFamily="34" charset="0"/>
              </a:endParaRPr>
            </a:p>
          </p:txBody>
        </p:sp>
      </p:grpSp>
      <p:pic>
        <p:nvPicPr>
          <p:cNvPr id="126" name="Picture 461" descr="图片240"/>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flipH="1">
            <a:off x="3142502" y="3366074"/>
            <a:ext cx="297940" cy="25013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7" name="文本框 126"/>
          <p:cNvSpPr txBox="1"/>
          <p:nvPr/>
        </p:nvSpPr>
        <p:spPr>
          <a:xfrm>
            <a:off x="2267146" y="2489405"/>
            <a:ext cx="1146332" cy="256545"/>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随板</a:t>
            </a:r>
            <a:r>
              <a:rPr lang="en-US" altLang="zh-CN" sz="1067" dirty="0">
                <a:solidFill>
                  <a:schemeClr val="bg1"/>
                </a:solidFill>
                <a:latin typeface="微软雅黑" panose="020B0503020204020204" pitchFamily="34" charset="-122"/>
                <a:ea typeface="微软雅黑" panose="020B0503020204020204" pitchFamily="34" charset="-122"/>
              </a:rPr>
              <a:t>AC</a:t>
            </a:r>
            <a:endParaRPr lang="zh-CN" altLang="en-US" sz="1067"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8210310" y="1221038"/>
            <a:ext cx="2042121" cy="3028838"/>
            <a:chOff x="6156176" y="987574"/>
            <a:chExt cx="1531236" cy="2271103"/>
          </a:xfrm>
        </p:grpSpPr>
        <p:pic>
          <p:nvPicPr>
            <p:cNvPr id="121" name="Picture 3" descr="D:\上市资料\S9700E\照片\12-正俯.png"/>
            <p:cNvPicPr>
              <a:picLocks noChangeAspect="1" noChangeArrowheads="1"/>
            </p:cNvPicPr>
            <p:nvPr/>
          </p:nvPicPr>
          <p:blipFill>
            <a:blip r:embed="rId4" cstate="print"/>
            <a:srcRect/>
            <a:stretch>
              <a:fillRect/>
            </a:stretch>
          </p:blipFill>
          <p:spPr bwMode="auto">
            <a:xfrm>
              <a:off x="6156176" y="987574"/>
              <a:ext cx="1531236" cy="2271103"/>
            </a:xfrm>
            <a:prstGeom prst="rect">
              <a:avLst/>
            </a:prstGeom>
            <a:noFill/>
          </p:spPr>
        </p:pic>
        <p:sp>
          <p:nvSpPr>
            <p:cNvPr id="130" name="TextBox 123"/>
            <p:cNvSpPr txBox="1"/>
            <p:nvPr/>
          </p:nvSpPr>
          <p:spPr>
            <a:xfrm>
              <a:off x="6381047" y="1770471"/>
              <a:ext cx="833143" cy="230779"/>
            </a:xfrm>
            <a:prstGeom prst="rect">
              <a:avLst/>
            </a:prstGeom>
            <a:noFill/>
          </p:spPr>
          <p:txBody>
            <a:bodyPr wrap="square" rtlCol="0">
              <a:spAutoFit/>
            </a:bodyPr>
            <a:lstStyle/>
            <a:p>
              <a:r>
                <a:rPr lang="en-US" altLang="zh-CN" sz="1400" b="1" dirty="0">
                  <a:latin typeface="微软雅黑" pitchFamily="34" charset="-122"/>
                  <a:ea typeface="微软雅黑" pitchFamily="34" charset="-122"/>
                  <a:cs typeface="Arial" pitchFamily="34" charset="0"/>
                </a:rPr>
                <a:t>T-bit</a:t>
              </a:r>
              <a:endParaRPr lang="zh-CN" altLang="en-US" sz="1400" b="1" dirty="0">
                <a:latin typeface="微软雅黑" pitchFamily="34" charset="-122"/>
                <a:ea typeface="微软雅黑" pitchFamily="34" charset="-122"/>
                <a:cs typeface="Arial" pitchFamily="34" charset="0"/>
              </a:endParaRPr>
            </a:p>
          </p:txBody>
        </p:sp>
        <p:sp>
          <p:nvSpPr>
            <p:cNvPr id="131" name="矩形 130"/>
            <p:cNvSpPr/>
            <p:nvPr/>
          </p:nvSpPr>
          <p:spPr bwMode="auto">
            <a:xfrm>
              <a:off x="6304232" y="1671026"/>
              <a:ext cx="757379" cy="810750"/>
            </a:xfrm>
            <a:prstGeom prst="rect">
              <a:avLst/>
            </a:prstGeom>
            <a:noFill/>
            <a:ln>
              <a:solidFill>
                <a:srgbClr val="990000"/>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8" tIns="60974" rIns="121948" bIns="60974"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2667" dirty="0">
                <a:latin typeface="微软雅黑" pitchFamily="34" charset="-122"/>
                <a:ea typeface="微软雅黑" pitchFamily="34" charset="-122"/>
              </a:endParaRPr>
            </a:p>
          </p:txBody>
        </p:sp>
        <p:sp>
          <p:nvSpPr>
            <p:cNvPr id="132" name="圆角矩形 3"/>
            <p:cNvSpPr/>
            <p:nvPr/>
          </p:nvSpPr>
          <p:spPr bwMode="auto">
            <a:xfrm>
              <a:off x="6278682" y="1131590"/>
              <a:ext cx="1332000" cy="1836000"/>
            </a:xfrm>
            <a:prstGeom prst="roundRect">
              <a:avLst>
                <a:gd name="adj" fmla="val 2134"/>
              </a:avLst>
            </a:prstGeom>
            <a:solidFill>
              <a:schemeClr val="bg1">
                <a:lumMod val="65000"/>
                <a:alpha val="50196"/>
              </a:schemeClr>
            </a:solidFill>
            <a:ln w="6350">
              <a:noFill/>
              <a:prstDash val="solid"/>
            </a:ln>
            <a:effectLst>
              <a:outerShdw blurRad="50800" dist="50800" dir="5400000" algn="ctr" rotWithShape="0">
                <a:schemeClr val="accent2">
                  <a:lumMod val="10000"/>
                </a:scheme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8" tIns="60974" rIns="121948" bIns="60974" numCol="1" rtlCol="0" anchor="ctr" anchorCtr="0" compatLnSpc="1">
              <a:prstTxWarp prst="textNoShape">
                <a:avLst/>
              </a:prstTxWarp>
            </a:bodyPr>
            <a:lstStyle/>
            <a:p>
              <a:pPr>
                <a:buClr>
                  <a:srgbClr val="CC9900"/>
                </a:buClr>
                <a:buFont typeface="Arial" pitchFamily="34" charset="0"/>
                <a:buChar char="•"/>
              </a:pPr>
              <a:endParaRPr lang="zh-CN" altLang="en-US" sz="1867" b="1" dirty="0">
                <a:solidFill>
                  <a:schemeClr val="bg1"/>
                </a:solidFill>
                <a:latin typeface="微软雅黑" pitchFamily="34" charset="-122"/>
                <a:ea typeface="微软雅黑" pitchFamily="34" charset="-122"/>
                <a:cs typeface="Arial" pitchFamily="34" charset="0"/>
              </a:endParaRPr>
            </a:p>
          </p:txBody>
        </p:sp>
        <p:sp>
          <p:nvSpPr>
            <p:cNvPr id="133" name="TextBox 127"/>
            <p:cNvSpPr txBox="1"/>
            <p:nvPr/>
          </p:nvSpPr>
          <p:spPr>
            <a:xfrm>
              <a:off x="6331032" y="1225641"/>
              <a:ext cx="1132761" cy="439080"/>
            </a:xfrm>
            <a:prstGeom prst="rect">
              <a:avLst/>
            </a:prstGeom>
            <a:solidFill>
              <a:srgbClr val="990000"/>
            </a:solidFill>
            <a:ln w="25400">
              <a:solidFill>
                <a:srgbClr val="990000"/>
              </a:solidFill>
              <a:prstDash val="solid"/>
            </a:ln>
          </p:spPr>
          <p:txBody>
            <a:bodyPr wrap="square" rtlCol="0">
              <a:noAutofit/>
            </a:bodyPr>
            <a:lstStyle/>
            <a:p>
              <a:pPr algn="ctr"/>
              <a:endParaRPr lang="zh-CN" altLang="en-US" sz="1867" dirty="0">
                <a:solidFill>
                  <a:srgbClr val="000000"/>
                </a:solidFill>
                <a:latin typeface="微软雅黑" pitchFamily="34" charset="-122"/>
                <a:ea typeface="微软雅黑" pitchFamily="34" charset="-122"/>
                <a:cs typeface="Arial" pitchFamily="34" charset="0"/>
              </a:endParaRPr>
            </a:p>
          </p:txBody>
        </p:sp>
        <p:sp>
          <p:nvSpPr>
            <p:cNvPr id="134" name="TextBox 128"/>
            <p:cNvSpPr txBox="1"/>
            <p:nvPr/>
          </p:nvSpPr>
          <p:spPr>
            <a:xfrm>
              <a:off x="6538870" y="1039446"/>
              <a:ext cx="845378" cy="223183"/>
            </a:xfrm>
            <a:prstGeom prst="rect">
              <a:avLst/>
            </a:prstGeom>
            <a:noFill/>
          </p:spPr>
          <p:txBody>
            <a:bodyPr wrap="square" rtlCol="0">
              <a:spAutoFit/>
            </a:bodyPr>
            <a:lstStyle/>
            <a:p>
              <a:r>
                <a:rPr lang="zh-CN" altLang="en-US" sz="1334" b="1" dirty="0">
                  <a:solidFill>
                    <a:schemeClr val="bg1"/>
                  </a:solidFill>
                  <a:latin typeface="微软雅黑" pitchFamily="34" charset="-122"/>
                  <a:ea typeface="微软雅黑" pitchFamily="34" charset="-122"/>
                  <a:cs typeface="Arial" pitchFamily="34" charset="0"/>
                </a:rPr>
                <a:t>虚拟主控</a:t>
              </a:r>
              <a:endParaRPr lang="zh-CN" altLang="en-US" sz="1467" b="1" dirty="0">
                <a:solidFill>
                  <a:schemeClr val="bg1"/>
                </a:solidFill>
                <a:latin typeface="微软雅黑" pitchFamily="34" charset="-122"/>
                <a:ea typeface="微软雅黑" pitchFamily="34" charset="-122"/>
                <a:cs typeface="Arial" pitchFamily="34" charset="0"/>
              </a:endParaRPr>
            </a:p>
          </p:txBody>
        </p:sp>
        <p:sp>
          <p:nvSpPr>
            <p:cNvPr id="135" name="TextBox 163"/>
            <p:cNvSpPr txBox="1"/>
            <p:nvPr/>
          </p:nvSpPr>
          <p:spPr>
            <a:xfrm>
              <a:off x="6542635" y="2222870"/>
              <a:ext cx="1017556" cy="223183"/>
            </a:xfrm>
            <a:prstGeom prst="rect">
              <a:avLst/>
            </a:prstGeom>
            <a:noFill/>
          </p:spPr>
          <p:txBody>
            <a:bodyPr wrap="square" rtlCol="0">
              <a:spAutoFit/>
            </a:bodyPr>
            <a:lstStyle/>
            <a:p>
              <a:r>
                <a:rPr lang="zh-CN" altLang="en-US" sz="1334" b="1" dirty="0">
                  <a:solidFill>
                    <a:schemeClr val="bg1"/>
                  </a:solidFill>
                  <a:latin typeface="微软雅黑" pitchFamily="34" charset="-122"/>
                  <a:ea typeface="微软雅黑" pitchFamily="34" charset="-122"/>
                  <a:cs typeface="Arial" pitchFamily="34" charset="0"/>
                </a:rPr>
                <a:t>虚拟端口</a:t>
              </a:r>
              <a:endParaRPr lang="zh-CN" altLang="en-US" sz="1600" b="1" dirty="0">
                <a:solidFill>
                  <a:schemeClr val="bg1"/>
                </a:solidFill>
                <a:latin typeface="微软雅黑" pitchFamily="34" charset="-122"/>
                <a:ea typeface="微软雅黑" pitchFamily="34" charset="-122"/>
                <a:cs typeface="Arial" pitchFamily="34" charset="0"/>
              </a:endParaRPr>
            </a:p>
          </p:txBody>
        </p:sp>
        <p:sp>
          <p:nvSpPr>
            <p:cNvPr id="136" name="TextBox 164"/>
            <p:cNvSpPr txBox="1"/>
            <p:nvPr/>
          </p:nvSpPr>
          <p:spPr>
            <a:xfrm>
              <a:off x="6409979" y="1688524"/>
              <a:ext cx="1017556" cy="223183"/>
            </a:xfrm>
            <a:prstGeom prst="rect">
              <a:avLst/>
            </a:prstGeom>
            <a:noFill/>
          </p:spPr>
          <p:txBody>
            <a:bodyPr wrap="square" rtlCol="0">
              <a:spAutoFit/>
            </a:bodyPr>
            <a:lstStyle/>
            <a:p>
              <a:r>
                <a:rPr lang="zh-CN" altLang="en-US" sz="1200" b="1" dirty="0">
                  <a:solidFill>
                    <a:schemeClr val="bg1"/>
                  </a:solidFill>
                  <a:latin typeface="微软雅黑" pitchFamily="34" charset="-122"/>
                  <a:ea typeface="微软雅黑" pitchFamily="34" charset="-122"/>
                  <a:cs typeface="Arial" pitchFamily="34" charset="0"/>
                </a:rPr>
                <a:t>　</a:t>
              </a:r>
              <a:r>
                <a:rPr lang="zh-CN" altLang="en-US" sz="1334" b="1" dirty="0">
                  <a:solidFill>
                    <a:schemeClr val="bg1"/>
                  </a:solidFill>
                  <a:latin typeface="微软雅黑" pitchFamily="34" charset="-122"/>
                  <a:ea typeface="微软雅黑" pitchFamily="34" charset="-122"/>
                  <a:cs typeface="Arial" pitchFamily="34" charset="0"/>
                </a:rPr>
                <a:t>虚拟板卡</a:t>
              </a:r>
              <a:endParaRPr lang="zh-CN" altLang="en-US" sz="1467" b="1" dirty="0">
                <a:solidFill>
                  <a:schemeClr val="bg1"/>
                </a:solidFill>
                <a:latin typeface="微软雅黑" pitchFamily="34" charset="-122"/>
                <a:ea typeface="微软雅黑" pitchFamily="34" charset="-122"/>
                <a:cs typeface="Arial" pitchFamily="34" charset="0"/>
              </a:endParaRPr>
            </a:p>
          </p:txBody>
        </p:sp>
        <p:sp>
          <p:nvSpPr>
            <p:cNvPr id="137" name="TextBox 165"/>
            <p:cNvSpPr txBox="1"/>
            <p:nvPr/>
          </p:nvSpPr>
          <p:spPr>
            <a:xfrm>
              <a:off x="6331032" y="2468771"/>
              <a:ext cx="1134364" cy="325794"/>
            </a:xfrm>
            <a:prstGeom prst="rect">
              <a:avLst/>
            </a:prstGeom>
            <a:solidFill>
              <a:schemeClr val="accent1">
                <a:alpha val="60000"/>
              </a:schemeClr>
            </a:solidFill>
            <a:ln w="25400">
              <a:solidFill>
                <a:schemeClr val="tx2"/>
              </a:solidFill>
              <a:prstDash val="solid"/>
            </a:ln>
          </p:spPr>
          <p:txBody>
            <a:bodyPr wrap="square" rtlCol="0">
              <a:noAutofit/>
            </a:bodyPr>
            <a:lstStyle/>
            <a:p>
              <a:pPr algn="ctr"/>
              <a:endParaRPr lang="zh-CN" altLang="en-US" sz="1867" dirty="0">
                <a:solidFill>
                  <a:srgbClr val="000000"/>
                </a:solidFill>
                <a:latin typeface="微软雅黑" pitchFamily="34" charset="-122"/>
                <a:ea typeface="微软雅黑" pitchFamily="34" charset="-122"/>
                <a:cs typeface="Arial" pitchFamily="34" charset="0"/>
              </a:endParaRPr>
            </a:p>
          </p:txBody>
        </p:sp>
        <p:sp>
          <p:nvSpPr>
            <p:cNvPr id="138" name="圆角矩形 137"/>
            <p:cNvSpPr/>
            <p:nvPr/>
          </p:nvSpPr>
          <p:spPr bwMode="auto">
            <a:xfrm>
              <a:off x="6352628" y="2507932"/>
              <a:ext cx="181926" cy="267971"/>
            </a:xfrm>
            <a:prstGeom prst="roundRect">
              <a:avLst>
                <a:gd name="adj" fmla="val 4938"/>
              </a:avLst>
            </a:prstGeom>
            <a:solidFill>
              <a:srgbClr val="7030A0">
                <a:alpha val="80000"/>
              </a:srgb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39" name="圆角矩形 138"/>
            <p:cNvSpPr/>
            <p:nvPr/>
          </p:nvSpPr>
          <p:spPr bwMode="auto">
            <a:xfrm>
              <a:off x="7203376" y="2509236"/>
              <a:ext cx="217080" cy="267971"/>
            </a:xfrm>
            <a:prstGeom prst="roundRect">
              <a:avLst>
                <a:gd name="adj" fmla="val 4938"/>
              </a:avLst>
            </a:prstGeom>
            <a:solidFill>
              <a:srgbClr val="7030A0">
                <a:alpha val="80000"/>
              </a:srgb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40" name="TextBox 168"/>
            <p:cNvSpPr txBox="1"/>
            <p:nvPr/>
          </p:nvSpPr>
          <p:spPr>
            <a:xfrm>
              <a:off x="6299536" y="2506077"/>
              <a:ext cx="217798" cy="223183"/>
            </a:xfrm>
            <a:prstGeom prst="rect">
              <a:avLst/>
            </a:prstGeom>
            <a:noFill/>
          </p:spPr>
          <p:txBody>
            <a:bodyPr wrap="none" rtlCol="0">
              <a:spAutoFit/>
            </a:bodyPr>
            <a:lstStyle/>
            <a:p>
              <a:r>
                <a:rPr lang="en-US" altLang="zh-CN" sz="1334" b="1" dirty="0">
                  <a:solidFill>
                    <a:schemeClr val="bg1"/>
                  </a:solidFill>
                  <a:latin typeface="微软雅黑" pitchFamily="34" charset="-122"/>
                  <a:ea typeface="微软雅黑" pitchFamily="34" charset="-122"/>
                </a:rPr>
                <a:t>1</a:t>
              </a:r>
              <a:endParaRPr lang="zh-CN" altLang="en-US" sz="1334" b="1" dirty="0">
                <a:solidFill>
                  <a:schemeClr val="bg1"/>
                </a:solidFill>
                <a:latin typeface="微软雅黑" pitchFamily="34" charset="-122"/>
                <a:ea typeface="微软雅黑" pitchFamily="34" charset="-122"/>
              </a:endParaRPr>
            </a:p>
          </p:txBody>
        </p:sp>
        <p:sp>
          <p:nvSpPr>
            <p:cNvPr id="141" name="TextBox 169"/>
            <p:cNvSpPr txBox="1"/>
            <p:nvPr/>
          </p:nvSpPr>
          <p:spPr>
            <a:xfrm>
              <a:off x="7155133" y="2510159"/>
              <a:ext cx="305542" cy="207701"/>
            </a:xfrm>
            <a:prstGeom prst="rect">
              <a:avLst/>
            </a:prstGeom>
            <a:noFill/>
          </p:spPr>
          <p:txBody>
            <a:bodyPr wrap="none" rtlCol="0">
              <a:spAutoFit/>
            </a:bodyPr>
            <a:lstStyle/>
            <a:p>
              <a:pPr algn="ctr"/>
              <a:r>
                <a:rPr lang="en-US" altLang="zh-CN" sz="1200" b="1" dirty="0">
                  <a:solidFill>
                    <a:schemeClr val="bg1"/>
                  </a:solidFill>
                  <a:latin typeface="微软雅黑" pitchFamily="34" charset="-122"/>
                  <a:ea typeface="微软雅黑" pitchFamily="34" charset="-122"/>
                </a:rPr>
                <a:t>  N</a:t>
              </a:r>
              <a:endParaRPr lang="zh-CN" altLang="en-US" sz="1200" b="1" dirty="0">
                <a:solidFill>
                  <a:schemeClr val="bg1"/>
                </a:solidFill>
                <a:latin typeface="微软雅黑" pitchFamily="34" charset="-122"/>
                <a:ea typeface="微软雅黑" pitchFamily="34" charset="-122"/>
              </a:endParaRPr>
            </a:p>
          </p:txBody>
        </p:sp>
        <p:sp>
          <p:nvSpPr>
            <p:cNvPr id="142" name="椭圆 141"/>
            <p:cNvSpPr/>
            <p:nvPr/>
          </p:nvSpPr>
          <p:spPr bwMode="auto">
            <a:xfrm>
              <a:off x="6834519" y="2630174"/>
              <a:ext cx="39469" cy="44524"/>
            </a:xfrm>
            <a:prstGeom prst="ellipse">
              <a:avLst/>
            </a:prstGeom>
            <a:solidFill>
              <a:srgbClr val="7030A0"/>
            </a:solidFill>
            <a:ln w="9525" cap="flat" cmpd="sng" algn="ctr">
              <a:solidFill>
                <a:srgbClr val="7030A0"/>
              </a:solidFill>
              <a:prstDash val="solid"/>
              <a:round/>
              <a:headEnd type="none" w="med" len="med"/>
              <a:tailEnd type="none" w="med" len="med"/>
            </a:ln>
            <a:effectLst/>
          </p:spPr>
          <p:txBody>
            <a:bodyPr vert="horz" wrap="square" lIns="105611" tIns="52807" rIns="105611" bIns="52807" numCol="1" rtlCol="0" anchor="t" anchorCtr="0" compatLnSpc="1">
              <a:prstTxWarp prst="textNoShape">
                <a:avLst/>
              </a:prstTxWarp>
              <a:noAutofit/>
            </a:bodyPr>
            <a:lstStyle/>
            <a:p>
              <a:pPr defTabSz="1425505"/>
              <a:endParaRPr lang="zh-CN" altLang="en-US" sz="1400" dirty="0">
                <a:solidFill>
                  <a:srgbClr val="990000"/>
                </a:solidFill>
                <a:latin typeface="微软雅黑" pitchFamily="34" charset="-122"/>
                <a:ea typeface="微软雅黑" pitchFamily="34" charset="-122"/>
              </a:endParaRPr>
            </a:p>
          </p:txBody>
        </p:sp>
        <p:sp>
          <p:nvSpPr>
            <p:cNvPr id="143" name="椭圆 142"/>
            <p:cNvSpPr/>
            <p:nvPr/>
          </p:nvSpPr>
          <p:spPr bwMode="auto">
            <a:xfrm>
              <a:off x="6962607" y="2630174"/>
              <a:ext cx="39469" cy="44524"/>
            </a:xfrm>
            <a:prstGeom prst="ellipse">
              <a:avLst/>
            </a:prstGeom>
            <a:solidFill>
              <a:srgbClr val="7030A0"/>
            </a:solidFill>
            <a:ln w="9525" cap="flat" cmpd="sng" algn="ctr">
              <a:solidFill>
                <a:srgbClr val="7030A0"/>
              </a:solidFill>
              <a:prstDash val="solid"/>
              <a:round/>
              <a:headEnd type="none" w="med" len="med"/>
              <a:tailEnd type="none" w="med" len="med"/>
            </a:ln>
            <a:effectLst/>
          </p:spPr>
          <p:txBody>
            <a:bodyPr vert="horz" wrap="square" lIns="105611" tIns="52807" rIns="105611" bIns="52807" numCol="1" rtlCol="0" anchor="t" anchorCtr="0" compatLnSpc="1">
              <a:prstTxWarp prst="textNoShape">
                <a:avLst/>
              </a:prstTxWarp>
              <a:noAutofit/>
            </a:bodyPr>
            <a:lstStyle/>
            <a:p>
              <a:pPr defTabSz="1425505"/>
              <a:endParaRPr lang="zh-CN" altLang="en-US" sz="1400" dirty="0">
                <a:solidFill>
                  <a:srgbClr val="990000"/>
                </a:solidFill>
                <a:latin typeface="微软雅黑" pitchFamily="34" charset="-122"/>
                <a:ea typeface="微软雅黑" pitchFamily="34" charset="-122"/>
              </a:endParaRPr>
            </a:p>
          </p:txBody>
        </p:sp>
        <p:sp>
          <p:nvSpPr>
            <p:cNvPr id="144" name="椭圆 143"/>
            <p:cNvSpPr/>
            <p:nvPr/>
          </p:nvSpPr>
          <p:spPr bwMode="auto">
            <a:xfrm>
              <a:off x="7081031" y="2627987"/>
              <a:ext cx="39469" cy="44524"/>
            </a:xfrm>
            <a:prstGeom prst="ellipse">
              <a:avLst/>
            </a:prstGeom>
            <a:solidFill>
              <a:srgbClr val="7030A0"/>
            </a:solidFill>
            <a:ln w="9525" cap="flat" cmpd="sng" algn="ctr">
              <a:solidFill>
                <a:srgbClr val="7030A0"/>
              </a:solidFill>
              <a:prstDash val="solid"/>
              <a:round/>
              <a:headEnd type="none" w="med" len="med"/>
              <a:tailEnd type="none" w="med" len="med"/>
            </a:ln>
            <a:effectLst/>
          </p:spPr>
          <p:txBody>
            <a:bodyPr vert="horz" wrap="square" lIns="105611" tIns="52807" rIns="105611" bIns="52807" numCol="1" rtlCol="0" anchor="t" anchorCtr="0" compatLnSpc="1">
              <a:prstTxWarp prst="textNoShape">
                <a:avLst/>
              </a:prstTxWarp>
              <a:noAutofit/>
            </a:bodyPr>
            <a:lstStyle/>
            <a:p>
              <a:pPr defTabSz="1425505"/>
              <a:endParaRPr lang="zh-CN" altLang="en-US" sz="1400" dirty="0">
                <a:solidFill>
                  <a:srgbClr val="990000"/>
                </a:solidFill>
                <a:latin typeface="微软雅黑" pitchFamily="34" charset="-122"/>
                <a:ea typeface="微软雅黑" pitchFamily="34" charset="-122"/>
              </a:endParaRPr>
            </a:p>
          </p:txBody>
        </p:sp>
        <p:sp>
          <p:nvSpPr>
            <p:cNvPr id="145" name="圆角矩形 144"/>
            <p:cNvSpPr/>
            <p:nvPr/>
          </p:nvSpPr>
          <p:spPr bwMode="auto">
            <a:xfrm>
              <a:off x="6607394" y="2507932"/>
              <a:ext cx="181926" cy="267971"/>
            </a:xfrm>
            <a:prstGeom prst="roundRect">
              <a:avLst>
                <a:gd name="adj" fmla="val 4938"/>
              </a:avLst>
            </a:prstGeom>
            <a:solidFill>
              <a:srgbClr val="7030A0">
                <a:alpha val="80000"/>
              </a:srgb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46" name="TextBox 174"/>
            <p:cNvSpPr txBox="1"/>
            <p:nvPr/>
          </p:nvSpPr>
          <p:spPr>
            <a:xfrm>
              <a:off x="6560031" y="2490370"/>
              <a:ext cx="217798" cy="223183"/>
            </a:xfrm>
            <a:prstGeom prst="rect">
              <a:avLst/>
            </a:prstGeom>
            <a:noFill/>
          </p:spPr>
          <p:txBody>
            <a:bodyPr wrap="none" rtlCol="0">
              <a:spAutoFit/>
            </a:bodyPr>
            <a:lstStyle/>
            <a:p>
              <a:r>
                <a:rPr lang="en-US" altLang="zh-CN" sz="1334" b="1" dirty="0">
                  <a:solidFill>
                    <a:schemeClr val="bg1"/>
                  </a:solidFill>
                  <a:latin typeface="微软雅黑" pitchFamily="34" charset="-122"/>
                  <a:ea typeface="微软雅黑" pitchFamily="34" charset="-122"/>
                </a:rPr>
                <a:t>2</a:t>
              </a:r>
              <a:endParaRPr lang="zh-CN" altLang="en-US" sz="1334" b="1" dirty="0">
                <a:solidFill>
                  <a:schemeClr val="bg1"/>
                </a:solidFill>
                <a:latin typeface="微软雅黑" pitchFamily="34" charset="-122"/>
                <a:ea typeface="微软雅黑" pitchFamily="34" charset="-122"/>
              </a:endParaRPr>
            </a:p>
          </p:txBody>
        </p:sp>
        <p:sp>
          <p:nvSpPr>
            <p:cNvPr id="147" name="TextBox 175"/>
            <p:cNvSpPr txBox="1"/>
            <p:nvPr/>
          </p:nvSpPr>
          <p:spPr>
            <a:xfrm>
              <a:off x="6331032" y="1934423"/>
              <a:ext cx="1134364" cy="325794"/>
            </a:xfrm>
            <a:prstGeom prst="rect">
              <a:avLst/>
            </a:prstGeom>
            <a:solidFill>
              <a:schemeClr val="accent1">
                <a:alpha val="60000"/>
              </a:schemeClr>
            </a:solidFill>
            <a:ln w="25400">
              <a:solidFill>
                <a:schemeClr val="tx2"/>
              </a:solidFill>
              <a:prstDash val="solid"/>
            </a:ln>
          </p:spPr>
          <p:txBody>
            <a:bodyPr wrap="square" rtlCol="0">
              <a:noAutofit/>
            </a:bodyPr>
            <a:lstStyle/>
            <a:p>
              <a:pPr algn="ctr"/>
              <a:endParaRPr lang="zh-CN" altLang="en-US" sz="1867" dirty="0">
                <a:solidFill>
                  <a:srgbClr val="000000"/>
                </a:solidFill>
                <a:latin typeface="微软雅黑" pitchFamily="34" charset="-122"/>
                <a:ea typeface="微软雅黑" pitchFamily="34" charset="-122"/>
                <a:cs typeface="Arial" pitchFamily="34" charset="0"/>
              </a:endParaRPr>
            </a:p>
          </p:txBody>
        </p:sp>
        <p:sp>
          <p:nvSpPr>
            <p:cNvPr id="148" name="圆角矩形 147"/>
            <p:cNvSpPr/>
            <p:nvPr/>
          </p:nvSpPr>
          <p:spPr bwMode="auto">
            <a:xfrm>
              <a:off x="6382732" y="1969192"/>
              <a:ext cx="181926" cy="267971"/>
            </a:xfrm>
            <a:prstGeom prst="roundRect">
              <a:avLst>
                <a:gd name="adj" fmla="val 4938"/>
              </a:avLst>
            </a:prstGeom>
            <a:solidFill>
              <a:srgbClr val="0070C0">
                <a:alpha val="80000"/>
              </a:srgb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49" name="圆角矩形 148"/>
            <p:cNvSpPr/>
            <p:nvPr/>
          </p:nvSpPr>
          <p:spPr bwMode="auto">
            <a:xfrm>
              <a:off x="7206296" y="1969192"/>
              <a:ext cx="217080" cy="267971"/>
            </a:xfrm>
            <a:prstGeom prst="roundRect">
              <a:avLst>
                <a:gd name="adj" fmla="val 4938"/>
              </a:avLst>
            </a:prstGeom>
            <a:solidFill>
              <a:srgbClr val="0070C0">
                <a:alpha val="80000"/>
              </a:srgb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50" name="TextBox 178"/>
            <p:cNvSpPr txBox="1"/>
            <p:nvPr/>
          </p:nvSpPr>
          <p:spPr>
            <a:xfrm>
              <a:off x="6329640" y="1949046"/>
              <a:ext cx="221404" cy="230779"/>
            </a:xfrm>
            <a:prstGeom prst="rect">
              <a:avLst/>
            </a:prstGeom>
            <a:noFill/>
          </p:spPr>
          <p:txBody>
            <a:bodyPr wrap="none" rtlCol="0">
              <a:spAutoFit/>
            </a:bodyPr>
            <a:lstStyle/>
            <a:p>
              <a:r>
                <a:rPr lang="en-US" altLang="zh-CN" sz="1400" b="1" dirty="0">
                  <a:solidFill>
                    <a:schemeClr val="bg1"/>
                  </a:solidFill>
                  <a:latin typeface="微软雅黑" pitchFamily="34" charset="-122"/>
                  <a:ea typeface="微软雅黑" pitchFamily="34" charset="-122"/>
                </a:rPr>
                <a:t>1</a:t>
              </a:r>
              <a:endParaRPr lang="zh-CN" altLang="en-US" sz="1400" b="1" dirty="0">
                <a:solidFill>
                  <a:schemeClr val="bg1"/>
                </a:solidFill>
                <a:latin typeface="微软雅黑" pitchFamily="34" charset="-122"/>
                <a:ea typeface="微软雅黑" pitchFamily="34" charset="-122"/>
              </a:endParaRPr>
            </a:p>
          </p:txBody>
        </p:sp>
        <p:sp>
          <p:nvSpPr>
            <p:cNvPr id="151" name="TextBox 179"/>
            <p:cNvSpPr txBox="1"/>
            <p:nvPr/>
          </p:nvSpPr>
          <p:spPr>
            <a:xfrm>
              <a:off x="7188908" y="1955469"/>
              <a:ext cx="257463" cy="207701"/>
            </a:xfrm>
            <a:prstGeom prst="rect">
              <a:avLst/>
            </a:prstGeom>
            <a:noFill/>
          </p:spPr>
          <p:txBody>
            <a:bodyPr wrap="none" rtlCol="0">
              <a:spAutoFit/>
            </a:bodyPr>
            <a:lstStyle/>
            <a:p>
              <a:r>
                <a:rPr lang="en-US" altLang="zh-CN" sz="1200" b="1" dirty="0">
                  <a:solidFill>
                    <a:schemeClr val="bg1"/>
                  </a:solidFill>
                  <a:latin typeface="微软雅黑" pitchFamily="34" charset="-122"/>
                  <a:ea typeface="微软雅黑" pitchFamily="34" charset="-122"/>
                </a:rPr>
                <a:t>M</a:t>
              </a:r>
              <a:endParaRPr lang="zh-CN" altLang="en-US" sz="1200" b="1" dirty="0">
                <a:solidFill>
                  <a:schemeClr val="bg1"/>
                </a:solidFill>
                <a:latin typeface="微软雅黑" pitchFamily="34" charset="-122"/>
                <a:ea typeface="微软雅黑" pitchFamily="34" charset="-122"/>
              </a:endParaRPr>
            </a:p>
          </p:txBody>
        </p:sp>
        <p:sp>
          <p:nvSpPr>
            <p:cNvPr id="152" name="椭圆 151"/>
            <p:cNvSpPr/>
            <p:nvPr/>
          </p:nvSpPr>
          <p:spPr bwMode="auto">
            <a:xfrm>
              <a:off x="6864623" y="2075205"/>
              <a:ext cx="39469" cy="44524"/>
            </a:xfrm>
            <a:prstGeom prst="ellipse">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105611" tIns="52807" rIns="105611" bIns="52807" numCol="1" rtlCol="0" anchor="t" anchorCtr="0" compatLnSpc="1">
              <a:prstTxWarp prst="textNoShape">
                <a:avLst/>
              </a:prstTxWarp>
              <a:noAutofit/>
            </a:bodyPr>
            <a:lstStyle/>
            <a:p>
              <a:pPr defTabSz="1425505"/>
              <a:endParaRPr lang="zh-CN" altLang="en-US" sz="1400" dirty="0">
                <a:solidFill>
                  <a:srgbClr val="990000"/>
                </a:solidFill>
                <a:latin typeface="微软雅黑" pitchFamily="34" charset="-122"/>
                <a:ea typeface="微软雅黑" pitchFamily="34" charset="-122"/>
              </a:endParaRPr>
            </a:p>
          </p:txBody>
        </p:sp>
        <p:sp>
          <p:nvSpPr>
            <p:cNvPr id="153" name="椭圆 152"/>
            <p:cNvSpPr/>
            <p:nvPr/>
          </p:nvSpPr>
          <p:spPr bwMode="auto">
            <a:xfrm>
              <a:off x="6992710" y="2075205"/>
              <a:ext cx="39469" cy="44524"/>
            </a:xfrm>
            <a:prstGeom prst="ellipse">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105611" tIns="52807" rIns="105611" bIns="52807" numCol="1" rtlCol="0" anchor="t" anchorCtr="0" compatLnSpc="1">
              <a:prstTxWarp prst="textNoShape">
                <a:avLst/>
              </a:prstTxWarp>
              <a:noAutofit/>
            </a:bodyPr>
            <a:lstStyle/>
            <a:p>
              <a:pPr defTabSz="1425505"/>
              <a:endParaRPr lang="zh-CN" altLang="en-US" sz="1400" dirty="0">
                <a:solidFill>
                  <a:srgbClr val="990000"/>
                </a:solidFill>
                <a:latin typeface="微软雅黑" pitchFamily="34" charset="-122"/>
                <a:ea typeface="微软雅黑" pitchFamily="34" charset="-122"/>
              </a:endParaRPr>
            </a:p>
          </p:txBody>
        </p:sp>
        <p:sp>
          <p:nvSpPr>
            <p:cNvPr id="154" name="椭圆 153"/>
            <p:cNvSpPr/>
            <p:nvPr/>
          </p:nvSpPr>
          <p:spPr bwMode="auto">
            <a:xfrm>
              <a:off x="7111135" y="2073018"/>
              <a:ext cx="39469" cy="44524"/>
            </a:xfrm>
            <a:prstGeom prst="ellipse">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105611" tIns="52807" rIns="105611" bIns="52807" numCol="1" rtlCol="0" anchor="t" anchorCtr="0" compatLnSpc="1">
              <a:prstTxWarp prst="textNoShape">
                <a:avLst/>
              </a:prstTxWarp>
              <a:noAutofit/>
            </a:bodyPr>
            <a:lstStyle/>
            <a:p>
              <a:pPr defTabSz="1425505"/>
              <a:endParaRPr lang="zh-CN" altLang="en-US" sz="1400" dirty="0">
                <a:solidFill>
                  <a:srgbClr val="990000"/>
                </a:solidFill>
                <a:latin typeface="微软雅黑" pitchFamily="34" charset="-122"/>
                <a:ea typeface="微软雅黑" pitchFamily="34" charset="-122"/>
              </a:endParaRPr>
            </a:p>
          </p:txBody>
        </p:sp>
        <p:sp>
          <p:nvSpPr>
            <p:cNvPr id="155" name="圆角矩形 154"/>
            <p:cNvSpPr/>
            <p:nvPr/>
          </p:nvSpPr>
          <p:spPr bwMode="auto">
            <a:xfrm>
              <a:off x="6638969" y="1969192"/>
              <a:ext cx="181926" cy="267971"/>
            </a:xfrm>
            <a:prstGeom prst="roundRect">
              <a:avLst>
                <a:gd name="adj" fmla="val 4938"/>
              </a:avLst>
            </a:prstGeom>
            <a:solidFill>
              <a:srgbClr val="0070C0">
                <a:alpha val="80000"/>
              </a:srgb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56" name="TextBox 184"/>
            <p:cNvSpPr txBox="1"/>
            <p:nvPr/>
          </p:nvSpPr>
          <p:spPr>
            <a:xfrm>
              <a:off x="6576211" y="1949046"/>
              <a:ext cx="217798" cy="223183"/>
            </a:xfrm>
            <a:prstGeom prst="rect">
              <a:avLst/>
            </a:prstGeom>
            <a:noFill/>
          </p:spPr>
          <p:txBody>
            <a:bodyPr wrap="none" rtlCol="0">
              <a:spAutoFit/>
            </a:bodyPr>
            <a:lstStyle/>
            <a:p>
              <a:r>
                <a:rPr lang="en-US" altLang="zh-CN" sz="1334" b="1" dirty="0">
                  <a:solidFill>
                    <a:schemeClr val="bg1"/>
                  </a:solidFill>
                  <a:latin typeface="微软雅黑" pitchFamily="34" charset="-122"/>
                  <a:ea typeface="微软雅黑" pitchFamily="34" charset="-122"/>
                </a:rPr>
                <a:t>2</a:t>
              </a:r>
              <a:endParaRPr lang="zh-CN" altLang="en-US" sz="1334" b="1" dirty="0">
                <a:solidFill>
                  <a:schemeClr val="bg1"/>
                </a:solidFill>
                <a:latin typeface="微软雅黑" pitchFamily="34" charset="-122"/>
                <a:ea typeface="微软雅黑" pitchFamily="34" charset="-122"/>
              </a:endParaRPr>
            </a:p>
          </p:txBody>
        </p:sp>
        <p:sp>
          <p:nvSpPr>
            <p:cNvPr id="157" name="圆角矩形 156"/>
            <p:cNvSpPr/>
            <p:nvPr/>
          </p:nvSpPr>
          <p:spPr bwMode="auto">
            <a:xfrm>
              <a:off x="6350846" y="1466070"/>
              <a:ext cx="540726" cy="187001"/>
            </a:xfrm>
            <a:prstGeom prst="roundRect">
              <a:avLst>
                <a:gd name="adj" fmla="val 4938"/>
              </a:avLst>
            </a:prstGeom>
            <a:solidFill>
              <a:schemeClr val="accent2">
                <a:lumMod val="90000"/>
                <a:alpha val="80000"/>
              </a:scheme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58" name="圆角矩形 157"/>
            <p:cNvSpPr/>
            <p:nvPr/>
          </p:nvSpPr>
          <p:spPr bwMode="auto">
            <a:xfrm>
              <a:off x="6911306" y="1466070"/>
              <a:ext cx="540726" cy="187001"/>
            </a:xfrm>
            <a:prstGeom prst="roundRect">
              <a:avLst>
                <a:gd name="adj" fmla="val 4938"/>
              </a:avLst>
            </a:prstGeom>
            <a:solidFill>
              <a:schemeClr val="accent2">
                <a:lumMod val="90000"/>
                <a:alpha val="80000"/>
              </a:scheme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59" name="圆角矩形 158"/>
            <p:cNvSpPr/>
            <p:nvPr/>
          </p:nvSpPr>
          <p:spPr bwMode="auto">
            <a:xfrm>
              <a:off x="6911306" y="1243450"/>
              <a:ext cx="540726" cy="187001"/>
            </a:xfrm>
            <a:prstGeom prst="roundRect">
              <a:avLst>
                <a:gd name="adj" fmla="val 4938"/>
              </a:avLst>
            </a:prstGeom>
            <a:solidFill>
              <a:schemeClr val="accent2">
                <a:lumMod val="90000"/>
                <a:alpha val="80000"/>
              </a:scheme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60" name="圆角矩形 159"/>
            <p:cNvSpPr/>
            <p:nvPr/>
          </p:nvSpPr>
          <p:spPr bwMode="auto">
            <a:xfrm>
              <a:off x="6352628" y="1243450"/>
              <a:ext cx="540726" cy="187001"/>
            </a:xfrm>
            <a:prstGeom prst="roundRect">
              <a:avLst>
                <a:gd name="adj" fmla="val 4938"/>
              </a:avLst>
            </a:prstGeom>
            <a:solidFill>
              <a:schemeClr val="accent2">
                <a:lumMod val="90000"/>
                <a:alpha val="80000"/>
              </a:schemeClr>
            </a:solidFill>
            <a:ln w="25400">
              <a:noFill/>
            </a:ln>
            <a:effectLst>
              <a:outerShdw blurRad="50800" dist="38100" dir="2700000" algn="tl" rotWithShape="0">
                <a:prstClr val="black">
                  <a:alpha val="25000"/>
                </a:prst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121948" tIns="60974" rIns="121948" bIns="60974" numCol="1" rtlCol="0" anchor="t" anchorCtr="0" compatLnSpc="1">
              <a:prstTxWarp prst="textNoShape">
                <a:avLst/>
              </a:prstTxWarp>
            </a:bodyPr>
            <a:lstStyle/>
            <a:p>
              <a:endParaRPr lang="zh-CN" altLang="en-US" sz="1067" b="1" dirty="0">
                <a:latin typeface="微软雅黑" pitchFamily="34" charset="-122"/>
                <a:ea typeface="微软雅黑" pitchFamily="34" charset="-122"/>
              </a:endParaRPr>
            </a:p>
          </p:txBody>
        </p:sp>
        <p:sp>
          <p:nvSpPr>
            <p:cNvPr id="161" name="TextBox 191"/>
            <p:cNvSpPr txBox="1"/>
            <p:nvPr/>
          </p:nvSpPr>
          <p:spPr>
            <a:xfrm>
              <a:off x="6331032" y="1186899"/>
              <a:ext cx="475020" cy="223183"/>
            </a:xfrm>
            <a:prstGeom prst="rect">
              <a:avLst/>
            </a:prstGeom>
            <a:noFill/>
          </p:spPr>
          <p:txBody>
            <a:bodyPr wrap="none" rtlCol="0">
              <a:spAutoFit/>
            </a:bodyPr>
            <a:lstStyle/>
            <a:p>
              <a:r>
                <a:rPr lang="zh-CN" altLang="en-US" sz="1334" b="1" dirty="0">
                  <a:solidFill>
                    <a:srgbClr val="990000"/>
                  </a:solidFill>
                  <a:latin typeface="微软雅黑" pitchFamily="34" charset="-122"/>
                  <a:ea typeface="微软雅黑" pitchFamily="34" charset="-122"/>
                </a:rPr>
                <a:t>主控</a:t>
              </a:r>
              <a:r>
                <a:rPr lang="en-US" altLang="zh-CN" sz="1334" b="1" dirty="0">
                  <a:solidFill>
                    <a:srgbClr val="990000"/>
                  </a:solidFill>
                  <a:latin typeface="微软雅黑" pitchFamily="34" charset="-122"/>
                  <a:ea typeface="微软雅黑" pitchFamily="34" charset="-122"/>
                </a:rPr>
                <a:t>1</a:t>
              </a:r>
              <a:endParaRPr lang="zh-CN" altLang="en-US" sz="1334" b="1" dirty="0">
                <a:solidFill>
                  <a:srgbClr val="990000"/>
                </a:solidFill>
                <a:latin typeface="微软雅黑" pitchFamily="34" charset="-122"/>
                <a:ea typeface="微软雅黑" pitchFamily="34" charset="-122"/>
              </a:endParaRPr>
            </a:p>
          </p:txBody>
        </p:sp>
        <p:sp>
          <p:nvSpPr>
            <p:cNvPr id="162" name="TextBox 192"/>
            <p:cNvSpPr txBox="1"/>
            <p:nvPr/>
          </p:nvSpPr>
          <p:spPr>
            <a:xfrm>
              <a:off x="6890393" y="1186899"/>
              <a:ext cx="475020" cy="223183"/>
            </a:xfrm>
            <a:prstGeom prst="rect">
              <a:avLst/>
            </a:prstGeom>
            <a:noFill/>
          </p:spPr>
          <p:txBody>
            <a:bodyPr wrap="none" rtlCol="0">
              <a:spAutoFit/>
            </a:bodyPr>
            <a:lstStyle/>
            <a:p>
              <a:r>
                <a:rPr lang="zh-CN" altLang="en-US" sz="1334" b="1" dirty="0">
                  <a:solidFill>
                    <a:srgbClr val="990000"/>
                  </a:solidFill>
                  <a:latin typeface="微软雅黑" pitchFamily="34" charset="-122"/>
                  <a:ea typeface="微软雅黑" pitchFamily="34" charset="-122"/>
                </a:rPr>
                <a:t>主控</a:t>
              </a:r>
              <a:r>
                <a:rPr lang="en-US" altLang="zh-CN" sz="1334" b="1" dirty="0">
                  <a:solidFill>
                    <a:srgbClr val="990000"/>
                  </a:solidFill>
                  <a:latin typeface="微软雅黑" pitchFamily="34" charset="-122"/>
                  <a:ea typeface="微软雅黑" pitchFamily="34" charset="-122"/>
                </a:rPr>
                <a:t>2</a:t>
              </a:r>
              <a:endParaRPr lang="zh-CN" altLang="en-US" sz="1334" b="1" dirty="0">
                <a:solidFill>
                  <a:srgbClr val="990000"/>
                </a:solidFill>
                <a:latin typeface="微软雅黑" pitchFamily="34" charset="-122"/>
                <a:ea typeface="微软雅黑" pitchFamily="34" charset="-122"/>
              </a:endParaRPr>
            </a:p>
          </p:txBody>
        </p:sp>
        <p:sp>
          <p:nvSpPr>
            <p:cNvPr id="163" name="TextBox 193"/>
            <p:cNvSpPr txBox="1"/>
            <p:nvPr/>
          </p:nvSpPr>
          <p:spPr>
            <a:xfrm>
              <a:off x="6344956" y="1414698"/>
              <a:ext cx="475020" cy="223183"/>
            </a:xfrm>
            <a:prstGeom prst="rect">
              <a:avLst/>
            </a:prstGeom>
            <a:noFill/>
          </p:spPr>
          <p:txBody>
            <a:bodyPr wrap="none" rtlCol="0">
              <a:spAutoFit/>
            </a:bodyPr>
            <a:lstStyle/>
            <a:p>
              <a:r>
                <a:rPr lang="zh-CN" altLang="en-US" sz="1334" b="1" dirty="0">
                  <a:solidFill>
                    <a:srgbClr val="990000"/>
                  </a:solidFill>
                  <a:latin typeface="微软雅黑" pitchFamily="34" charset="-122"/>
                  <a:ea typeface="微软雅黑" pitchFamily="34" charset="-122"/>
                </a:rPr>
                <a:t>主控</a:t>
              </a:r>
              <a:r>
                <a:rPr lang="en-US" altLang="zh-CN" sz="1334" b="1" dirty="0">
                  <a:solidFill>
                    <a:srgbClr val="990000"/>
                  </a:solidFill>
                  <a:latin typeface="微软雅黑" pitchFamily="34" charset="-122"/>
                  <a:ea typeface="微软雅黑" pitchFamily="34" charset="-122"/>
                </a:rPr>
                <a:t>3</a:t>
              </a:r>
              <a:endParaRPr lang="zh-CN" altLang="en-US" sz="1334" b="1" dirty="0">
                <a:solidFill>
                  <a:srgbClr val="990000"/>
                </a:solidFill>
                <a:latin typeface="微软雅黑" pitchFamily="34" charset="-122"/>
                <a:ea typeface="微软雅黑" pitchFamily="34" charset="-122"/>
              </a:endParaRPr>
            </a:p>
          </p:txBody>
        </p:sp>
        <p:sp>
          <p:nvSpPr>
            <p:cNvPr id="164" name="TextBox 194"/>
            <p:cNvSpPr txBox="1"/>
            <p:nvPr/>
          </p:nvSpPr>
          <p:spPr>
            <a:xfrm>
              <a:off x="6890393" y="1416586"/>
              <a:ext cx="475020" cy="223183"/>
            </a:xfrm>
            <a:prstGeom prst="rect">
              <a:avLst/>
            </a:prstGeom>
            <a:noFill/>
          </p:spPr>
          <p:txBody>
            <a:bodyPr wrap="none" rtlCol="0">
              <a:spAutoFit/>
            </a:bodyPr>
            <a:lstStyle/>
            <a:p>
              <a:r>
                <a:rPr lang="zh-CN" altLang="en-US" sz="1334" b="1" dirty="0">
                  <a:solidFill>
                    <a:srgbClr val="990000"/>
                  </a:solidFill>
                  <a:latin typeface="微软雅黑" pitchFamily="34" charset="-122"/>
                  <a:ea typeface="微软雅黑" pitchFamily="34" charset="-122"/>
                </a:rPr>
                <a:t>主控</a:t>
              </a:r>
              <a:r>
                <a:rPr lang="en-US" altLang="zh-CN" sz="1334" b="1" dirty="0">
                  <a:solidFill>
                    <a:srgbClr val="990000"/>
                  </a:solidFill>
                  <a:latin typeface="微软雅黑" pitchFamily="34" charset="-122"/>
                  <a:ea typeface="微软雅黑" pitchFamily="34" charset="-122"/>
                </a:rPr>
                <a:t>4</a:t>
              </a:r>
              <a:endParaRPr lang="zh-CN" altLang="en-US" sz="1334" b="1" dirty="0">
                <a:solidFill>
                  <a:srgbClr val="990000"/>
                </a:solidFill>
                <a:latin typeface="微软雅黑" pitchFamily="34" charset="-122"/>
                <a:ea typeface="微软雅黑" pitchFamily="34" charset="-122"/>
              </a:endParaRPr>
            </a:p>
          </p:txBody>
        </p:sp>
      </p:grpSp>
      <p:sp>
        <p:nvSpPr>
          <p:cNvPr id="168" name="Rectangle 11"/>
          <p:cNvSpPr/>
          <p:nvPr/>
        </p:nvSpPr>
        <p:spPr>
          <a:xfrm>
            <a:off x="809580" y="4548653"/>
            <a:ext cx="4061464" cy="5188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37" tIns="45719" rIns="91437" bIns="45719" rtlCol="0" anchor="ctr"/>
          <a:lstStyle/>
          <a:p>
            <a:pPr>
              <a:buNone/>
              <a:defRPr/>
            </a:pPr>
            <a:r>
              <a:rPr lang="zh-CN" altLang="en-US" sz="1867" b="1" dirty="0">
                <a:solidFill>
                  <a:srgbClr val="FF9933"/>
                </a:solidFill>
                <a:latin typeface="Arial"/>
                <a:ea typeface="微软雅黑"/>
                <a:sym typeface="Arial"/>
              </a:rPr>
              <a:t>有线、无线业务融合，统一管理</a:t>
            </a:r>
            <a:endParaRPr lang="en-US" altLang="zh-CN" sz="1867" b="1" dirty="0">
              <a:solidFill>
                <a:srgbClr val="FF9933"/>
              </a:solidFill>
              <a:latin typeface="Arial"/>
              <a:ea typeface="微软雅黑"/>
              <a:sym typeface="Arial"/>
            </a:endParaRPr>
          </a:p>
        </p:txBody>
      </p:sp>
      <p:sp>
        <p:nvSpPr>
          <p:cNvPr id="169" name="Rectangle 11"/>
          <p:cNvSpPr/>
          <p:nvPr/>
        </p:nvSpPr>
        <p:spPr>
          <a:xfrm>
            <a:off x="6694654" y="4659357"/>
            <a:ext cx="4525195" cy="41206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37" tIns="45719" rIns="91437" bIns="45719" rtlCol="0" anchor="ctr"/>
          <a:lstStyle/>
          <a:p>
            <a:pPr>
              <a:buNone/>
              <a:defRPr/>
            </a:pPr>
            <a:r>
              <a:rPr lang="zh-CN" altLang="en-US" sz="1867" b="1" dirty="0">
                <a:solidFill>
                  <a:srgbClr val="FF9933"/>
                </a:solidFill>
                <a:latin typeface="Arial"/>
                <a:ea typeface="微软雅黑"/>
                <a:cs typeface="Arial" pitchFamily="34" charset="0"/>
                <a:sym typeface="Arial"/>
              </a:rPr>
              <a:t>一台“设备”管理一张校园网，简化运维</a:t>
            </a:r>
            <a:endParaRPr lang="en-US" altLang="zh-CN" sz="1867" b="1" dirty="0">
              <a:solidFill>
                <a:srgbClr val="FF9933"/>
              </a:solidFill>
              <a:latin typeface="Arial"/>
              <a:ea typeface="微软雅黑"/>
              <a:cs typeface="Arial" pitchFamily="34" charset="0"/>
              <a:sym typeface="Arial"/>
            </a:endParaRPr>
          </a:p>
        </p:txBody>
      </p:sp>
      <p:sp>
        <p:nvSpPr>
          <p:cNvPr id="170" name="矩形 169"/>
          <p:cNvSpPr/>
          <p:nvPr/>
        </p:nvSpPr>
        <p:spPr>
          <a:xfrm>
            <a:off x="552971" y="684779"/>
            <a:ext cx="5519460" cy="584775"/>
          </a:xfrm>
          <a:prstGeom prst="rect">
            <a:avLst/>
          </a:prstGeom>
        </p:spPr>
        <p:txBody>
          <a:bodyPr wrap="none">
            <a:spAutoFit/>
          </a:bodyPr>
          <a:lstStyle/>
          <a:p>
            <a:pPr defTabSz="1109355" fontAlgn="base">
              <a:spcBef>
                <a:spcPct val="0"/>
              </a:spcBef>
              <a:spcAft>
                <a:spcPct val="0"/>
              </a:spcAft>
            </a:pPr>
            <a:r>
              <a:rPr kumimoji="1"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rPr>
              <a:t>极简运维：有线无线深度融合</a:t>
            </a:r>
          </a:p>
        </p:txBody>
      </p:sp>
      <p:grpSp>
        <p:nvGrpSpPr>
          <p:cNvPr id="184" name="组合 183"/>
          <p:cNvGrpSpPr/>
          <p:nvPr/>
        </p:nvGrpSpPr>
        <p:grpSpPr>
          <a:xfrm>
            <a:off x="858295" y="5399246"/>
            <a:ext cx="2831935" cy="738664"/>
            <a:chOff x="678146" y="3958280"/>
            <a:chExt cx="1660227" cy="553870"/>
          </a:xfrm>
        </p:grpSpPr>
        <p:grpSp>
          <p:nvGrpSpPr>
            <p:cNvPr id="165" name="组合 124"/>
            <p:cNvGrpSpPr/>
            <p:nvPr/>
          </p:nvGrpSpPr>
          <p:grpSpPr>
            <a:xfrm>
              <a:off x="678146" y="3958280"/>
              <a:ext cx="1660227" cy="553870"/>
              <a:chOff x="6456550" y="1957109"/>
              <a:chExt cx="3084656" cy="1479257"/>
            </a:xfrm>
          </p:grpSpPr>
          <p:sp>
            <p:nvSpPr>
              <p:cNvPr id="166" name="矩形 165"/>
              <p:cNvSpPr/>
              <p:nvPr/>
            </p:nvSpPr>
            <p:spPr>
              <a:xfrm>
                <a:off x="6456550" y="1957109"/>
                <a:ext cx="3084656" cy="1479257"/>
              </a:xfrm>
              <a:prstGeom prst="rect">
                <a:avLst/>
              </a:prstGeom>
            </p:spPr>
            <p:txBody>
              <a:bodyPr wrap="square">
                <a:spAutoFit/>
              </a:bodyPr>
              <a:lstStyle/>
              <a:p>
                <a:pPr>
                  <a:buClr>
                    <a:srgbClr val="C00000"/>
                  </a:buClr>
                  <a:buNone/>
                </a:pPr>
                <a:r>
                  <a:rPr lang="zh-CN" altLang="en-US" sz="1400" dirty="0">
                    <a:solidFill>
                      <a:schemeClr val="bg1"/>
                    </a:solidFill>
                    <a:latin typeface="Arial"/>
                    <a:ea typeface="微软雅黑"/>
                    <a:sym typeface="Arial"/>
                  </a:rPr>
                  <a:t>有线网络（原有）</a:t>
                </a:r>
                <a:r>
                  <a:rPr lang="en-US" altLang="zh-CN" sz="1400" dirty="0">
                    <a:solidFill>
                      <a:schemeClr val="bg1"/>
                    </a:solidFill>
                    <a:latin typeface="Arial"/>
                    <a:ea typeface="微软雅黑"/>
                    <a:sym typeface="Arial"/>
                  </a:rPr>
                  <a:t>   </a:t>
                </a:r>
              </a:p>
              <a:p>
                <a:pPr>
                  <a:buClr>
                    <a:srgbClr val="C00000"/>
                  </a:buClr>
                  <a:buNone/>
                </a:pPr>
                <a:r>
                  <a:rPr lang="en-US" altLang="zh-CN" sz="1400" dirty="0">
                    <a:solidFill>
                      <a:schemeClr val="bg1"/>
                    </a:solidFill>
                    <a:latin typeface="Arial"/>
                    <a:ea typeface="微软雅黑"/>
                    <a:sym typeface="Arial"/>
                  </a:rPr>
                  <a:t>        + </a:t>
                </a:r>
              </a:p>
              <a:p>
                <a:pPr>
                  <a:buClr>
                    <a:srgbClr val="C00000"/>
                  </a:buClr>
                  <a:buNone/>
                </a:pPr>
                <a:r>
                  <a:rPr lang="zh-CN" altLang="en-US" sz="1400" dirty="0">
                    <a:solidFill>
                      <a:schemeClr val="bg1"/>
                    </a:solidFill>
                    <a:latin typeface="Arial"/>
                    <a:ea typeface="微软雅黑"/>
                    <a:sym typeface="Arial"/>
                  </a:rPr>
                  <a:t>无线网络（扩容）</a:t>
                </a:r>
                <a:endParaRPr lang="en-US" altLang="zh-CN" sz="1400" dirty="0">
                  <a:solidFill>
                    <a:schemeClr val="bg1"/>
                  </a:solidFill>
                  <a:latin typeface="Arial"/>
                  <a:ea typeface="微软雅黑"/>
                  <a:sym typeface="Arial"/>
                </a:endParaRPr>
              </a:p>
            </p:txBody>
          </p:sp>
          <p:sp>
            <p:nvSpPr>
              <p:cNvPr id="167" name="矩形 166"/>
              <p:cNvSpPr/>
              <p:nvPr/>
            </p:nvSpPr>
            <p:spPr>
              <a:xfrm>
                <a:off x="8465309" y="2416244"/>
                <a:ext cx="983377" cy="616358"/>
              </a:xfrm>
              <a:prstGeom prst="rect">
                <a:avLst/>
              </a:prstGeom>
            </p:spPr>
            <p:txBody>
              <a:bodyPr wrap="none">
                <a:spAutoFit/>
              </a:bodyPr>
              <a:lstStyle/>
              <a:p>
                <a:pPr>
                  <a:buClr>
                    <a:srgbClr val="C00000"/>
                  </a:buClr>
                  <a:buNone/>
                </a:pPr>
                <a:r>
                  <a:rPr lang="zh-CN" altLang="en-US" sz="1400" dirty="0">
                    <a:solidFill>
                      <a:schemeClr val="bg1"/>
                    </a:solidFill>
                    <a:latin typeface="Arial"/>
                    <a:ea typeface="微软雅黑"/>
                    <a:sym typeface="Arial"/>
                  </a:rPr>
                  <a:t>一张网络</a:t>
                </a:r>
                <a:endParaRPr lang="en-US" altLang="zh-CN" sz="1400" dirty="0">
                  <a:solidFill>
                    <a:schemeClr val="bg1"/>
                  </a:solidFill>
                  <a:latin typeface="Arial"/>
                  <a:ea typeface="微软雅黑"/>
                  <a:sym typeface="Arial"/>
                </a:endParaRPr>
              </a:p>
            </p:txBody>
          </p:sp>
        </p:grpSp>
        <p:sp>
          <p:nvSpPr>
            <p:cNvPr id="171" name="TextBox 229"/>
            <p:cNvSpPr txBox="1"/>
            <p:nvPr/>
          </p:nvSpPr>
          <p:spPr>
            <a:xfrm>
              <a:off x="1589451" y="4058291"/>
              <a:ext cx="187518" cy="376986"/>
            </a:xfrm>
            <a:prstGeom prst="rect">
              <a:avLst/>
            </a:prstGeom>
            <a:noFill/>
            <a:ln>
              <a:noFill/>
            </a:ln>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lIns="91437" tIns="45719" rIns="91437" bIns="45719">
              <a:spAutoFit/>
            </a:bodyPr>
            <a:lstStyle/>
            <a:p>
              <a:pPr>
                <a:buNone/>
                <a:defRPr/>
              </a:pPr>
              <a:r>
                <a:rPr lang="en-US" altLang="zh-CN" sz="2667" b="1" dirty="0">
                  <a:solidFill>
                    <a:schemeClr val="bg1"/>
                  </a:solidFill>
                  <a:latin typeface="Arial"/>
                  <a:ea typeface="微软雅黑"/>
                  <a:sym typeface="Arial"/>
                </a:rPr>
                <a:t>=</a:t>
              </a:r>
            </a:p>
          </p:txBody>
        </p:sp>
      </p:grpSp>
      <p:sp>
        <p:nvSpPr>
          <p:cNvPr id="172" name="矩形 171"/>
          <p:cNvSpPr/>
          <p:nvPr/>
        </p:nvSpPr>
        <p:spPr>
          <a:xfrm>
            <a:off x="10134491" y="5285798"/>
            <a:ext cx="2705178" cy="502958"/>
          </a:xfrm>
          <a:prstGeom prst="rect">
            <a:avLst/>
          </a:prstGeom>
        </p:spPr>
        <p:txBody>
          <a:bodyPr wrap="square">
            <a:spAutoFit/>
          </a:bodyPr>
          <a:lstStyle/>
          <a:p>
            <a:r>
              <a:rPr lang="en-US" altLang="zh-CN" sz="1334" dirty="0">
                <a:solidFill>
                  <a:srgbClr val="FFFFFF"/>
                </a:solidFill>
                <a:latin typeface="微软雅黑" panose="020B0503020204020204" pitchFamily="34" charset="-122"/>
                <a:ea typeface="微软雅黑" panose="020B0503020204020204" pitchFamily="34" charset="-122"/>
              </a:rPr>
              <a:t>250</a:t>
            </a:r>
            <a:r>
              <a:rPr lang="zh-CN" altLang="en-US" sz="1334" dirty="0">
                <a:solidFill>
                  <a:srgbClr val="FFFFFF"/>
                </a:solidFill>
                <a:latin typeface="微软雅黑" panose="020B0503020204020204" pitchFamily="34" charset="-122"/>
                <a:ea typeface="微软雅黑" panose="020B0503020204020204" pitchFamily="34" charset="-122"/>
              </a:rPr>
              <a:t> 台设备</a:t>
            </a:r>
            <a:r>
              <a:rPr lang="en-US" altLang="zh-CN" sz="1334" dirty="0">
                <a:solidFill>
                  <a:srgbClr val="FFFFFF"/>
                </a:solidFill>
                <a:latin typeface="微软雅黑" panose="020B0503020204020204" pitchFamily="34" charset="-122"/>
                <a:ea typeface="微软雅黑" panose="020B0503020204020204" pitchFamily="34" charset="-122"/>
              </a:rPr>
              <a:t>,</a:t>
            </a:r>
          </a:p>
          <a:p>
            <a:r>
              <a:rPr lang="en-US" altLang="zh-CN" sz="1334" dirty="0">
                <a:solidFill>
                  <a:schemeClr val="bg2">
                    <a:lumMod val="20000"/>
                    <a:lumOff val="80000"/>
                  </a:schemeClr>
                </a:solidFill>
                <a:latin typeface="微软雅黑" panose="020B0503020204020204" pitchFamily="34" charset="-122"/>
                <a:ea typeface="微软雅黑" panose="020B0503020204020204" pitchFamily="34" charset="-122"/>
              </a:rPr>
              <a:t>&gt;100</a:t>
            </a:r>
            <a:r>
              <a:rPr lang="zh-CN" altLang="en-US" sz="1334" dirty="0">
                <a:solidFill>
                  <a:schemeClr val="bg2">
                    <a:lumMod val="20000"/>
                    <a:lumOff val="80000"/>
                  </a:schemeClr>
                </a:solidFill>
                <a:latin typeface="微软雅黑" panose="020B0503020204020204" pitchFamily="34" charset="-122"/>
                <a:ea typeface="微软雅黑" panose="020B0503020204020204" pitchFamily="34" charset="-122"/>
              </a:rPr>
              <a:t>条命令行</a:t>
            </a:r>
            <a:r>
              <a:rPr lang="en-US" altLang="zh-CN" sz="1334" dirty="0">
                <a:solidFill>
                  <a:schemeClr val="bg2">
                    <a:lumMod val="20000"/>
                    <a:lumOff val="80000"/>
                  </a:schemeClr>
                </a:solidFill>
                <a:latin typeface="微软雅黑" panose="020B0503020204020204" pitchFamily="34" charset="-122"/>
                <a:ea typeface="微软雅黑" panose="020B0503020204020204" pitchFamily="34" charset="-122"/>
              </a:rPr>
              <a:t>/</a:t>
            </a:r>
            <a:r>
              <a:rPr lang="zh-CN" altLang="en-US" sz="1334" dirty="0">
                <a:solidFill>
                  <a:schemeClr val="bg2">
                    <a:lumMod val="20000"/>
                    <a:lumOff val="80000"/>
                  </a:schemeClr>
                </a:solidFill>
                <a:latin typeface="微软雅黑" panose="020B0503020204020204" pitchFamily="34" charset="-122"/>
                <a:ea typeface="微软雅黑" panose="020B0503020204020204" pitchFamily="34" charset="-122"/>
              </a:rPr>
              <a:t>设备 </a:t>
            </a:r>
            <a:endParaRPr lang="zh-CN" altLang="en-US" sz="1334" dirty="0">
              <a:latin typeface="微软雅黑" panose="020B0503020204020204" pitchFamily="34" charset="-122"/>
              <a:ea typeface="微软雅黑" panose="020B0503020204020204" pitchFamily="34" charset="-122"/>
            </a:endParaRPr>
          </a:p>
        </p:txBody>
      </p:sp>
      <p:sp>
        <p:nvSpPr>
          <p:cNvPr id="174" name="矩形 173"/>
          <p:cNvSpPr/>
          <p:nvPr/>
        </p:nvSpPr>
        <p:spPr>
          <a:xfrm>
            <a:off x="10123559" y="5808806"/>
            <a:ext cx="952505" cy="502958"/>
          </a:xfrm>
          <a:prstGeom prst="rect">
            <a:avLst/>
          </a:prstGeom>
        </p:spPr>
        <p:txBody>
          <a:bodyPr wrap="none">
            <a:spAutoFit/>
          </a:bodyPr>
          <a:lstStyle/>
          <a:p>
            <a:r>
              <a:rPr lang="en-US" altLang="zh-CN" sz="1334" dirty="0">
                <a:solidFill>
                  <a:srgbClr val="FFFFFF"/>
                </a:solidFill>
                <a:latin typeface="微软雅黑" panose="020B0503020204020204" pitchFamily="34" charset="-122"/>
                <a:ea typeface="微软雅黑" panose="020B0503020204020204" pitchFamily="34" charset="-122"/>
              </a:rPr>
              <a:t>1</a:t>
            </a:r>
            <a:r>
              <a:rPr lang="zh-CN" altLang="en-US" sz="1334" dirty="0">
                <a:solidFill>
                  <a:srgbClr val="FFFFFF"/>
                </a:solidFill>
                <a:latin typeface="微软雅黑" panose="020B0503020204020204" pitchFamily="34" charset="-122"/>
                <a:ea typeface="微软雅黑" panose="020B0503020204020204" pitchFamily="34" charset="-122"/>
              </a:rPr>
              <a:t> 台设备</a:t>
            </a:r>
            <a:r>
              <a:rPr lang="en-US" altLang="zh-CN" sz="1334" dirty="0">
                <a:solidFill>
                  <a:srgbClr val="FFFFFF"/>
                </a:solidFill>
                <a:latin typeface="微软雅黑" panose="020B0503020204020204" pitchFamily="34" charset="-122"/>
                <a:ea typeface="微软雅黑" panose="020B0503020204020204" pitchFamily="34" charset="-122"/>
              </a:rPr>
              <a:t>, </a:t>
            </a:r>
          </a:p>
          <a:p>
            <a:r>
              <a:rPr lang="en-US" altLang="zh-CN" sz="1334" dirty="0">
                <a:solidFill>
                  <a:schemeClr val="bg2">
                    <a:lumMod val="20000"/>
                    <a:lumOff val="80000"/>
                  </a:schemeClr>
                </a:solidFill>
                <a:latin typeface="微软雅黑" panose="020B0503020204020204" pitchFamily="34" charset="-122"/>
                <a:ea typeface="微软雅黑" panose="020B0503020204020204" pitchFamily="34" charset="-122"/>
              </a:rPr>
              <a:t>10 </a:t>
            </a:r>
            <a:r>
              <a:rPr lang="zh-CN" altLang="en-US" sz="1334" dirty="0">
                <a:solidFill>
                  <a:schemeClr val="bg2">
                    <a:lumMod val="20000"/>
                    <a:lumOff val="80000"/>
                  </a:schemeClr>
                </a:solidFill>
                <a:latin typeface="微软雅黑" panose="020B0503020204020204" pitchFamily="34" charset="-122"/>
                <a:ea typeface="微软雅黑" panose="020B0503020204020204" pitchFamily="34" charset="-122"/>
              </a:rPr>
              <a:t>个模板</a:t>
            </a:r>
            <a:endParaRPr lang="zh-CN" altLang="en-US" sz="1334" dirty="0">
              <a:latin typeface="微软雅黑" panose="020B0503020204020204" pitchFamily="34" charset="-122"/>
              <a:ea typeface="微软雅黑" panose="020B0503020204020204" pitchFamily="34" charset="-122"/>
            </a:endParaRPr>
          </a:p>
        </p:txBody>
      </p:sp>
      <p:sp>
        <p:nvSpPr>
          <p:cNvPr id="177" name="任意多边形 6"/>
          <p:cNvSpPr>
            <a:spLocks/>
          </p:cNvSpPr>
          <p:nvPr/>
        </p:nvSpPr>
        <p:spPr bwMode="auto">
          <a:xfrm>
            <a:off x="1900262" y="2070270"/>
            <a:ext cx="1443038" cy="1538628"/>
          </a:xfrm>
          <a:custGeom>
            <a:avLst/>
            <a:gdLst>
              <a:gd name="T0" fmla="*/ 0 w 2882900"/>
              <a:gd name="T1" fmla="*/ 0 h 1536700"/>
              <a:gd name="T2" fmla="*/ 901700 w 2882900"/>
              <a:gd name="T3" fmla="*/ 749300 h 1536700"/>
              <a:gd name="T4" fmla="*/ 2882900 w 2882900"/>
              <a:gd name="T5" fmla="*/ 1536700 h 1536700"/>
              <a:gd name="T6" fmla="*/ 2882900 w 2882900"/>
              <a:gd name="T7" fmla="*/ 1536700 h 1536700"/>
              <a:gd name="T8" fmla="*/ 0 60000 65536"/>
              <a:gd name="T9" fmla="*/ 0 60000 65536"/>
              <a:gd name="T10" fmla="*/ 0 60000 65536"/>
              <a:gd name="T11" fmla="*/ 0 60000 65536"/>
              <a:gd name="T12" fmla="*/ 0 w 2882900"/>
              <a:gd name="T13" fmla="*/ 0 h 1536700"/>
              <a:gd name="T14" fmla="*/ 2882900 w 2882900"/>
              <a:gd name="T15" fmla="*/ 1536700 h 1536700"/>
              <a:gd name="connsiteX0" fmla="*/ 0 w 7100869"/>
              <a:gd name="connsiteY0" fmla="*/ 543840 h 1321724"/>
              <a:gd name="connsiteX1" fmla="*/ 901700 w 7100869"/>
              <a:gd name="connsiteY1" fmla="*/ 1293140 h 1321724"/>
              <a:gd name="connsiteX2" fmla="*/ 7100869 w 7100869"/>
              <a:gd name="connsiteY2" fmla="*/ 0 h 1321724"/>
              <a:gd name="connsiteX0" fmla="*/ 0 w 7100869"/>
              <a:gd name="connsiteY0" fmla="*/ 543840 h 1307512"/>
              <a:gd name="connsiteX1" fmla="*/ 901700 w 7100869"/>
              <a:gd name="connsiteY1" fmla="*/ 1293140 h 1307512"/>
              <a:gd name="connsiteX2" fmla="*/ 3203201 w 7100869"/>
              <a:gd name="connsiteY2" fmla="*/ 956998 h 1307512"/>
              <a:gd name="connsiteX3" fmla="*/ 7100869 w 7100869"/>
              <a:gd name="connsiteY3" fmla="*/ 0 h 1307512"/>
              <a:gd name="connsiteX0" fmla="*/ 0 w 7100869"/>
              <a:gd name="connsiteY0" fmla="*/ 543840 h 2102786"/>
              <a:gd name="connsiteX1" fmla="*/ 901700 w 7100869"/>
              <a:gd name="connsiteY1" fmla="*/ 1293140 h 2102786"/>
              <a:gd name="connsiteX2" fmla="*/ 4296748 w 7100869"/>
              <a:gd name="connsiteY2" fmla="*/ 2070269 h 2102786"/>
              <a:gd name="connsiteX3" fmla="*/ 7100869 w 7100869"/>
              <a:gd name="connsiteY3" fmla="*/ 0 h 2102786"/>
              <a:gd name="connsiteX0" fmla="*/ 0 w 7100869"/>
              <a:gd name="connsiteY0" fmla="*/ 543840 h 2118208"/>
              <a:gd name="connsiteX1" fmla="*/ 1573450 w 7100869"/>
              <a:gd name="connsiteY1" fmla="*/ 1639896 h 2118208"/>
              <a:gd name="connsiteX2" fmla="*/ 4296748 w 7100869"/>
              <a:gd name="connsiteY2" fmla="*/ 2070269 h 2118208"/>
              <a:gd name="connsiteX3" fmla="*/ 7100869 w 7100869"/>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40737"/>
              <a:gd name="connsiteY0" fmla="*/ 653341 h 2118208"/>
              <a:gd name="connsiteX1" fmla="*/ 1213318 w 6740737"/>
              <a:gd name="connsiteY1" fmla="*/ 1639896 h 2118208"/>
              <a:gd name="connsiteX2" fmla="*/ 3936616 w 6740737"/>
              <a:gd name="connsiteY2" fmla="*/ 2070269 h 2118208"/>
              <a:gd name="connsiteX3" fmla="*/ 6740737 w 6740737"/>
              <a:gd name="connsiteY3" fmla="*/ 0 h 2118208"/>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20164"/>
              <a:gd name="connsiteX1" fmla="*/ 1163977 w 6740737"/>
              <a:gd name="connsiteY1" fmla="*/ 1548643 h 2120164"/>
              <a:gd name="connsiteX2" fmla="*/ 3936616 w 6740737"/>
              <a:gd name="connsiteY2" fmla="*/ 2070269 h 2120164"/>
              <a:gd name="connsiteX3" fmla="*/ 6740737 w 6740737"/>
              <a:gd name="connsiteY3" fmla="*/ 0 h 2120164"/>
              <a:gd name="connsiteX0" fmla="*/ 0 w 6740737"/>
              <a:gd name="connsiteY0" fmla="*/ 653341 h 2120164"/>
              <a:gd name="connsiteX1" fmla="*/ 1163977 w 6740737"/>
              <a:gd name="connsiteY1" fmla="*/ 1548643 h 2120164"/>
              <a:gd name="connsiteX2" fmla="*/ 3936616 w 6740737"/>
              <a:gd name="connsiteY2" fmla="*/ 2070269 h 2120164"/>
              <a:gd name="connsiteX3" fmla="*/ 6740737 w 6740737"/>
              <a:gd name="connsiteY3" fmla="*/ 0 h 2120164"/>
              <a:gd name="connsiteX0" fmla="*/ 0 w 7250598"/>
              <a:gd name="connsiteY0" fmla="*/ 0 h 1466823"/>
              <a:gd name="connsiteX1" fmla="*/ 1163977 w 7250598"/>
              <a:gd name="connsiteY1" fmla="*/ 895302 h 1466823"/>
              <a:gd name="connsiteX2" fmla="*/ 3936616 w 7250598"/>
              <a:gd name="connsiteY2" fmla="*/ 1416928 h 1466823"/>
              <a:gd name="connsiteX3" fmla="*/ 7250598 w 7250598"/>
              <a:gd name="connsiteY3" fmla="*/ 916190 h 1466823"/>
              <a:gd name="connsiteX0" fmla="*/ 0 w 6785032"/>
              <a:gd name="connsiteY0" fmla="*/ 34857 h 1501680"/>
              <a:gd name="connsiteX1" fmla="*/ 1163977 w 6785032"/>
              <a:gd name="connsiteY1" fmla="*/ 930159 h 1501680"/>
              <a:gd name="connsiteX2" fmla="*/ 3936616 w 6785032"/>
              <a:gd name="connsiteY2" fmla="*/ 1451785 h 1501680"/>
              <a:gd name="connsiteX3" fmla="*/ 6785032 w 6785032"/>
              <a:gd name="connsiteY3" fmla="*/ 0 h 1501680"/>
              <a:gd name="connsiteX0" fmla="*/ 0 w 6085730"/>
              <a:gd name="connsiteY0" fmla="*/ 420998 h 1501680"/>
              <a:gd name="connsiteX1" fmla="*/ 464675 w 6085730"/>
              <a:gd name="connsiteY1" fmla="*/ 930159 h 1501680"/>
              <a:gd name="connsiteX2" fmla="*/ 3237314 w 6085730"/>
              <a:gd name="connsiteY2" fmla="*/ 1451785 h 1501680"/>
              <a:gd name="connsiteX3" fmla="*/ 6085730 w 6085730"/>
              <a:gd name="connsiteY3" fmla="*/ 0 h 1501680"/>
              <a:gd name="connsiteX0" fmla="*/ 0 w 5621055"/>
              <a:gd name="connsiteY0" fmla="*/ 930159 h 1501680"/>
              <a:gd name="connsiteX1" fmla="*/ 2772639 w 5621055"/>
              <a:gd name="connsiteY1" fmla="*/ 1451785 h 1501680"/>
              <a:gd name="connsiteX2" fmla="*/ 5621055 w 5621055"/>
              <a:gd name="connsiteY2" fmla="*/ 0 h 1501680"/>
              <a:gd name="connsiteX0" fmla="*/ 0 w 6022782"/>
              <a:gd name="connsiteY0" fmla="*/ 511839 h 1483146"/>
              <a:gd name="connsiteX1" fmla="*/ 3174366 w 6022782"/>
              <a:gd name="connsiteY1" fmla="*/ 1451785 h 1483146"/>
              <a:gd name="connsiteX2" fmla="*/ 6022782 w 6022782"/>
              <a:gd name="connsiteY2" fmla="*/ 0 h 1483146"/>
              <a:gd name="connsiteX0" fmla="*/ 0 w 6231084"/>
              <a:gd name="connsiteY0" fmla="*/ 93519 h 1064828"/>
              <a:gd name="connsiteX1" fmla="*/ 3174366 w 6231084"/>
              <a:gd name="connsiteY1" fmla="*/ 1033465 h 1064828"/>
              <a:gd name="connsiteX2" fmla="*/ 6231084 w 6231084"/>
              <a:gd name="connsiteY2" fmla="*/ 0 h 1064828"/>
              <a:gd name="connsiteX0" fmla="*/ 0 w 5873993"/>
              <a:gd name="connsiteY0" fmla="*/ 0 h 971307"/>
              <a:gd name="connsiteX1" fmla="*/ 3174366 w 5873993"/>
              <a:gd name="connsiteY1" fmla="*/ 939946 h 971307"/>
              <a:gd name="connsiteX2" fmla="*/ 5873993 w 5873993"/>
              <a:gd name="connsiteY2" fmla="*/ 67374 h 971307"/>
              <a:gd name="connsiteX0" fmla="*/ 0 w 5873993"/>
              <a:gd name="connsiteY0" fmla="*/ 141942 h 257369"/>
              <a:gd name="connsiteX1" fmla="*/ 3485151 w 5873993"/>
              <a:gd name="connsiteY1" fmla="*/ 52176 h 257369"/>
              <a:gd name="connsiteX2" fmla="*/ 5873993 w 5873993"/>
              <a:gd name="connsiteY2" fmla="*/ 209316 h 257369"/>
              <a:gd name="connsiteX0" fmla="*/ 0 w 4291811"/>
              <a:gd name="connsiteY0" fmla="*/ 270655 h 351027"/>
              <a:gd name="connsiteX1" fmla="*/ 1902969 w 4291811"/>
              <a:gd name="connsiteY1" fmla="*/ 52176 h 351027"/>
              <a:gd name="connsiteX2" fmla="*/ 4291811 w 4291811"/>
              <a:gd name="connsiteY2" fmla="*/ 209316 h 351027"/>
              <a:gd name="connsiteX0" fmla="*/ 220458 w 2305514"/>
              <a:gd name="connsiteY0" fmla="*/ 1187585 h 1267959"/>
              <a:gd name="connsiteX1" fmla="*/ 2123427 w 2305514"/>
              <a:gd name="connsiteY1" fmla="*/ 969106 h 1267959"/>
              <a:gd name="connsiteX2" fmla="*/ 76516 w 2305514"/>
              <a:gd name="connsiteY2" fmla="*/ 0 h 1267959"/>
              <a:gd name="connsiteX0" fmla="*/ 1094652 w 1185555"/>
              <a:gd name="connsiteY0" fmla="*/ 1187585 h 1218573"/>
              <a:gd name="connsiteX1" fmla="*/ 257059 w 1185555"/>
              <a:gd name="connsiteY1" fmla="*/ 373805 h 1218573"/>
              <a:gd name="connsiteX2" fmla="*/ 950710 w 1185555"/>
              <a:gd name="connsiteY2" fmla="*/ 0 h 1218573"/>
              <a:gd name="connsiteX0" fmla="*/ 1146527 w 1235609"/>
              <a:gd name="connsiteY0" fmla="*/ 1187585 h 1218571"/>
              <a:gd name="connsiteX1" fmla="*/ 252427 w 1235609"/>
              <a:gd name="connsiteY1" fmla="*/ 373805 h 1218571"/>
              <a:gd name="connsiteX2" fmla="*/ 1002585 w 1235609"/>
              <a:gd name="connsiteY2" fmla="*/ 0 h 1218571"/>
              <a:gd name="connsiteX0" fmla="*/ 1146527 w 1235612"/>
              <a:gd name="connsiteY0" fmla="*/ 1211842 h 1242829"/>
              <a:gd name="connsiteX1" fmla="*/ 252427 w 1235612"/>
              <a:gd name="connsiteY1" fmla="*/ 398062 h 1242829"/>
              <a:gd name="connsiteX2" fmla="*/ 1002585 w 1235612"/>
              <a:gd name="connsiteY2" fmla="*/ 24257 h 1242829"/>
              <a:gd name="connsiteX3" fmla="*/ 1071705 w 1235612"/>
              <a:gd name="connsiteY3" fmla="*/ 37127 h 1242829"/>
              <a:gd name="connsiteX0" fmla="*/ 2080875 w 2169960"/>
              <a:gd name="connsiteY0" fmla="*/ 1786115 h 1817102"/>
              <a:gd name="connsiteX1" fmla="*/ 1186775 w 2169960"/>
              <a:gd name="connsiteY1" fmla="*/ 972335 h 1817102"/>
              <a:gd name="connsiteX2" fmla="*/ 1936933 w 2169960"/>
              <a:gd name="connsiteY2" fmla="*/ 598530 h 1817102"/>
              <a:gd name="connsiteX3" fmla="*/ 75 w 2169960"/>
              <a:gd name="connsiteY3" fmla="*/ 9 h 1817102"/>
              <a:gd name="connsiteX0" fmla="*/ 2080875 w 2169960"/>
              <a:gd name="connsiteY0" fmla="*/ 1786115 h 1817102"/>
              <a:gd name="connsiteX1" fmla="*/ 1186775 w 2169960"/>
              <a:gd name="connsiteY1" fmla="*/ 972335 h 1817102"/>
              <a:gd name="connsiteX2" fmla="*/ 1936933 w 2169960"/>
              <a:gd name="connsiteY2" fmla="*/ 598530 h 1817102"/>
              <a:gd name="connsiteX3" fmla="*/ 75 w 2169960"/>
              <a:gd name="connsiteY3" fmla="*/ 9 h 1817102"/>
              <a:gd name="connsiteX0" fmla="*/ 2080880 w 2169965"/>
              <a:gd name="connsiteY0" fmla="*/ 1786117 h 1817104"/>
              <a:gd name="connsiteX1" fmla="*/ 1186780 w 2169965"/>
              <a:gd name="connsiteY1" fmla="*/ 972337 h 1817104"/>
              <a:gd name="connsiteX2" fmla="*/ 1739166 w 2169965"/>
              <a:gd name="connsiteY2" fmla="*/ 518085 h 1817104"/>
              <a:gd name="connsiteX3" fmla="*/ 80 w 2169965"/>
              <a:gd name="connsiteY3" fmla="*/ 11 h 1817104"/>
              <a:gd name="connsiteX0" fmla="*/ 2080880 w 2169965"/>
              <a:gd name="connsiteY0" fmla="*/ 1786117 h 1817104"/>
              <a:gd name="connsiteX1" fmla="*/ 1186780 w 2169965"/>
              <a:gd name="connsiteY1" fmla="*/ 972337 h 1817104"/>
              <a:gd name="connsiteX2" fmla="*/ 1739166 w 2169965"/>
              <a:gd name="connsiteY2" fmla="*/ 518085 h 1817104"/>
              <a:gd name="connsiteX3" fmla="*/ 80 w 2169965"/>
              <a:gd name="connsiteY3" fmla="*/ 11 h 1817104"/>
              <a:gd name="connsiteX0" fmla="*/ 2080880 w 2169965"/>
              <a:gd name="connsiteY0" fmla="*/ 1786117 h 1817104"/>
              <a:gd name="connsiteX1" fmla="*/ 1186780 w 2169965"/>
              <a:gd name="connsiteY1" fmla="*/ 972337 h 1817104"/>
              <a:gd name="connsiteX2" fmla="*/ 1739166 w 2169965"/>
              <a:gd name="connsiteY2" fmla="*/ 518085 h 1817104"/>
              <a:gd name="connsiteX3" fmla="*/ 80 w 2169965"/>
              <a:gd name="connsiteY3" fmla="*/ 11 h 1817104"/>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910 w 2169995"/>
              <a:gd name="connsiteY0" fmla="*/ 1786120 h 1817107"/>
              <a:gd name="connsiteX1" fmla="*/ 1186810 w 2169995"/>
              <a:gd name="connsiteY1" fmla="*/ 972340 h 1817107"/>
              <a:gd name="connsiteX2" fmla="*/ 1739196 w 2169995"/>
              <a:gd name="connsiteY2" fmla="*/ 518088 h 1817107"/>
              <a:gd name="connsiteX3" fmla="*/ 110 w 2169995"/>
              <a:gd name="connsiteY3" fmla="*/ 14 h 1817107"/>
              <a:gd name="connsiteX0" fmla="*/ 2306921 w 2396006"/>
              <a:gd name="connsiteY0" fmla="*/ 1721766 h 1752753"/>
              <a:gd name="connsiteX1" fmla="*/ 1412821 w 2396006"/>
              <a:gd name="connsiteY1" fmla="*/ 907986 h 1752753"/>
              <a:gd name="connsiteX2" fmla="*/ 1965207 w 2396006"/>
              <a:gd name="connsiteY2" fmla="*/ 453734 h 1752753"/>
              <a:gd name="connsiteX3" fmla="*/ 95 w 2396006"/>
              <a:gd name="connsiteY3" fmla="*/ 16 h 1752753"/>
              <a:gd name="connsiteX0" fmla="*/ 2306926 w 2396011"/>
              <a:gd name="connsiteY0" fmla="*/ 1721764 h 1752751"/>
              <a:gd name="connsiteX1" fmla="*/ 1412826 w 2396011"/>
              <a:gd name="connsiteY1" fmla="*/ 907984 h 1752751"/>
              <a:gd name="connsiteX2" fmla="*/ 1852200 w 2396011"/>
              <a:gd name="connsiteY2" fmla="*/ 534179 h 1752751"/>
              <a:gd name="connsiteX3" fmla="*/ 100 w 2396011"/>
              <a:gd name="connsiteY3" fmla="*/ 14 h 1752751"/>
              <a:gd name="connsiteX0" fmla="*/ 2306926 w 2396011"/>
              <a:gd name="connsiteY0" fmla="*/ 1721764 h 1752751"/>
              <a:gd name="connsiteX1" fmla="*/ 1412826 w 2396011"/>
              <a:gd name="connsiteY1" fmla="*/ 907984 h 1752751"/>
              <a:gd name="connsiteX2" fmla="*/ 1852200 w 2396011"/>
              <a:gd name="connsiteY2" fmla="*/ 534179 h 1752751"/>
              <a:gd name="connsiteX3" fmla="*/ 100 w 2396011"/>
              <a:gd name="connsiteY3" fmla="*/ 14 h 1752751"/>
              <a:gd name="connsiteX0" fmla="*/ 2306926 w 2396011"/>
              <a:gd name="connsiteY0" fmla="*/ 1721764 h 1752751"/>
              <a:gd name="connsiteX1" fmla="*/ 1412826 w 2396011"/>
              <a:gd name="connsiteY1" fmla="*/ 907984 h 1752751"/>
              <a:gd name="connsiteX2" fmla="*/ 1852200 w 2396011"/>
              <a:gd name="connsiteY2" fmla="*/ 534179 h 1752751"/>
              <a:gd name="connsiteX3" fmla="*/ 100 w 2396011"/>
              <a:gd name="connsiteY3" fmla="*/ 14 h 1752751"/>
              <a:gd name="connsiteX0" fmla="*/ 2306921 w 2396006"/>
              <a:gd name="connsiteY0" fmla="*/ 1721769 h 1752756"/>
              <a:gd name="connsiteX1" fmla="*/ 1412821 w 2396006"/>
              <a:gd name="connsiteY1" fmla="*/ 907989 h 1752756"/>
              <a:gd name="connsiteX2" fmla="*/ 1852195 w 2396006"/>
              <a:gd name="connsiteY2" fmla="*/ 534184 h 1752756"/>
              <a:gd name="connsiteX3" fmla="*/ 95 w 2396006"/>
              <a:gd name="connsiteY3" fmla="*/ 19 h 1752756"/>
              <a:gd name="connsiteX0" fmla="*/ 2306921 w 2396006"/>
              <a:gd name="connsiteY0" fmla="*/ 1721769 h 1752756"/>
              <a:gd name="connsiteX1" fmla="*/ 1412821 w 2396006"/>
              <a:gd name="connsiteY1" fmla="*/ 907989 h 1752756"/>
              <a:gd name="connsiteX2" fmla="*/ 1852195 w 2396006"/>
              <a:gd name="connsiteY2" fmla="*/ 534184 h 1752756"/>
              <a:gd name="connsiteX3" fmla="*/ 95 w 2396006"/>
              <a:gd name="connsiteY3" fmla="*/ 19 h 1752756"/>
              <a:gd name="connsiteX0" fmla="*/ 2306921 w 2396006"/>
              <a:gd name="connsiteY0" fmla="*/ 1721769 h 1752756"/>
              <a:gd name="connsiteX1" fmla="*/ 1412821 w 2396006"/>
              <a:gd name="connsiteY1" fmla="*/ 907989 h 1752756"/>
              <a:gd name="connsiteX2" fmla="*/ 1852195 w 2396006"/>
              <a:gd name="connsiteY2" fmla="*/ 534184 h 1752756"/>
              <a:gd name="connsiteX3" fmla="*/ 95 w 2396006"/>
              <a:gd name="connsiteY3" fmla="*/ 19 h 1752756"/>
              <a:gd name="connsiteX0" fmla="*/ 2306921 w 2401456"/>
              <a:gd name="connsiteY0" fmla="*/ 1721769 h 1759443"/>
              <a:gd name="connsiteX1" fmla="*/ 1412821 w 2401456"/>
              <a:gd name="connsiteY1" fmla="*/ 907989 h 1759443"/>
              <a:gd name="connsiteX2" fmla="*/ 1852195 w 2401456"/>
              <a:gd name="connsiteY2" fmla="*/ 534184 h 1759443"/>
              <a:gd name="connsiteX3" fmla="*/ 95 w 2401456"/>
              <a:gd name="connsiteY3" fmla="*/ 19 h 1759443"/>
              <a:gd name="connsiteX0" fmla="*/ 2306913 w 2401448"/>
              <a:gd name="connsiteY0" fmla="*/ 1721767 h 1759441"/>
              <a:gd name="connsiteX1" fmla="*/ 1412813 w 2401448"/>
              <a:gd name="connsiteY1" fmla="*/ 907987 h 1759441"/>
              <a:gd name="connsiteX2" fmla="*/ 1993453 w 2401448"/>
              <a:gd name="connsiteY2" fmla="*/ 566360 h 1759441"/>
              <a:gd name="connsiteX3" fmla="*/ 87 w 2401448"/>
              <a:gd name="connsiteY3" fmla="*/ 17 h 1759441"/>
              <a:gd name="connsiteX0" fmla="*/ 2306913 w 2401448"/>
              <a:gd name="connsiteY0" fmla="*/ 1721767 h 1759441"/>
              <a:gd name="connsiteX1" fmla="*/ 1412813 w 2401448"/>
              <a:gd name="connsiteY1" fmla="*/ 907987 h 1759441"/>
              <a:gd name="connsiteX2" fmla="*/ 1993453 w 2401448"/>
              <a:gd name="connsiteY2" fmla="*/ 566360 h 1759441"/>
              <a:gd name="connsiteX3" fmla="*/ 87 w 2401448"/>
              <a:gd name="connsiteY3" fmla="*/ 17 h 1759441"/>
              <a:gd name="connsiteX0" fmla="*/ 2306913 w 2394917"/>
              <a:gd name="connsiteY0" fmla="*/ 1721767 h 1761877"/>
              <a:gd name="connsiteX1" fmla="*/ 1215040 w 2394917"/>
              <a:gd name="connsiteY1" fmla="*/ 956254 h 1761877"/>
              <a:gd name="connsiteX2" fmla="*/ 1993453 w 2394917"/>
              <a:gd name="connsiteY2" fmla="*/ 566360 h 1761877"/>
              <a:gd name="connsiteX3" fmla="*/ 87 w 2394917"/>
              <a:gd name="connsiteY3" fmla="*/ 17 h 1761877"/>
              <a:gd name="connsiteX0" fmla="*/ 2306913 w 2394917"/>
              <a:gd name="connsiteY0" fmla="*/ 1721764 h 1761875"/>
              <a:gd name="connsiteX1" fmla="*/ 1215040 w 2394917"/>
              <a:gd name="connsiteY1" fmla="*/ 956251 h 1761875"/>
              <a:gd name="connsiteX2" fmla="*/ 1965199 w 2394917"/>
              <a:gd name="connsiteY2" fmla="*/ 662892 h 1761875"/>
              <a:gd name="connsiteX3" fmla="*/ 87 w 2394917"/>
              <a:gd name="connsiteY3" fmla="*/ 14 h 1761875"/>
              <a:gd name="connsiteX0" fmla="*/ 2306913 w 2394917"/>
              <a:gd name="connsiteY0" fmla="*/ 1721764 h 1761875"/>
              <a:gd name="connsiteX1" fmla="*/ 1215040 w 2394917"/>
              <a:gd name="connsiteY1" fmla="*/ 956251 h 1761875"/>
              <a:gd name="connsiteX2" fmla="*/ 1965199 w 2394917"/>
              <a:gd name="connsiteY2" fmla="*/ 662892 h 1761875"/>
              <a:gd name="connsiteX3" fmla="*/ 87 w 2394917"/>
              <a:gd name="connsiteY3" fmla="*/ 14 h 1761875"/>
              <a:gd name="connsiteX0" fmla="*/ 2306913 w 2394917"/>
              <a:gd name="connsiteY0" fmla="*/ 1721764 h 1761875"/>
              <a:gd name="connsiteX1" fmla="*/ 1215040 w 2394917"/>
              <a:gd name="connsiteY1" fmla="*/ 956251 h 1761875"/>
              <a:gd name="connsiteX2" fmla="*/ 1965199 w 2394917"/>
              <a:gd name="connsiteY2" fmla="*/ 662892 h 1761875"/>
              <a:gd name="connsiteX3" fmla="*/ 87 w 2394917"/>
              <a:gd name="connsiteY3" fmla="*/ 14 h 1761875"/>
              <a:gd name="connsiteX0" fmla="*/ 2306910 w 2394914"/>
              <a:gd name="connsiteY0" fmla="*/ 1721766 h 1761877"/>
              <a:gd name="connsiteX1" fmla="*/ 1215037 w 2394914"/>
              <a:gd name="connsiteY1" fmla="*/ 956253 h 1761877"/>
              <a:gd name="connsiteX2" fmla="*/ 1965196 w 2394914"/>
              <a:gd name="connsiteY2" fmla="*/ 662894 h 1761877"/>
              <a:gd name="connsiteX3" fmla="*/ 84 w 2394914"/>
              <a:gd name="connsiteY3" fmla="*/ 16 h 1761877"/>
              <a:gd name="connsiteX0" fmla="*/ 2306913 w 2394917"/>
              <a:gd name="connsiteY0" fmla="*/ 1721766 h 1761877"/>
              <a:gd name="connsiteX1" fmla="*/ 1215040 w 2394917"/>
              <a:gd name="connsiteY1" fmla="*/ 956253 h 1761877"/>
              <a:gd name="connsiteX2" fmla="*/ 1880441 w 2394917"/>
              <a:gd name="connsiteY2" fmla="*/ 678982 h 1761877"/>
              <a:gd name="connsiteX3" fmla="*/ 87 w 2394917"/>
              <a:gd name="connsiteY3" fmla="*/ 16 h 1761877"/>
              <a:gd name="connsiteX0" fmla="*/ 2306926 w 2394930"/>
              <a:gd name="connsiteY0" fmla="*/ 1721764 h 1761875"/>
              <a:gd name="connsiteX1" fmla="*/ 1215053 w 2394930"/>
              <a:gd name="connsiteY1" fmla="*/ 956251 h 1761875"/>
              <a:gd name="connsiteX2" fmla="*/ 1880454 w 2394930"/>
              <a:gd name="connsiteY2" fmla="*/ 678980 h 1761875"/>
              <a:gd name="connsiteX3" fmla="*/ 100 w 2394930"/>
              <a:gd name="connsiteY3" fmla="*/ 14 h 1761875"/>
              <a:gd name="connsiteX0" fmla="*/ 2306934 w 2394938"/>
              <a:gd name="connsiteY0" fmla="*/ 1721764 h 1761875"/>
              <a:gd name="connsiteX1" fmla="*/ 1215061 w 2394938"/>
              <a:gd name="connsiteY1" fmla="*/ 956251 h 1761875"/>
              <a:gd name="connsiteX2" fmla="*/ 1767448 w 2394938"/>
              <a:gd name="connsiteY2" fmla="*/ 711158 h 1761875"/>
              <a:gd name="connsiteX3" fmla="*/ 108 w 2394938"/>
              <a:gd name="connsiteY3" fmla="*/ 14 h 1761875"/>
              <a:gd name="connsiteX0" fmla="*/ 2306918 w 2394922"/>
              <a:gd name="connsiteY0" fmla="*/ 1721766 h 1761877"/>
              <a:gd name="connsiteX1" fmla="*/ 1215045 w 2394922"/>
              <a:gd name="connsiteY1" fmla="*/ 956253 h 1761877"/>
              <a:gd name="connsiteX2" fmla="*/ 1767432 w 2394922"/>
              <a:gd name="connsiteY2" fmla="*/ 711160 h 1761877"/>
              <a:gd name="connsiteX3" fmla="*/ 92 w 2394922"/>
              <a:gd name="connsiteY3" fmla="*/ 16 h 1761877"/>
              <a:gd name="connsiteX0" fmla="*/ 2787200 w 2875204"/>
              <a:gd name="connsiteY0" fmla="*/ 1705678 h 1745789"/>
              <a:gd name="connsiteX1" fmla="*/ 1695327 w 2875204"/>
              <a:gd name="connsiteY1" fmla="*/ 940165 h 1745789"/>
              <a:gd name="connsiteX2" fmla="*/ 2247714 w 2875204"/>
              <a:gd name="connsiteY2" fmla="*/ 695072 h 1745789"/>
              <a:gd name="connsiteX3" fmla="*/ 72 w 2875204"/>
              <a:gd name="connsiteY3" fmla="*/ 19 h 1745789"/>
            </a:gdLst>
            <a:ahLst/>
            <a:cxnLst>
              <a:cxn ang="0">
                <a:pos x="connsiteX0" y="connsiteY0"/>
              </a:cxn>
              <a:cxn ang="0">
                <a:pos x="connsiteX1" y="connsiteY1"/>
              </a:cxn>
              <a:cxn ang="0">
                <a:pos x="connsiteX2" y="connsiteY2"/>
              </a:cxn>
              <a:cxn ang="0">
                <a:pos x="connsiteX3" y="connsiteY3"/>
              </a:cxn>
            </a:cxnLst>
            <a:rect l="l" t="t" r="r" b="b"/>
            <a:pathLst>
              <a:path w="2875204" h="1745789">
                <a:moveTo>
                  <a:pt x="2787200" y="1705678"/>
                </a:moveTo>
                <a:cubicBezTo>
                  <a:pt x="3370410" y="1902290"/>
                  <a:pt x="831650" y="1332670"/>
                  <a:pt x="1695327" y="940165"/>
                </a:cubicBezTo>
                <a:cubicBezTo>
                  <a:pt x="2219963" y="724643"/>
                  <a:pt x="1687372" y="964387"/>
                  <a:pt x="2247714" y="695072"/>
                </a:cubicBezTo>
                <a:cubicBezTo>
                  <a:pt x="2129990" y="297043"/>
                  <a:pt x="-14328" y="-2662"/>
                  <a:pt x="72" y="19"/>
                </a:cubicBezTo>
              </a:path>
            </a:pathLst>
          </a:custGeom>
          <a:noFill/>
          <a:ln w="19050" cap="flat" cmpd="sng" algn="ctr">
            <a:solidFill>
              <a:srgbClr val="FF0000"/>
            </a:solidFill>
            <a:prstDash val="dash"/>
            <a:round/>
            <a:headEnd type="none" w="med" len="med"/>
            <a:tailEnd type="triangle" w="med" len="med"/>
          </a:ln>
        </p:spPr>
        <p:txBody>
          <a:bodyPr lIns="91437" tIns="45719" rIns="91437" bIns="45719"/>
          <a:lstStyle>
            <a:defPPr>
              <a:defRPr lang="en-US"/>
            </a:defPPr>
            <a:lvl1pPr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1pPr>
            <a:lvl2pPr marL="4572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2pPr>
            <a:lvl3pPr marL="9144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3pPr>
            <a:lvl4pPr marL="13716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4pPr>
            <a:lvl5pPr marL="18288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5pPr>
            <a:lvl6pPr marL="2286000" algn="l" defTabSz="914400" rtl="0" eaLnBrk="1" latinLnBrk="0" hangingPunct="1">
              <a:defRPr sz="1500" b="1" kern="1200">
                <a:solidFill>
                  <a:schemeClr val="tx1"/>
                </a:solidFill>
                <a:latin typeface="FrutigerNext LT Regular" pitchFamily="34" charset="0"/>
                <a:ea typeface="华文细黑" pitchFamily="2" charset="-122"/>
                <a:cs typeface="+mn-cs"/>
              </a:defRPr>
            </a:lvl6pPr>
            <a:lvl7pPr marL="2743200" algn="l" defTabSz="914400" rtl="0" eaLnBrk="1" latinLnBrk="0" hangingPunct="1">
              <a:defRPr sz="1500" b="1" kern="1200">
                <a:solidFill>
                  <a:schemeClr val="tx1"/>
                </a:solidFill>
                <a:latin typeface="FrutigerNext LT Regular" pitchFamily="34" charset="0"/>
                <a:ea typeface="华文细黑" pitchFamily="2" charset="-122"/>
                <a:cs typeface="+mn-cs"/>
              </a:defRPr>
            </a:lvl7pPr>
            <a:lvl8pPr marL="3200400" algn="l" defTabSz="914400" rtl="0" eaLnBrk="1" latinLnBrk="0" hangingPunct="1">
              <a:defRPr sz="1500" b="1" kern="1200">
                <a:solidFill>
                  <a:schemeClr val="tx1"/>
                </a:solidFill>
                <a:latin typeface="FrutigerNext LT Regular" pitchFamily="34" charset="0"/>
                <a:ea typeface="华文细黑" pitchFamily="2" charset="-122"/>
                <a:cs typeface="+mn-cs"/>
              </a:defRPr>
            </a:lvl8pPr>
            <a:lvl9pPr marL="3657600" algn="l" defTabSz="914400" rtl="0" eaLnBrk="1" latinLnBrk="0" hangingPunct="1">
              <a:defRPr sz="1500" b="1" kern="1200">
                <a:solidFill>
                  <a:schemeClr val="tx1"/>
                </a:solidFill>
                <a:latin typeface="FrutigerNext LT Regular" pitchFamily="34" charset="0"/>
                <a:ea typeface="华文细黑" pitchFamily="2" charset="-122"/>
                <a:cs typeface="+mn-cs"/>
              </a:defRPr>
            </a:lvl9pPr>
          </a:lstStyle>
          <a:p>
            <a:endParaRPr lang="zh-CN" altLang="en-US" sz="1334">
              <a:latin typeface="微软雅黑" pitchFamily="34" charset="-122"/>
              <a:ea typeface="微软雅黑" pitchFamily="34" charset="-122"/>
            </a:endParaRPr>
          </a:p>
        </p:txBody>
      </p:sp>
      <p:sp>
        <p:nvSpPr>
          <p:cNvPr id="178" name="任意多边形 6"/>
          <p:cNvSpPr>
            <a:spLocks/>
          </p:cNvSpPr>
          <p:nvPr/>
        </p:nvSpPr>
        <p:spPr bwMode="auto">
          <a:xfrm>
            <a:off x="2300076" y="1974005"/>
            <a:ext cx="2079513" cy="1092698"/>
          </a:xfrm>
          <a:custGeom>
            <a:avLst/>
            <a:gdLst>
              <a:gd name="T0" fmla="*/ 0 w 2882900"/>
              <a:gd name="T1" fmla="*/ 0 h 1536700"/>
              <a:gd name="T2" fmla="*/ 901700 w 2882900"/>
              <a:gd name="T3" fmla="*/ 749300 h 1536700"/>
              <a:gd name="T4" fmla="*/ 2882900 w 2882900"/>
              <a:gd name="T5" fmla="*/ 1536700 h 1536700"/>
              <a:gd name="T6" fmla="*/ 2882900 w 2882900"/>
              <a:gd name="T7" fmla="*/ 1536700 h 1536700"/>
              <a:gd name="T8" fmla="*/ 0 60000 65536"/>
              <a:gd name="T9" fmla="*/ 0 60000 65536"/>
              <a:gd name="T10" fmla="*/ 0 60000 65536"/>
              <a:gd name="T11" fmla="*/ 0 60000 65536"/>
              <a:gd name="T12" fmla="*/ 0 w 2882900"/>
              <a:gd name="T13" fmla="*/ 0 h 1536700"/>
              <a:gd name="T14" fmla="*/ 2882900 w 2882900"/>
              <a:gd name="T15" fmla="*/ 1536700 h 1536700"/>
              <a:gd name="connsiteX0" fmla="*/ 0 w 7100869"/>
              <a:gd name="connsiteY0" fmla="*/ 543840 h 1321724"/>
              <a:gd name="connsiteX1" fmla="*/ 901700 w 7100869"/>
              <a:gd name="connsiteY1" fmla="*/ 1293140 h 1321724"/>
              <a:gd name="connsiteX2" fmla="*/ 7100869 w 7100869"/>
              <a:gd name="connsiteY2" fmla="*/ 0 h 1321724"/>
              <a:gd name="connsiteX0" fmla="*/ 0 w 7100869"/>
              <a:gd name="connsiteY0" fmla="*/ 543840 h 1307512"/>
              <a:gd name="connsiteX1" fmla="*/ 901700 w 7100869"/>
              <a:gd name="connsiteY1" fmla="*/ 1293140 h 1307512"/>
              <a:gd name="connsiteX2" fmla="*/ 3203201 w 7100869"/>
              <a:gd name="connsiteY2" fmla="*/ 956998 h 1307512"/>
              <a:gd name="connsiteX3" fmla="*/ 7100869 w 7100869"/>
              <a:gd name="connsiteY3" fmla="*/ 0 h 1307512"/>
              <a:gd name="connsiteX0" fmla="*/ 0 w 7100869"/>
              <a:gd name="connsiteY0" fmla="*/ 543840 h 2102786"/>
              <a:gd name="connsiteX1" fmla="*/ 901700 w 7100869"/>
              <a:gd name="connsiteY1" fmla="*/ 1293140 h 2102786"/>
              <a:gd name="connsiteX2" fmla="*/ 4296748 w 7100869"/>
              <a:gd name="connsiteY2" fmla="*/ 2070269 h 2102786"/>
              <a:gd name="connsiteX3" fmla="*/ 7100869 w 7100869"/>
              <a:gd name="connsiteY3" fmla="*/ 0 h 2102786"/>
              <a:gd name="connsiteX0" fmla="*/ 0 w 7100869"/>
              <a:gd name="connsiteY0" fmla="*/ 543840 h 2118208"/>
              <a:gd name="connsiteX1" fmla="*/ 1573450 w 7100869"/>
              <a:gd name="connsiteY1" fmla="*/ 1639896 h 2118208"/>
              <a:gd name="connsiteX2" fmla="*/ 4296748 w 7100869"/>
              <a:gd name="connsiteY2" fmla="*/ 2070269 h 2118208"/>
              <a:gd name="connsiteX3" fmla="*/ 7100869 w 7100869"/>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40737"/>
              <a:gd name="connsiteY0" fmla="*/ 653341 h 2118208"/>
              <a:gd name="connsiteX1" fmla="*/ 1213318 w 6740737"/>
              <a:gd name="connsiteY1" fmla="*/ 1639896 h 2118208"/>
              <a:gd name="connsiteX2" fmla="*/ 3936616 w 6740737"/>
              <a:gd name="connsiteY2" fmla="*/ 2070269 h 2118208"/>
              <a:gd name="connsiteX3" fmla="*/ 6740737 w 6740737"/>
              <a:gd name="connsiteY3" fmla="*/ 0 h 2118208"/>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20164"/>
              <a:gd name="connsiteX1" fmla="*/ 1163977 w 6740737"/>
              <a:gd name="connsiteY1" fmla="*/ 1548643 h 2120164"/>
              <a:gd name="connsiteX2" fmla="*/ 3936616 w 6740737"/>
              <a:gd name="connsiteY2" fmla="*/ 2070269 h 2120164"/>
              <a:gd name="connsiteX3" fmla="*/ 6740737 w 6740737"/>
              <a:gd name="connsiteY3" fmla="*/ 0 h 2120164"/>
              <a:gd name="connsiteX0" fmla="*/ 0 w 6740737"/>
              <a:gd name="connsiteY0" fmla="*/ 653341 h 2120164"/>
              <a:gd name="connsiteX1" fmla="*/ 1163977 w 6740737"/>
              <a:gd name="connsiteY1" fmla="*/ 1548643 h 2120164"/>
              <a:gd name="connsiteX2" fmla="*/ 3936616 w 6740737"/>
              <a:gd name="connsiteY2" fmla="*/ 2070269 h 2120164"/>
              <a:gd name="connsiteX3" fmla="*/ 6740737 w 6740737"/>
              <a:gd name="connsiteY3" fmla="*/ 0 h 2120164"/>
              <a:gd name="connsiteX0" fmla="*/ 0 w 7250598"/>
              <a:gd name="connsiteY0" fmla="*/ 0 h 1466823"/>
              <a:gd name="connsiteX1" fmla="*/ 1163977 w 7250598"/>
              <a:gd name="connsiteY1" fmla="*/ 895302 h 1466823"/>
              <a:gd name="connsiteX2" fmla="*/ 3936616 w 7250598"/>
              <a:gd name="connsiteY2" fmla="*/ 1416928 h 1466823"/>
              <a:gd name="connsiteX3" fmla="*/ 7250598 w 7250598"/>
              <a:gd name="connsiteY3" fmla="*/ 916190 h 1466823"/>
              <a:gd name="connsiteX0" fmla="*/ 0 w 6785032"/>
              <a:gd name="connsiteY0" fmla="*/ 34857 h 1501680"/>
              <a:gd name="connsiteX1" fmla="*/ 1163977 w 6785032"/>
              <a:gd name="connsiteY1" fmla="*/ 930159 h 1501680"/>
              <a:gd name="connsiteX2" fmla="*/ 3936616 w 6785032"/>
              <a:gd name="connsiteY2" fmla="*/ 1451785 h 1501680"/>
              <a:gd name="connsiteX3" fmla="*/ 6785032 w 6785032"/>
              <a:gd name="connsiteY3" fmla="*/ 0 h 1501680"/>
              <a:gd name="connsiteX0" fmla="*/ 0 w 6085730"/>
              <a:gd name="connsiteY0" fmla="*/ 420998 h 1501680"/>
              <a:gd name="connsiteX1" fmla="*/ 464675 w 6085730"/>
              <a:gd name="connsiteY1" fmla="*/ 930159 h 1501680"/>
              <a:gd name="connsiteX2" fmla="*/ 3237314 w 6085730"/>
              <a:gd name="connsiteY2" fmla="*/ 1451785 h 1501680"/>
              <a:gd name="connsiteX3" fmla="*/ 6085730 w 6085730"/>
              <a:gd name="connsiteY3" fmla="*/ 0 h 1501680"/>
              <a:gd name="connsiteX0" fmla="*/ 0 w 5621055"/>
              <a:gd name="connsiteY0" fmla="*/ 930159 h 1501680"/>
              <a:gd name="connsiteX1" fmla="*/ 2772639 w 5621055"/>
              <a:gd name="connsiteY1" fmla="*/ 1451785 h 1501680"/>
              <a:gd name="connsiteX2" fmla="*/ 5621055 w 5621055"/>
              <a:gd name="connsiteY2" fmla="*/ 0 h 1501680"/>
              <a:gd name="connsiteX0" fmla="*/ 0 w 6022782"/>
              <a:gd name="connsiteY0" fmla="*/ 511839 h 1483146"/>
              <a:gd name="connsiteX1" fmla="*/ 3174366 w 6022782"/>
              <a:gd name="connsiteY1" fmla="*/ 1451785 h 1483146"/>
              <a:gd name="connsiteX2" fmla="*/ 6022782 w 6022782"/>
              <a:gd name="connsiteY2" fmla="*/ 0 h 1483146"/>
              <a:gd name="connsiteX0" fmla="*/ 0 w 6231084"/>
              <a:gd name="connsiteY0" fmla="*/ 93519 h 1064828"/>
              <a:gd name="connsiteX1" fmla="*/ 3174366 w 6231084"/>
              <a:gd name="connsiteY1" fmla="*/ 1033465 h 1064828"/>
              <a:gd name="connsiteX2" fmla="*/ 6231084 w 6231084"/>
              <a:gd name="connsiteY2" fmla="*/ 0 h 1064828"/>
              <a:gd name="connsiteX0" fmla="*/ 0 w 5873993"/>
              <a:gd name="connsiteY0" fmla="*/ 0 h 971307"/>
              <a:gd name="connsiteX1" fmla="*/ 3174366 w 5873993"/>
              <a:gd name="connsiteY1" fmla="*/ 939946 h 971307"/>
              <a:gd name="connsiteX2" fmla="*/ 5873993 w 5873993"/>
              <a:gd name="connsiteY2" fmla="*/ 67374 h 971307"/>
              <a:gd name="connsiteX0" fmla="*/ 0 w 5873993"/>
              <a:gd name="connsiteY0" fmla="*/ 141942 h 257369"/>
              <a:gd name="connsiteX1" fmla="*/ 3485151 w 5873993"/>
              <a:gd name="connsiteY1" fmla="*/ 52176 h 257369"/>
              <a:gd name="connsiteX2" fmla="*/ 5873993 w 5873993"/>
              <a:gd name="connsiteY2" fmla="*/ 209316 h 257369"/>
              <a:gd name="connsiteX0" fmla="*/ 0 w 4291811"/>
              <a:gd name="connsiteY0" fmla="*/ 270655 h 351027"/>
              <a:gd name="connsiteX1" fmla="*/ 1902969 w 4291811"/>
              <a:gd name="connsiteY1" fmla="*/ 52176 h 351027"/>
              <a:gd name="connsiteX2" fmla="*/ 4291811 w 4291811"/>
              <a:gd name="connsiteY2" fmla="*/ 209316 h 351027"/>
              <a:gd name="connsiteX0" fmla="*/ 220458 w 2305514"/>
              <a:gd name="connsiteY0" fmla="*/ 1187585 h 1267959"/>
              <a:gd name="connsiteX1" fmla="*/ 2123427 w 2305514"/>
              <a:gd name="connsiteY1" fmla="*/ 969106 h 1267959"/>
              <a:gd name="connsiteX2" fmla="*/ 76516 w 2305514"/>
              <a:gd name="connsiteY2" fmla="*/ 0 h 1267959"/>
              <a:gd name="connsiteX0" fmla="*/ 1094652 w 1185555"/>
              <a:gd name="connsiteY0" fmla="*/ 1187585 h 1218573"/>
              <a:gd name="connsiteX1" fmla="*/ 257059 w 1185555"/>
              <a:gd name="connsiteY1" fmla="*/ 373805 h 1218573"/>
              <a:gd name="connsiteX2" fmla="*/ 950710 w 1185555"/>
              <a:gd name="connsiteY2" fmla="*/ 0 h 1218573"/>
              <a:gd name="connsiteX0" fmla="*/ 1146527 w 1235609"/>
              <a:gd name="connsiteY0" fmla="*/ 1187585 h 1218571"/>
              <a:gd name="connsiteX1" fmla="*/ 252427 w 1235609"/>
              <a:gd name="connsiteY1" fmla="*/ 373805 h 1218571"/>
              <a:gd name="connsiteX2" fmla="*/ 1002585 w 1235609"/>
              <a:gd name="connsiteY2" fmla="*/ 0 h 1218571"/>
              <a:gd name="connsiteX0" fmla="*/ 1146527 w 1235612"/>
              <a:gd name="connsiteY0" fmla="*/ 1211842 h 1242829"/>
              <a:gd name="connsiteX1" fmla="*/ 252427 w 1235612"/>
              <a:gd name="connsiteY1" fmla="*/ 398062 h 1242829"/>
              <a:gd name="connsiteX2" fmla="*/ 1002585 w 1235612"/>
              <a:gd name="connsiteY2" fmla="*/ 24257 h 1242829"/>
              <a:gd name="connsiteX3" fmla="*/ 1071705 w 1235612"/>
              <a:gd name="connsiteY3" fmla="*/ 37127 h 1242829"/>
              <a:gd name="connsiteX0" fmla="*/ 2080875 w 2169960"/>
              <a:gd name="connsiteY0" fmla="*/ 1786115 h 1817102"/>
              <a:gd name="connsiteX1" fmla="*/ 1186775 w 2169960"/>
              <a:gd name="connsiteY1" fmla="*/ 972335 h 1817102"/>
              <a:gd name="connsiteX2" fmla="*/ 1936933 w 2169960"/>
              <a:gd name="connsiteY2" fmla="*/ 598530 h 1817102"/>
              <a:gd name="connsiteX3" fmla="*/ 75 w 2169960"/>
              <a:gd name="connsiteY3" fmla="*/ 9 h 1817102"/>
              <a:gd name="connsiteX0" fmla="*/ 2080875 w 2169960"/>
              <a:gd name="connsiteY0" fmla="*/ 1786115 h 1817102"/>
              <a:gd name="connsiteX1" fmla="*/ 1186775 w 2169960"/>
              <a:gd name="connsiteY1" fmla="*/ 972335 h 1817102"/>
              <a:gd name="connsiteX2" fmla="*/ 1936933 w 2169960"/>
              <a:gd name="connsiteY2" fmla="*/ 598530 h 1817102"/>
              <a:gd name="connsiteX3" fmla="*/ 75 w 2169960"/>
              <a:gd name="connsiteY3" fmla="*/ 9 h 1817102"/>
              <a:gd name="connsiteX0" fmla="*/ 2080880 w 2169965"/>
              <a:gd name="connsiteY0" fmla="*/ 1786117 h 1817104"/>
              <a:gd name="connsiteX1" fmla="*/ 1186780 w 2169965"/>
              <a:gd name="connsiteY1" fmla="*/ 972337 h 1817104"/>
              <a:gd name="connsiteX2" fmla="*/ 1739166 w 2169965"/>
              <a:gd name="connsiteY2" fmla="*/ 518085 h 1817104"/>
              <a:gd name="connsiteX3" fmla="*/ 80 w 2169965"/>
              <a:gd name="connsiteY3" fmla="*/ 11 h 1817104"/>
              <a:gd name="connsiteX0" fmla="*/ 2080880 w 2169965"/>
              <a:gd name="connsiteY0" fmla="*/ 1786117 h 1817104"/>
              <a:gd name="connsiteX1" fmla="*/ 1186780 w 2169965"/>
              <a:gd name="connsiteY1" fmla="*/ 972337 h 1817104"/>
              <a:gd name="connsiteX2" fmla="*/ 1739166 w 2169965"/>
              <a:gd name="connsiteY2" fmla="*/ 518085 h 1817104"/>
              <a:gd name="connsiteX3" fmla="*/ 80 w 2169965"/>
              <a:gd name="connsiteY3" fmla="*/ 11 h 1817104"/>
              <a:gd name="connsiteX0" fmla="*/ 2080880 w 2169965"/>
              <a:gd name="connsiteY0" fmla="*/ 1786117 h 1817104"/>
              <a:gd name="connsiteX1" fmla="*/ 1186780 w 2169965"/>
              <a:gd name="connsiteY1" fmla="*/ 972337 h 1817104"/>
              <a:gd name="connsiteX2" fmla="*/ 1739166 w 2169965"/>
              <a:gd name="connsiteY2" fmla="*/ 518085 h 1817104"/>
              <a:gd name="connsiteX3" fmla="*/ 80 w 2169965"/>
              <a:gd name="connsiteY3" fmla="*/ 11 h 1817104"/>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899 w 2169984"/>
              <a:gd name="connsiteY0" fmla="*/ 1786120 h 1817107"/>
              <a:gd name="connsiteX1" fmla="*/ 1186799 w 2169984"/>
              <a:gd name="connsiteY1" fmla="*/ 972340 h 1817107"/>
              <a:gd name="connsiteX2" fmla="*/ 1739185 w 2169984"/>
              <a:gd name="connsiteY2" fmla="*/ 518088 h 1817107"/>
              <a:gd name="connsiteX3" fmla="*/ 99 w 2169984"/>
              <a:gd name="connsiteY3" fmla="*/ 14 h 1817107"/>
              <a:gd name="connsiteX0" fmla="*/ 2080910 w 2169995"/>
              <a:gd name="connsiteY0" fmla="*/ 1786120 h 1817107"/>
              <a:gd name="connsiteX1" fmla="*/ 1186810 w 2169995"/>
              <a:gd name="connsiteY1" fmla="*/ 972340 h 1817107"/>
              <a:gd name="connsiteX2" fmla="*/ 1739196 w 2169995"/>
              <a:gd name="connsiteY2" fmla="*/ 518088 h 1817107"/>
              <a:gd name="connsiteX3" fmla="*/ 110 w 2169995"/>
              <a:gd name="connsiteY3" fmla="*/ 14 h 1817107"/>
              <a:gd name="connsiteX0" fmla="*/ 2306921 w 2396006"/>
              <a:gd name="connsiteY0" fmla="*/ 1721766 h 1752753"/>
              <a:gd name="connsiteX1" fmla="*/ 1412821 w 2396006"/>
              <a:gd name="connsiteY1" fmla="*/ 907986 h 1752753"/>
              <a:gd name="connsiteX2" fmla="*/ 1965207 w 2396006"/>
              <a:gd name="connsiteY2" fmla="*/ 453734 h 1752753"/>
              <a:gd name="connsiteX3" fmla="*/ 95 w 2396006"/>
              <a:gd name="connsiteY3" fmla="*/ 16 h 1752753"/>
              <a:gd name="connsiteX0" fmla="*/ 2306926 w 2396011"/>
              <a:gd name="connsiteY0" fmla="*/ 1721764 h 1752751"/>
              <a:gd name="connsiteX1" fmla="*/ 1412826 w 2396011"/>
              <a:gd name="connsiteY1" fmla="*/ 907984 h 1752751"/>
              <a:gd name="connsiteX2" fmla="*/ 1852200 w 2396011"/>
              <a:gd name="connsiteY2" fmla="*/ 534179 h 1752751"/>
              <a:gd name="connsiteX3" fmla="*/ 100 w 2396011"/>
              <a:gd name="connsiteY3" fmla="*/ 14 h 1752751"/>
              <a:gd name="connsiteX0" fmla="*/ 2306926 w 2396011"/>
              <a:gd name="connsiteY0" fmla="*/ 1721764 h 1752751"/>
              <a:gd name="connsiteX1" fmla="*/ 1412826 w 2396011"/>
              <a:gd name="connsiteY1" fmla="*/ 907984 h 1752751"/>
              <a:gd name="connsiteX2" fmla="*/ 1852200 w 2396011"/>
              <a:gd name="connsiteY2" fmla="*/ 534179 h 1752751"/>
              <a:gd name="connsiteX3" fmla="*/ 100 w 2396011"/>
              <a:gd name="connsiteY3" fmla="*/ 14 h 1752751"/>
              <a:gd name="connsiteX0" fmla="*/ 2306926 w 2396011"/>
              <a:gd name="connsiteY0" fmla="*/ 1721764 h 1752751"/>
              <a:gd name="connsiteX1" fmla="*/ 1412826 w 2396011"/>
              <a:gd name="connsiteY1" fmla="*/ 907984 h 1752751"/>
              <a:gd name="connsiteX2" fmla="*/ 1852200 w 2396011"/>
              <a:gd name="connsiteY2" fmla="*/ 534179 h 1752751"/>
              <a:gd name="connsiteX3" fmla="*/ 100 w 2396011"/>
              <a:gd name="connsiteY3" fmla="*/ 14 h 1752751"/>
              <a:gd name="connsiteX0" fmla="*/ 2306921 w 2396006"/>
              <a:gd name="connsiteY0" fmla="*/ 1721769 h 1752756"/>
              <a:gd name="connsiteX1" fmla="*/ 1412821 w 2396006"/>
              <a:gd name="connsiteY1" fmla="*/ 907989 h 1752756"/>
              <a:gd name="connsiteX2" fmla="*/ 1852195 w 2396006"/>
              <a:gd name="connsiteY2" fmla="*/ 534184 h 1752756"/>
              <a:gd name="connsiteX3" fmla="*/ 95 w 2396006"/>
              <a:gd name="connsiteY3" fmla="*/ 19 h 1752756"/>
              <a:gd name="connsiteX0" fmla="*/ 2306921 w 2396006"/>
              <a:gd name="connsiteY0" fmla="*/ 1721769 h 1752756"/>
              <a:gd name="connsiteX1" fmla="*/ 1412821 w 2396006"/>
              <a:gd name="connsiteY1" fmla="*/ 907989 h 1752756"/>
              <a:gd name="connsiteX2" fmla="*/ 1852195 w 2396006"/>
              <a:gd name="connsiteY2" fmla="*/ 534184 h 1752756"/>
              <a:gd name="connsiteX3" fmla="*/ 95 w 2396006"/>
              <a:gd name="connsiteY3" fmla="*/ 19 h 1752756"/>
              <a:gd name="connsiteX0" fmla="*/ 2306921 w 2396006"/>
              <a:gd name="connsiteY0" fmla="*/ 1721769 h 1752756"/>
              <a:gd name="connsiteX1" fmla="*/ 1412821 w 2396006"/>
              <a:gd name="connsiteY1" fmla="*/ 907989 h 1752756"/>
              <a:gd name="connsiteX2" fmla="*/ 1852195 w 2396006"/>
              <a:gd name="connsiteY2" fmla="*/ 534184 h 1752756"/>
              <a:gd name="connsiteX3" fmla="*/ 95 w 2396006"/>
              <a:gd name="connsiteY3" fmla="*/ 19 h 1752756"/>
              <a:gd name="connsiteX0" fmla="*/ 2306921 w 2401456"/>
              <a:gd name="connsiteY0" fmla="*/ 1721769 h 1759443"/>
              <a:gd name="connsiteX1" fmla="*/ 1412821 w 2401456"/>
              <a:gd name="connsiteY1" fmla="*/ 907989 h 1759443"/>
              <a:gd name="connsiteX2" fmla="*/ 1852195 w 2401456"/>
              <a:gd name="connsiteY2" fmla="*/ 534184 h 1759443"/>
              <a:gd name="connsiteX3" fmla="*/ 95 w 2401456"/>
              <a:gd name="connsiteY3" fmla="*/ 19 h 1759443"/>
              <a:gd name="connsiteX0" fmla="*/ 2306913 w 2401448"/>
              <a:gd name="connsiteY0" fmla="*/ 1721767 h 1759441"/>
              <a:gd name="connsiteX1" fmla="*/ 1412813 w 2401448"/>
              <a:gd name="connsiteY1" fmla="*/ 907987 h 1759441"/>
              <a:gd name="connsiteX2" fmla="*/ 1993453 w 2401448"/>
              <a:gd name="connsiteY2" fmla="*/ 566360 h 1759441"/>
              <a:gd name="connsiteX3" fmla="*/ 87 w 2401448"/>
              <a:gd name="connsiteY3" fmla="*/ 17 h 1759441"/>
              <a:gd name="connsiteX0" fmla="*/ 2306913 w 2401448"/>
              <a:gd name="connsiteY0" fmla="*/ 1721767 h 1759441"/>
              <a:gd name="connsiteX1" fmla="*/ 1412813 w 2401448"/>
              <a:gd name="connsiteY1" fmla="*/ 907987 h 1759441"/>
              <a:gd name="connsiteX2" fmla="*/ 1993453 w 2401448"/>
              <a:gd name="connsiteY2" fmla="*/ 566360 h 1759441"/>
              <a:gd name="connsiteX3" fmla="*/ 87 w 2401448"/>
              <a:gd name="connsiteY3" fmla="*/ 17 h 1759441"/>
              <a:gd name="connsiteX0" fmla="*/ 2306913 w 2394917"/>
              <a:gd name="connsiteY0" fmla="*/ 1721767 h 1761877"/>
              <a:gd name="connsiteX1" fmla="*/ 1215040 w 2394917"/>
              <a:gd name="connsiteY1" fmla="*/ 956254 h 1761877"/>
              <a:gd name="connsiteX2" fmla="*/ 1993453 w 2394917"/>
              <a:gd name="connsiteY2" fmla="*/ 566360 h 1761877"/>
              <a:gd name="connsiteX3" fmla="*/ 87 w 2394917"/>
              <a:gd name="connsiteY3" fmla="*/ 17 h 1761877"/>
              <a:gd name="connsiteX0" fmla="*/ 2306913 w 2394917"/>
              <a:gd name="connsiteY0" fmla="*/ 1721764 h 1761875"/>
              <a:gd name="connsiteX1" fmla="*/ 1215040 w 2394917"/>
              <a:gd name="connsiteY1" fmla="*/ 956251 h 1761875"/>
              <a:gd name="connsiteX2" fmla="*/ 1965199 w 2394917"/>
              <a:gd name="connsiteY2" fmla="*/ 662892 h 1761875"/>
              <a:gd name="connsiteX3" fmla="*/ 87 w 2394917"/>
              <a:gd name="connsiteY3" fmla="*/ 14 h 1761875"/>
              <a:gd name="connsiteX0" fmla="*/ 2306913 w 2394917"/>
              <a:gd name="connsiteY0" fmla="*/ 1721764 h 1761875"/>
              <a:gd name="connsiteX1" fmla="*/ 1215040 w 2394917"/>
              <a:gd name="connsiteY1" fmla="*/ 956251 h 1761875"/>
              <a:gd name="connsiteX2" fmla="*/ 1965199 w 2394917"/>
              <a:gd name="connsiteY2" fmla="*/ 662892 h 1761875"/>
              <a:gd name="connsiteX3" fmla="*/ 87 w 2394917"/>
              <a:gd name="connsiteY3" fmla="*/ 14 h 1761875"/>
              <a:gd name="connsiteX0" fmla="*/ 2306913 w 2394917"/>
              <a:gd name="connsiteY0" fmla="*/ 1721764 h 1761875"/>
              <a:gd name="connsiteX1" fmla="*/ 1215040 w 2394917"/>
              <a:gd name="connsiteY1" fmla="*/ 956251 h 1761875"/>
              <a:gd name="connsiteX2" fmla="*/ 1965199 w 2394917"/>
              <a:gd name="connsiteY2" fmla="*/ 662892 h 1761875"/>
              <a:gd name="connsiteX3" fmla="*/ 87 w 2394917"/>
              <a:gd name="connsiteY3" fmla="*/ 14 h 1761875"/>
              <a:gd name="connsiteX0" fmla="*/ 2306910 w 2394914"/>
              <a:gd name="connsiteY0" fmla="*/ 1721766 h 1761877"/>
              <a:gd name="connsiteX1" fmla="*/ 1215037 w 2394914"/>
              <a:gd name="connsiteY1" fmla="*/ 956253 h 1761877"/>
              <a:gd name="connsiteX2" fmla="*/ 1965196 w 2394914"/>
              <a:gd name="connsiteY2" fmla="*/ 662894 h 1761877"/>
              <a:gd name="connsiteX3" fmla="*/ 84 w 2394914"/>
              <a:gd name="connsiteY3" fmla="*/ 16 h 1761877"/>
              <a:gd name="connsiteX0" fmla="*/ 3182758 w 3250209"/>
              <a:gd name="connsiteY0" fmla="*/ 1593052 h 1641421"/>
              <a:gd name="connsiteX1" fmla="*/ 1215037 w 3250209"/>
              <a:gd name="connsiteY1" fmla="*/ 956253 h 1641421"/>
              <a:gd name="connsiteX2" fmla="*/ 1965196 w 3250209"/>
              <a:gd name="connsiteY2" fmla="*/ 662894 h 1641421"/>
              <a:gd name="connsiteX3" fmla="*/ 84 w 3250209"/>
              <a:gd name="connsiteY3" fmla="*/ 16 h 1641421"/>
              <a:gd name="connsiteX0" fmla="*/ 3182758 w 3252845"/>
              <a:gd name="connsiteY0" fmla="*/ 1593052 h 1641421"/>
              <a:gd name="connsiteX1" fmla="*/ 1356304 w 3252845"/>
              <a:gd name="connsiteY1" fmla="*/ 956253 h 1641421"/>
              <a:gd name="connsiteX2" fmla="*/ 1965196 w 3252845"/>
              <a:gd name="connsiteY2" fmla="*/ 662894 h 1641421"/>
              <a:gd name="connsiteX3" fmla="*/ 84 w 3252845"/>
              <a:gd name="connsiteY3" fmla="*/ 16 h 1641421"/>
              <a:gd name="connsiteX0" fmla="*/ 3182891 w 3252978"/>
              <a:gd name="connsiteY0" fmla="*/ 1593044 h 1641413"/>
              <a:gd name="connsiteX1" fmla="*/ 1356437 w 3252978"/>
              <a:gd name="connsiteY1" fmla="*/ 956245 h 1641413"/>
              <a:gd name="connsiteX2" fmla="*/ 806947 w 3252978"/>
              <a:gd name="connsiteY2" fmla="*/ 1081206 h 1641413"/>
              <a:gd name="connsiteX3" fmla="*/ 217 w 3252978"/>
              <a:gd name="connsiteY3" fmla="*/ 8 h 1641413"/>
              <a:gd name="connsiteX0" fmla="*/ 4312886 w 4382973"/>
              <a:gd name="connsiteY0" fmla="*/ 1287354 h 1335723"/>
              <a:gd name="connsiteX1" fmla="*/ 2486432 w 4382973"/>
              <a:gd name="connsiteY1" fmla="*/ 650555 h 1335723"/>
              <a:gd name="connsiteX2" fmla="*/ 1936942 w 4382973"/>
              <a:gd name="connsiteY2" fmla="*/ 775516 h 1335723"/>
              <a:gd name="connsiteX3" fmla="*/ 85 w 4382973"/>
              <a:gd name="connsiteY3" fmla="*/ 12 h 1335723"/>
              <a:gd name="connsiteX0" fmla="*/ 4312886 w 4382973"/>
              <a:gd name="connsiteY0" fmla="*/ 1287354 h 1335723"/>
              <a:gd name="connsiteX1" fmla="*/ 2486432 w 4382973"/>
              <a:gd name="connsiteY1" fmla="*/ 650555 h 1335723"/>
              <a:gd name="connsiteX2" fmla="*/ 1936942 w 4382973"/>
              <a:gd name="connsiteY2" fmla="*/ 775516 h 1335723"/>
              <a:gd name="connsiteX3" fmla="*/ 85 w 4382973"/>
              <a:gd name="connsiteY3" fmla="*/ 12 h 1335723"/>
              <a:gd name="connsiteX0" fmla="*/ 4312886 w 4434550"/>
              <a:gd name="connsiteY0" fmla="*/ 1287354 h 1351902"/>
              <a:gd name="connsiteX1" fmla="*/ 2486432 w 4434550"/>
              <a:gd name="connsiteY1" fmla="*/ 650555 h 1351902"/>
              <a:gd name="connsiteX2" fmla="*/ 1936942 w 4434550"/>
              <a:gd name="connsiteY2" fmla="*/ 775516 h 1351902"/>
              <a:gd name="connsiteX3" fmla="*/ 85 w 4434550"/>
              <a:gd name="connsiteY3" fmla="*/ 12 h 1351902"/>
              <a:gd name="connsiteX0" fmla="*/ 4312886 w 4486430"/>
              <a:gd name="connsiteY0" fmla="*/ 1287354 h 1351902"/>
              <a:gd name="connsiteX1" fmla="*/ 2486432 w 4486430"/>
              <a:gd name="connsiteY1" fmla="*/ 650555 h 1351902"/>
              <a:gd name="connsiteX2" fmla="*/ 1936942 w 4486430"/>
              <a:gd name="connsiteY2" fmla="*/ 775516 h 1351902"/>
              <a:gd name="connsiteX3" fmla="*/ 85 w 4486430"/>
              <a:gd name="connsiteY3" fmla="*/ 12 h 1351902"/>
              <a:gd name="connsiteX0" fmla="*/ 4312886 w 4530880"/>
              <a:gd name="connsiteY0" fmla="*/ 1287354 h 1360940"/>
              <a:gd name="connsiteX1" fmla="*/ 2825471 w 4530880"/>
              <a:gd name="connsiteY1" fmla="*/ 714914 h 1360940"/>
              <a:gd name="connsiteX2" fmla="*/ 1936942 w 4530880"/>
              <a:gd name="connsiteY2" fmla="*/ 775516 h 1360940"/>
              <a:gd name="connsiteX3" fmla="*/ 85 w 4530880"/>
              <a:gd name="connsiteY3" fmla="*/ 12 h 1360940"/>
              <a:gd name="connsiteX0" fmla="*/ 4312894 w 4530888"/>
              <a:gd name="connsiteY0" fmla="*/ 1287362 h 1360948"/>
              <a:gd name="connsiteX1" fmla="*/ 2825479 w 4530888"/>
              <a:gd name="connsiteY1" fmla="*/ 714922 h 1360948"/>
              <a:gd name="connsiteX2" fmla="*/ 1739180 w 4530888"/>
              <a:gd name="connsiteY2" fmla="*/ 598543 h 1360948"/>
              <a:gd name="connsiteX3" fmla="*/ 93 w 4530888"/>
              <a:gd name="connsiteY3" fmla="*/ 20 h 1360948"/>
              <a:gd name="connsiteX0" fmla="*/ 4312894 w 4530888"/>
              <a:gd name="connsiteY0" fmla="*/ 1287362 h 1360948"/>
              <a:gd name="connsiteX1" fmla="*/ 2825479 w 4530888"/>
              <a:gd name="connsiteY1" fmla="*/ 714922 h 1360948"/>
              <a:gd name="connsiteX2" fmla="*/ 1739180 w 4530888"/>
              <a:gd name="connsiteY2" fmla="*/ 598543 h 1360948"/>
              <a:gd name="connsiteX3" fmla="*/ 93 w 4530888"/>
              <a:gd name="connsiteY3" fmla="*/ 20 h 1360948"/>
              <a:gd name="connsiteX0" fmla="*/ 4312894 w 4530888"/>
              <a:gd name="connsiteY0" fmla="*/ 1287362 h 1349941"/>
              <a:gd name="connsiteX1" fmla="*/ 2825479 w 4530888"/>
              <a:gd name="connsiteY1" fmla="*/ 634475 h 1349941"/>
              <a:gd name="connsiteX2" fmla="*/ 1739180 w 4530888"/>
              <a:gd name="connsiteY2" fmla="*/ 598543 h 1349941"/>
              <a:gd name="connsiteX3" fmla="*/ 93 w 4530888"/>
              <a:gd name="connsiteY3" fmla="*/ 20 h 1349941"/>
              <a:gd name="connsiteX0" fmla="*/ 4312894 w 4530888"/>
              <a:gd name="connsiteY0" fmla="*/ 1287362 h 1349941"/>
              <a:gd name="connsiteX1" fmla="*/ 2825479 w 4530888"/>
              <a:gd name="connsiteY1" fmla="*/ 634475 h 1349941"/>
              <a:gd name="connsiteX2" fmla="*/ 1739180 w 4530888"/>
              <a:gd name="connsiteY2" fmla="*/ 598542 h 1349941"/>
              <a:gd name="connsiteX3" fmla="*/ 93 w 4530888"/>
              <a:gd name="connsiteY3" fmla="*/ 20 h 1349941"/>
              <a:gd name="connsiteX0" fmla="*/ 4312934 w 4530928"/>
              <a:gd name="connsiteY0" fmla="*/ 1287360 h 1349939"/>
              <a:gd name="connsiteX1" fmla="*/ 2825519 w 4530928"/>
              <a:gd name="connsiteY1" fmla="*/ 634473 h 1349939"/>
              <a:gd name="connsiteX2" fmla="*/ 1739220 w 4530928"/>
              <a:gd name="connsiteY2" fmla="*/ 598540 h 1349939"/>
              <a:gd name="connsiteX3" fmla="*/ 133 w 4530928"/>
              <a:gd name="connsiteY3" fmla="*/ 18 h 1349939"/>
              <a:gd name="connsiteX0" fmla="*/ 4058655 w 4324131"/>
              <a:gd name="connsiteY0" fmla="*/ 1142558 h 1227433"/>
              <a:gd name="connsiteX1" fmla="*/ 2825519 w 4324131"/>
              <a:gd name="connsiteY1" fmla="*/ 634473 h 1227433"/>
              <a:gd name="connsiteX2" fmla="*/ 1739220 w 4324131"/>
              <a:gd name="connsiteY2" fmla="*/ 598540 h 1227433"/>
              <a:gd name="connsiteX3" fmla="*/ 133 w 4324131"/>
              <a:gd name="connsiteY3" fmla="*/ 18 h 1227433"/>
              <a:gd name="connsiteX0" fmla="*/ 4058655 w 4162853"/>
              <a:gd name="connsiteY0" fmla="*/ 1142558 h 1213409"/>
              <a:gd name="connsiteX1" fmla="*/ 2825519 w 4162853"/>
              <a:gd name="connsiteY1" fmla="*/ 634473 h 1213409"/>
              <a:gd name="connsiteX2" fmla="*/ 1739220 w 4162853"/>
              <a:gd name="connsiteY2" fmla="*/ 598540 h 1213409"/>
              <a:gd name="connsiteX3" fmla="*/ 133 w 4162853"/>
              <a:gd name="connsiteY3" fmla="*/ 18 h 1213409"/>
              <a:gd name="connsiteX0" fmla="*/ 4058655 w 4162853"/>
              <a:gd name="connsiteY0" fmla="*/ 1142558 h 1231322"/>
              <a:gd name="connsiteX1" fmla="*/ 2825519 w 4162853"/>
              <a:gd name="connsiteY1" fmla="*/ 714920 h 1231322"/>
              <a:gd name="connsiteX2" fmla="*/ 1739220 w 4162853"/>
              <a:gd name="connsiteY2" fmla="*/ 598540 h 1231322"/>
              <a:gd name="connsiteX3" fmla="*/ 133 w 4162853"/>
              <a:gd name="connsiteY3" fmla="*/ 18 h 1231322"/>
              <a:gd name="connsiteX0" fmla="*/ 4058655 w 4181315"/>
              <a:gd name="connsiteY0" fmla="*/ 1142558 h 1178449"/>
              <a:gd name="connsiteX1" fmla="*/ 2825519 w 4181315"/>
              <a:gd name="connsiteY1" fmla="*/ 714920 h 1178449"/>
              <a:gd name="connsiteX2" fmla="*/ 1739220 w 4181315"/>
              <a:gd name="connsiteY2" fmla="*/ 598540 h 1178449"/>
              <a:gd name="connsiteX3" fmla="*/ 133 w 4181315"/>
              <a:gd name="connsiteY3" fmla="*/ 18 h 1178449"/>
              <a:gd name="connsiteX0" fmla="*/ 4058655 w 4181315"/>
              <a:gd name="connsiteY0" fmla="*/ 1142558 h 1178449"/>
              <a:gd name="connsiteX1" fmla="*/ 2825519 w 4181315"/>
              <a:gd name="connsiteY1" fmla="*/ 714920 h 1178449"/>
              <a:gd name="connsiteX2" fmla="*/ 1739220 w 4181315"/>
              <a:gd name="connsiteY2" fmla="*/ 598540 h 1178449"/>
              <a:gd name="connsiteX3" fmla="*/ 133 w 4181315"/>
              <a:gd name="connsiteY3" fmla="*/ 18 h 1178449"/>
              <a:gd name="connsiteX0" fmla="*/ 4086906 w 4115025"/>
              <a:gd name="connsiteY0" fmla="*/ 1223004 h 1252650"/>
              <a:gd name="connsiteX1" fmla="*/ 2825519 w 4115025"/>
              <a:gd name="connsiteY1" fmla="*/ 714920 h 1252650"/>
              <a:gd name="connsiteX2" fmla="*/ 1739220 w 4115025"/>
              <a:gd name="connsiteY2" fmla="*/ 598540 h 1252650"/>
              <a:gd name="connsiteX3" fmla="*/ 133 w 4115025"/>
              <a:gd name="connsiteY3" fmla="*/ 18 h 1252650"/>
              <a:gd name="connsiteX0" fmla="*/ 4086906 w 4143359"/>
              <a:gd name="connsiteY0" fmla="*/ 1223004 h 1239817"/>
              <a:gd name="connsiteX1" fmla="*/ 2825519 w 4143359"/>
              <a:gd name="connsiteY1" fmla="*/ 714920 h 1239817"/>
              <a:gd name="connsiteX2" fmla="*/ 1739220 w 4143359"/>
              <a:gd name="connsiteY2" fmla="*/ 598540 h 1239817"/>
              <a:gd name="connsiteX3" fmla="*/ 133 w 4143359"/>
              <a:gd name="connsiteY3" fmla="*/ 18 h 1239817"/>
            </a:gdLst>
            <a:ahLst/>
            <a:cxnLst>
              <a:cxn ang="0">
                <a:pos x="connsiteX0" y="connsiteY0"/>
              </a:cxn>
              <a:cxn ang="0">
                <a:pos x="connsiteX1" y="connsiteY1"/>
              </a:cxn>
              <a:cxn ang="0">
                <a:pos x="connsiteX2" y="connsiteY2"/>
              </a:cxn>
              <a:cxn ang="0">
                <a:pos x="connsiteX3" y="connsiteY3"/>
              </a:cxn>
            </a:cxnLst>
            <a:rect l="l" t="t" r="r" b="b"/>
            <a:pathLst>
              <a:path w="4143359" h="1239817">
                <a:moveTo>
                  <a:pt x="4086906" y="1223004"/>
                </a:moveTo>
                <a:cubicBezTo>
                  <a:pt x="4415837" y="1339170"/>
                  <a:pt x="3216800" y="818997"/>
                  <a:pt x="2825519" y="714920"/>
                </a:cubicBezTo>
                <a:cubicBezTo>
                  <a:pt x="2434238" y="610843"/>
                  <a:pt x="2207079" y="834409"/>
                  <a:pt x="1739220" y="598540"/>
                </a:cubicBezTo>
                <a:cubicBezTo>
                  <a:pt x="1141187" y="297044"/>
                  <a:pt x="-14267" y="-2663"/>
                  <a:pt x="133" y="18"/>
                </a:cubicBezTo>
              </a:path>
            </a:pathLst>
          </a:custGeom>
          <a:noFill/>
          <a:ln w="19050" cap="flat" cmpd="sng" algn="ctr">
            <a:solidFill>
              <a:srgbClr val="0070C0"/>
            </a:solidFill>
            <a:prstDash val="dash"/>
            <a:round/>
            <a:headEnd type="none" w="med" len="med"/>
            <a:tailEnd type="triangle" w="med" len="med"/>
          </a:ln>
        </p:spPr>
        <p:txBody>
          <a:bodyPr lIns="91437" tIns="45719" rIns="91437" bIns="45719"/>
          <a:lstStyle>
            <a:defPPr>
              <a:defRPr lang="en-US"/>
            </a:defPPr>
            <a:lvl1pPr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1pPr>
            <a:lvl2pPr marL="4572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2pPr>
            <a:lvl3pPr marL="9144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3pPr>
            <a:lvl4pPr marL="13716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4pPr>
            <a:lvl5pPr marL="18288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5pPr>
            <a:lvl6pPr marL="2286000" algn="l" defTabSz="914400" rtl="0" eaLnBrk="1" latinLnBrk="0" hangingPunct="1">
              <a:defRPr sz="1500" b="1" kern="1200">
                <a:solidFill>
                  <a:schemeClr val="tx1"/>
                </a:solidFill>
                <a:latin typeface="FrutigerNext LT Regular" pitchFamily="34" charset="0"/>
                <a:ea typeface="华文细黑" pitchFamily="2" charset="-122"/>
                <a:cs typeface="+mn-cs"/>
              </a:defRPr>
            </a:lvl6pPr>
            <a:lvl7pPr marL="2743200" algn="l" defTabSz="914400" rtl="0" eaLnBrk="1" latinLnBrk="0" hangingPunct="1">
              <a:defRPr sz="1500" b="1" kern="1200">
                <a:solidFill>
                  <a:schemeClr val="tx1"/>
                </a:solidFill>
                <a:latin typeface="FrutigerNext LT Regular" pitchFamily="34" charset="0"/>
                <a:ea typeface="华文细黑" pitchFamily="2" charset="-122"/>
                <a:cs typeface="+mn-cs"/>
              </a:defRPr>
            </a:lvl7pPr>
            <a:lvl8pPr marL="3200400" algn="l" defTabSz="914400" rtl="0" eaLnBrk="1" latinLnBrk="0" hangingPunct="1">
              <a:defRPr sz="1500" b="1" kern="1200">
                <a:solidFill>
                  <a:schemeClr val="tx1"/>
                </a:solidFill>
                <a:latin typeface="FrutigerNext LT Regular" pitchFamily="34" charset="0"/>
                <a:ea typeface="华文细黑" pitchFamily="2" charset="-122"/>
                <a:cs typeface="+mn-cs"/>
              </a:defRPr>
            </a:lvl8pPr>
            <a:lvl9pPr marL="3657600" algn="l" defTabSz="914400" rtl="0" eaLnBrk="1" latinLnBrk="0" hangingPunct="1">
              <a:defRPr sz="1500" b="1" kern="1200">
                <a:solidFill>
                  <a:schemeClr val="tx1"/>
                </a:solidFill>
                <a:latin typeface="FrutigerNext LT Regular" pitchFamily="34" charset="0"/>
                <a:ea typeface="华文细黑" pitchFamily="2" charset="-122"/>
                <a:cs typeface="+mn-cs"/>
              </a:defRPr>
            </a:lvl9pPr>
          </a:lstStyle>
          <a:p>
            <a:endParaRPr lang="zh-CN" altLang="en-US" sz="1334">
              <a:latin typeface="微软雅黑" pitchFamily="34" charset="-122"/>
              <a:ea typeface="微软雅黑" pitchFamily="34" charset="-122"/>
            </a:endParaRPr>
          </a:p>
        </p:txBody>
      </p:sp>
      <p:sp>
        <p:nvSpPr>
          <p:cNvPr id="185" name="文本框 184"/>
          <p:cNvSpPr txBox="1"/>
          <p:nvPr/>
        </p:nvSpPr>
        <p:spPr>
          <a:xfrm>
            <a:off x="815778" y="5047288"/>
            <a:ext cx="3616349" cy="307777"/>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基于业界首款随板</a:t>
            </a:r>
            <a:r>
              <a:rPr lang="en-US" altLang="zh-CN" sz="1400" dirty="0">
                <a:solidFill>
                  <a:schemeClr val="bg1"/>
                </a:solidFill>
                <a:latin typeface="微软雅黑" panose="020B0503020204020204" pitchFamily="34" charset="-122"/>
                <a:ea typeface="微软雅黑" panose="020B0503020204020204" pitchFamily="34" charset="-122"/>
              </a:rPr>
              <a:t>AC</a:t>
            </a:r>
            <a:r>
              <a:rPr lang="zh-CN" altLang="en-US" sz="1400" dirty="0">
                <a:solidFill>
                  <a:schemeClr val="bg1"/>
                </a:solidFill>
                <a:latin typeface="微软雅黑" panose="020B0503020204020204" pitchFamily="34" charset="-122"/>
                <a:ea typeface="微软雅黑" panose="020B0503020204020204" pitchFamily="34" charset="-122"/>
              </a:rPr>
              <a:t>的交换机，实现</a:t>
            </a:r>
          </a:p>
        </p:txBody>
      </p:sp>
      <p:grpSp>
        <p:nvGrpSpPr>
          <p:cNvPr id="104" name="Group 96"/>
          <p:cNvGrpSpPr>
            <a:grpSpLocks/>
          </p:cNvGrpSpPr>
          <p:nvPr/>
        </p:nvGrpSpPr>
        <p:grpSpPr bwMode="auto">
          <a:xfrm>
            <a:off x="425755" y="1495890"/>
            <a:ext cx="2030354" cy="492534"/>
            <a:chOff x="0" y="0"/>
            <a:chExt cx="1522779" cy="369856"/>
          </a:xfrm>
        </p:grpSpPr>
        <p:sp>
          <p:nvSpPr>
            <p:cNvPr id="105" name="Line 97"/>
            <p:cNvSpPr>
              <a:spLocks noChangeShapeType="1"/>
            </p:cNvSpPr>
            <p:nvPr/>
          </p:nvSpPr>
          <p:spPr bwMode="auto">
            <a:xfrm>
              <a:off x="0" y="97452"/>
              <a:ext cx="432000" cy="1"/>
            </a:xfrm>
            <a:prstGeom prst="line">
              <a:avLst/>
            </a:prstGeom>
            <a:noFill/>
            <a:ln w="12700">
              <a:solidFill>
                <a:srgbClr val="FF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106" name="Line 98"/>
            <p:cNvSpPr>
              <a:spLocks noChangeShapeType="1"/>
            </p:cNvSpPr>
            <p:nvPr/>
          </p:nvSpPr>
          <p:spPr bwMode="auto">
            <a:xfrm>
              <a:off x="0" y="254895"/>
              <a:ext cx="432000" cy="1"/>
            </a:xfrm>
            <a:prstGeom prst="line">
              <a:avLst/>
            </a:prstGeom>
            <a:noFill/>
            <a:ln w="12700">
              <a:solidFill>
                <a:srgbClr val="0070C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119" name="Rectangle 99"/>
            <p:cNvSpPr>
              <a:spLocks/>
            </p:cNvSpPr>
            <p:nvPr/>
          </p:nvSpPr>
          <p:spPr bwMode="auto">
            <a:xfrm>
              <a:off x="378974" y="0"/>
              <a:ext cx="1143805" cy="177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zh-CN" altLang="en-US" sz="934"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有线业务</a:t>
              </a:r>
              <a:endParaRPr lang="zh-CN" altLang="zh-CN" sz="934"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120" name="Rectangle 100"/>
            <p:cNvSpPr>
              <a:spLocks/>
            </p:cNvSpPr>
            <p:nvPr/>
          </p:nvSpPr>
          <p:spPr bwMode="auto">
            <a:xfrm>
              <a:off x="378974" y="192570"/>
              <a:ext cx="1143805" cy="177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zh-CN" altLang="en-US" sz="934"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无线业务</a:t>
              </a:r>
              <a:endParaRPr lang="zh-CN" altLang="zh-CN" sz="934"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grpSp>
      <p:sp>
        <p:nvSpPr>
          <p:cNvPr id="124" name="矩形 123"/>
          <p:cNvSpPr/>
          <p:nvPr/>
        </p:nvSpPr>
        <p:spPr bwMode="auto">
          <a:xfrm rot="16200000">
            <a:off x="8956562" y="4577064"/>
            <a:ext cx="221749" cy="1941528"/>
          </a:xfrm>
          <a:prstGeom prst="rect">
            <a:avLst/>
          </a:prstGeom>
          <a:gradFill flip="none" rotWithShape="1">
            <a:gsLst>
              <a:gs pos="0">
                <a:srgbClr val="DA6932"/>
              </a:gs>
              <a:gs pos="100000">
                <a:srgbClr val="E1875B"/>
              </a:gs>
            </a:gsLst>
            <a:lin ang="5400000" scaled="1"/>
            <a:tileRect/>
          </a:gradFill>
          <a:ln>
            <a:solidFill>
              <a:srgbClr val="FF9933"/>
            </a:solidFill>
          </a:ln>
          <a:effectLst/>
          <a:extLst/>
        </p:spPr>
        <p:txBody>
          <a:bodyPr vert="horz" wrap="square" lIns="121948" tIns="60974" rIns="121948" bIns="60974"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125" name="矩形 124"/>
          <p:cNvSpPr/>
          <p:nvPr/>
        </p:nvSpPr>
        <p:spPr>
          <a:xfrm>
            <a:off x="9233873" y="5909470"/>
            <a:ext cx="870751" cy="307777"/>
          </a:xfrm>
          <a:prstGeom prst="rect">
            <a:avLst/>
          </a:prstGeom>
        </p:spPr>
        <p:txBody>
          <a:bodyPr wrap="none">
            <a:spAutoFit/>
          </a:bodyPr>
          <a:lstStyle/>
          <a:p>
            <a:pPr algn="ctr" eaLnBrk="1">
              <a:defRPr/>
            </a:pPr>
            <a:r>
              <a:rPr lang="zh-CN" altLang="zh-CN" sz="1400" b="1"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30 </a:t>
            </a:r>
            <a:r>
              <a:rPr lang="zh-CN" altLang="en-US" sz="1400" b="1"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分钟</a:t>
            </a:r>
            <a:r>
              <a:rPr lang="zh-CN" altLang="zh-CN" sz="1400" b="1"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 </a:t>
            </a:r>
            <a:endParaRPr lang="zh-CN" altLang="zh-CN" sz="3201" b="1"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28" name="文本框 127"/>
          <p:cNvSpPr txBox="1"/>
          <p:nvPr/>
        </p:nvSpPr>
        <p:spPr>
          <a:xfrm>
            <a:off x="6481718" y="5377816"/>
            <a:ext cx="1707657" cy="307777"/>
          </a:xfrm>
          <a:prstGeom prst="rect">
            <a:avLst/>
          </a:prstGeom>
          <a:noFill/>
        </p:spPr>
        <p:txBody>
          <a:bodyPr wrap="square" rtlCol="0">
            <a:spAutoFit/>
          </a:bodyPr>
          <a:lstStyle/>
          <a:p>
            <a:pPr algn="ctr" eaLnBrk="1">
              <a:defRPr/>
            </a:pPr>
            <a:r>
              <a:rPr lang="zh-CN" altLang="en-US" sz="1400" dirty="0">
                <a:solidFill>
                  <a:srgbClr val="FFFFFF"/>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传统校园</a:t>
            </a:r>
            <a:endParaRPr lang="zh-CN" altLang="zh-CN" sz="1400" dirty="0">
              <a:solidFill>
                <a:srgbClr val="FFFFFF"/>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29" name="文本框 128"/>
          <p:cNvSpPr txBox="1"/>
          <p:nvPr/>
        </p:nvSpPr>
        <p:spPr>
          <a:xfrm>
            <a:off x="6711926" y="5887081"/>
            <a:ext cx="1306320" cy="307777"/>
          </a:xfrm>
          <a:prstGeom prst="rect">
            <a:avLst/>
          </a:prstGeom>
          <a:noFill/>
        </p:spPr>
        <p:txBody>
          <a:bodyPr wrap="square" rtlCol="0">
            <a:spAutoFit/>
          </a:bodyPr>
          <a:lstStyle/>
          <a:p>
            <a:pPr algn="ctr" eaLnBrk="1">
              <a:defRPr/>
            </a:pPr>
            <a:r>
              <a:rPr lang="zh-CN" altLang="en-US" sz="1400"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敏捷校园</a:t>
            </a:r>
            <a:endParaRPr lang="zh-CN" altLang="zh-CN" sz="1400"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79" name="矩形 178"/>
          <p:cNvSpPr/>
          <p:nvPr/>
        </p:nvSpPr>
        <p:spPr bwMode="auto">
          <a:xfrm rot="16200000">
            <a:off x="8039351" y="5941621"/>
            <a:ext cx="240056" cy="144033"/>
          </a:xfrm>
          <a:prstGeom prst="rect">
            <a:avLst/>
          </a:prstGeom>
          <a:gradFill flip="none" rotWithShape="1">
            <a:gsLst>
              <a:gs pos="0">
                <a:srgbClr val="DA9E32"/>
              </a:gs>
              <a:gs pos="100000">
                <a:srgbClr val="E1B15B"/>
              </a:gs>
            </a:gsLst>
            <a:lin ang="5400000" scaled="1"/>
            <a:tileRect/>
          </a:gradFill>
          <a:ln>
            <a:noFill/>
          </a:ln>
          <a:effectLst/>
          <a:extLst/>
        </p:spPr>
        <p:txBody>
          <a:bodyPr vert="horz" wrap="square" lIns="121948" tIns="60974" rIns="121948" bIns="60974"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a:latin typeface="微软雅黑" panose="020B0503020204020204" pitchFamily="34" charset="-122"/>
              <a:ea typeface="微软雅黑" panose="020B0503020204020204" pitchFamily="34" charset="-122"/>
            </a:endParaRPr>
          </a:p>
        </p:txBody>
      </p:sp>
      <p:sp>
        <p:nvSpPr>
          <p:cNvPr id="180" name="矩形 179"/>
          <p:cNvSpPr/>
          <p:nvPr/>
        </p:nvSpPr>
        <p:spPr>
          <a:xfrm>
            <a:off x="9321193" y="5376157"/>
            <a:ext cx="612668" cy="307777"/>
          </a:xfrm>
          <a:prstGeom prst="rect">
            <a:avLst/>
          </a:prstGeom>
        </p:spPr>
        <p:txBody>
          <a:bodyPr wrap="none">
            <a:spAutoFit/>
          </a:bodyPr>
          <a:lstStyle/>
          <a:p>
            <a:pPr algn="ctr" eaLnBrk="1">
              <a:defRPr/>
            </a:pPr>
            <a:r>
              <a:rPr lang="zh-CN" altLang="zh-CN" sz="1400" b="1"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15</a:t>
            </a:r>
            <a:r>
              <a:rPr lang="en-US" altLang="zh-CN" sz="1400" b="1"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 </a:t>
            </a:r>
            <a:r>
              <a:rPr lang="zh-CN" altLang="en-US" sz="1400" b="1"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天</a:t>
            </a:r>
            <a:endParaRPr lang="zh-CN" altLang="zh-CN" sz="3201" b="1"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45576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tretch>
            <a:fillRect/>
          </a:stretch>
        </p:blipFill>
        <p:spPr>
          <a:xfrm>
            <a:off x="7196621" y="2189058"/>
            <a:ext cx="2357495" cy="10486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3" name="直接连接符 2"/>
          <p:cNvCxnSpPr>
            <a:stCxn id="16" idx="2"/>
          </p:cNvCxnSpPr>
          <p:nvPr/>
        </p:nvCxnSpPr>
        <p:spPr>
          <a:xfrm>
            <a:off x="8306271" y="3996066"/>
            <a:ext cx="0" cy="28806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任意多边形 6"/>
          <p:cNvSpPr>
            <a:spLocks/>
          </p:cNvSpPr>
          <p:nvPr/>
        </p:nvSpPr>
        <p:spPr bwMode="auto">
          <a:xfrm>
            <a:off x="4249631" y="4817316"/>
            <a:ext cx="3455973" cy="717834"/>
          </a:xfrm>
          <a:custGeom>
            <a:avLst/>
            <a:gdLst>
              <a:gd name="T0" fmla="*/ 0 w 2882900"/>
              <a:gd name="T1" fmla="*/ 0 h 1536700"/>
              <a:gd name="T2" fmla="*/ 901700 w 2882900"/>
              <a:gd name="T3" fmla="*/ 749300 h 1536700"/>
              <a:gd name="T4" fmla="*/ 2882900 w 2882900"/>
              <a:gd name="T5" fmla="*/ 1536700 h 1536700"/>
              <a:gd name="T6" fmla="*/ 2882900 w 2882900"/>
              <a:gd name="T7" fmla="*/ 1536700 h 1536700"/>
              <a:gd name="T8" fmla="*/ 0 60000 65536"/>
              <a:gd name="T9" fmla="*/ 0 60000 65536"/>
              <a:gd name="T10" fmla="*/ 0 60000 65536"/>
              <a:gd name="T11" fmla="*/ 0 60000 65536"/>
              <a:gd name="T12" fmla="*/ 0 w 2882900"/>
              <a:gd name="T13" fmla="*/ 0 h 1536700"/>
              <a:gd name="T14" fmla="*/ 2882900 w 2882900"/>
              <a:gd name="T15" fmla="*/ 1536700 h 1536700"/>
              <a:gd name="connsiteX0" fmla="*/ 0 w 7100869"/>
              <a:gd name="connsiteY0" fmla="*/ 543840 h 1321724"/>
              <a:gd name="connsiteX1" fmla="*/ 901700 w 7100869"/>
              <a:gd name="connsiteY1" fmla="*/ 1293140 h 1321724"/>
              <a:gd name="connsiteX2" fmla="*/ 7100869 w 7100869"/>
              <a:gd name="connsiteY2" fmla="*/ 0 h 1321724"/>
              <a:gd name="connsiteX0" fmla="*/ 0 w 7100869"/>
              <a:gd name="connsiteY0" fmla="*/ 543840 h 1307512"/>
              <a:gd name="connsiteX1" fmla="*/ 901700 w 7100869"/>
              <a:gd name="connsiteY1" fmla="*/ 1293140 h 1307512"/>
              <a:gd name="connsiteX2" fmla="*/ 3203201 w 7100869"/>
              <a:gd name="connsiteY2" fmla="*/ 956998 h 1307512"/>
              <a:gd name="connsiteX3" fmla="*/ 7100869 w 7100869"/>
              <a:gd name="connsiteY3" fmla="*/ 0 h 1307512"/>
              <a:gd name="connsiteX0" fmla="*/ 0 w 7100869"/>
              <a:gd name="connsiteY0" fmla="*/ 543840 h 2102786"/>
              <a:gd name="connsiteX1" fmla="*/ 901700 w 7100869"/>
              <a:gd name="connsiteY1" fmla="*/ 1293140 h 2102786"/>
              <a:gd name="connsiteX2" fmla="*/ 4296748 w 7100869"/>
              <a:gd name="connsiteY2" fmla="*/ 2070269 h 2102786"/>
              <a:gd name="connsiteX3" fmla="*/ 7100869 w 7100869"/>
              <a:gd name="connsiteY3" fmla="*/ 0 h 2102786"/>
              <a:gd name="connsiteX0" fmla="*/ 0 w 7100869"/>
              <a:gd name="connsiteY0" fmla="*/ 543840 h 2118208"/>
              <a:gd name="connsiteX1" fmla="*/ 1573450 w 7100869"/>
              <a:gd name="connsiteY1" fmla="*/ 1639896 h 2118208"/>
              <a:gd name="connsiteX2" fmla="*/ 4296748 w 7100869"/>
              <a:gd name="connsiteY2" fmla="*/ 2070269 h 2118208"/>
              <a:gd name="connsiteX3" fmla="*/ 7100869 w 7100869"/>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40737"/>
              <a:gd name="connsiteY0" fmla="*/ 653341 h 2118208"/>
              <a:gd name="connsiteX1" fmla="*/ 1213318 w 6740737"/>
              <a:gd name="connsiteY1" fmla="*/ 1639896 h 2118208"/>
              <a:gd name="connsiteX2" fmla="*/ 3936616 w 6740737"/>
              <a:gd name="connsiteY2" fmla="*/ 2070269 h 2118208"/>
              <a:gd name="connsiteX3" fmla="*/ 6740737 w 6740737"/>
              <a:gd name="connsiteY3" fmla="*/ 0 h 2118208"/>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20164"/>
              <a:gd name="connsiteX1" fmla="*/ 1163977 w 6740737"/>
              <a:gd name="connsiteY1" fmla="*/ 1548643 h 2120164"/>
              <a:gd name="connsiteX2" fmla="*/ 3936616 w 6740737"/>
              <a:gd name="connsiteY2" fmla="*/ 2070269 h 2120164"/>
              <a:gd name="connsiteX3" fmla="*/ 6740737 w 6740737"/>
              <a:gd name="connsiteY3" fmla="*/ 0 h 2120164"/>
              <a:gd name="connsiteX0" fmla="*/ 0 w 7661776"/>
              <a:gd name="connsiteY0" fmla="*/ 0 h 1466823"/>
              <a:gd name="connsiteX1" fmla="*/ 1163977 w 7661776"/>
              <a:gd name="connsiteY1" fmla="*/ 895302 h 1466823"/>
              <a:gd name="connsiteX2" fmla="*/ 3936616 w 7661776"/>
              <a:gd name="connsiteY2" fmla="*/ 1416928 h 1466823"/>
              <a:gd name="connsiteX3" fmla="*/ 7661776 w 7661776"/>
              <a:gd name="connsiteY3" fmla="*/ 277427 h 1466823"/>
              <a:gd name="connsiteX0" fmla="*/ 0 w 7661776"/>
              <a:gd name="connsiteY0" fmla="*/ 0 h 1223190"/>
              <a:gd name="connsiteX1" fmla="*/ 1163977 w 7661776"/>
              <a:gd name="connsiteY1" fmla="*/ 895302 h 1223190"/>
              <a:gd name="connsiteX2" fmla="*/ 3969511 w 7661776"/>
              <a:gd name="connsiteY2" fmla="*/ 1143173 h 1223190"/>
              <a:gd name="connsiteX3" fmla="*/ 7661776 w 7661776"/>
              <a:gd name="connsiteY3" fmla="*/ 277427 h 1223190"/>
              <a:gd name="connsiteX0" fmla="*/ 0 w 7661776"/>
              <a:gd name="connsiteY0" fmla="*/ 0 h 964591"/>
              <a:gd name="connsiteX1" fmla="*/ 1163977 w 7661776"/>
              <a:gd name="connsiteY1" fmla="*/ 895302 h 964591"/>
              <a:gd name="connsiteX2" fmla="*/ 3936616 w 7661776"/>
              <a:gd name="connsiteY2" fmla="*/ 613913 h 964591"/>
              <a:gd name="connsiteX3" fmla="*/ 7661776 w 7661776"/>
              <a:gd name="connsiteY3" fmla="*/ 277427 h 964591"/>
              <a:gd name="connsiteX0" fmla="*/ 0 w 7661776"/>
              <a:gd name="connsiteY0" fmla="*/ 0 h 904745"/>
              <a:gd name="connsiteX1" fmla="*/ 1098189 w 7661776"/>
              <a:gd name="connsiteY1" fmla="*/ 822300 h 904745"/>
              <a:gd name="connsiteX2" fmla="*/ 3936616 w 7661776"/>
              <a:gd name="connsiteY2" fmla="*/ 613913 h 904745"/>
              <a:gd name="connsiteX3" fmla="*/ 7661776 w 7661776"/>
              <a:gd name="connsiteY3" fmla="*/ 277427 h 904745"/>
              <a:gd name="connsiteX0" fmla="*/ 0 w 7661776"/>
              <a:gd name="connsiteY0" fmla="*/ 0 h 1091715"/>
              <a:gd name="connsiteX1" fmla="*/ 1098189 w 7661776"/>
              <a:gd name="connsiteY1" fmla="*/ 822300 h 1091715"/>
              <a:gd name="connsiteX2" fmla="*/ 4068193 w 7661776"/>
              <a:gd name="connsiteY2" fmla="*/ 997170 h 1091715"/>
              <a:gd name="connsiteX3" fmla="*/ 7661776 w 7661776"/>
              <a:gd name="connsiteY3" fmla="*/ 277427 h 1091715"/>
              <a:gd name="connsiteX0" fmla="*/ 0 w 7661776"/>
              <a:gd name="connsiteY0" fmla="*/ 0 h 1102523"/>
              <a:gd name="connsiteX1" fmla="*/ 1098189 w 7661776"/>
              <a:gd name="connsiteY1" fmla="*/ 822300 h 1102523"/>
              <a:gd name="connsiteX2" fmla="*/ 4068193 w 7661776"/>
              <a:gd name="connsiteY2" fmla="*/ 997170 h 1102523"/>
              <a:gd name="connsiteX3" fmla="*/ 7661776 w 7661776"/>
              <a:gd name="connsiteY3" fmla="*/ 277427 h 1102523"/>
              <a:gd name="connsiteX0" fmla="*/ 0 w 7661776"/>
              <a:gd name="connsiteY0" fmla="*/ 554108 h 1396121"/>
              <a:gd name="connsiteX1" fmla="*/ 1098189 w 7661776"/>
              <a:gd name="connsiteY1" fmla="*/ 1376408 h 1396121"/>
              <a:gd name="connsiteX2" fmla="*/ 4249111 w 7661776"/>
              <a:gd name="connsiteY2" fmla="*/ 0 h 1396121"/>
              <a:gd name="connsiteX3" fmla="*/ 7661776 w 7661776"/>
              <a:gd name="connsiteY3" fmla="*/ 831535 h 1396121"/>
              <a:gd name="connsiteX0" fmla="*/ 0 w 7908484"/>
              <a:gd name="connsiteY0" fmla="*/ 1474606 h 2318667"/>
              <a:gd name="connsiteX1" fmla="*/ 1098189 w 7908484"/>
              <a:gd name="connsiteY1" fmla="*/ 2296906 h 2318667"/>
              <a:gd name="connsiteX2" fmla="*/ 4249111 w 7908484"/>
              <a:gd name="connsiteY2" fmla="*/ 920498 h 2318667"/>
              <a:gd name="connsiteX3" fmla="*/ 7908484 w 7908484"/>
              <a:gd name="connsiteY3" fmla="*/ 0 h 2318667"/>
              <a:gd name="connsiteX0" fmla="*/ 0 w 7908484"/>
              <a:gd name="connsiteY0" fmla="*/ 1474606 h 1747066"/>
              <a:gd name="connsiteX1" fmla="*/ 1147531 w 7908484"/>
              <a:gd name="connsiteY1" fmla="*/ 1712894 h 1747066"/>
              <a:gd name="connsiteX2" fmla="*/ 4249111 w 7908484"/>
              <a:gd name="connsiteY2" fmla="*/ 920498 h 1747066"/>
              <a:gd name="connsiteX3" fmla="*/ 7908484 w 7908484"/>
              <a:gd name="connsiteY3" fmla="*/ 0 h 1747066"/>
              <a:gd name="connsiteX0" fmla="*/ 0 w 7908484"/>
              <a:gd name="connsiteY0" fmla="*/ 1474606 h 1712894"/>
              <a:gd name="connsiteX1" fmla="*/ 1147531 w 7908484"/>
              <a:gd name="connsiteY1" fmla="*/ 1712894 h 1712894"/>
              <a:gd name="connsiteX2" fmla="*/ 4249111 w 7908484"/>
              <a:gd name="connsiteY2" fmla="*/ 920498 h 1712894"/>
              <a:gd name="connsiteX3" fmla="*/ 7908484 w 7908484"/>
              <a:gd name="connsiteY3" fmla="*/ 0 h 1712894"/>
              <a:gd name="connsiteX0" fmla="*/ 0 w 7908484"/>
              <a:gd name="connsiteY0" fmla="*/ 1474606 h 1712894"/>
              <a:gd name="connsiteX1" fmla="*/ 1147531 w 7908484"/>
              <a:gd name="connsiteY1" fmla="*/ 1712894 h 1712894"/>
              <a:gd name="connsiteX2" fmla="*/ 4249111 w 7908484"/>
              <a:gd name="connsiteY2" fmla="*/ 920498 h 1712894"/>
              <a:gd name="connsiteX3" fmla="*/ 7908484 w 7908484"/>
              <a:gd name="connsiteY3" fmla="*/ 0 h 1712894"/>
              <a:gd name="connsiteX0" fmla="*/ 0 w 7776907"/>
              <a:gd name="connsiteY0" fmla="*/ 1693610 h 1783784"/>
              <a:gd name="connsiteX1" fmla="*/ 1015954 w 7776907"/>
              <a:gd name="connsiteY1" fmla="*/ 1712894 h 1783784"/>
              <a:gd name="connsiteX2" fmla="*/ 4117534 w 7776907"/>
              <a:gd name="connsiteY2" fmla="*/ 920498 h 1783784"/>
              <a:gd name="connsiteX3" fmla="*/ 7776907 w 7776907"/>
              <a:gd name="connsiteY3" fmla="*/ 0 h 1783784"/>
              <a:gd name="connsiteX0" fmla="*/ 0 w 7776907"/>
              <a:gd name="connsiteY0" fmla="*/ 1693610 h 1783784"/>
              <a:gd name="connsiteX1" fmla="*/ 1015954 w 7776907"/>
              <a:gd name="connsiteY1" fmla="*/ 1712894 h 1783784"/>
              <a:gd name="connsiteX2" fmla="*/ 4117534 w 7776907"/>
              <a:gd name="connsiteY2" fmla="*/ 920498 h 1783784"/>
              <a:gd name="connsiteX3" fmla="*/ 7776907 w 7776907"/>
              <a:gd name="connsiteY3" fmla="*/ 0 h 1783784"/>
              <a:gd name="connsiteX0" fmla="*/ 0 w 7776907"/>
              <a:gd name="connsiteY0" fmla="*/ 1693610 h 1823895"/>
              <a:gd name="connsiteX1" fmla="*/ 1015954 w 7776907"/>
              <a:gd name="connsiteY1" fmla="*/ 1712894 h 1823895"/>
              <a:gd name="connsiteX2" fmla="*/ 4117534 w 7776907"/>
              <a:gd name="connsiteY2" fmla="*/ 920498 h 1823895"/>
              <a:gd name="connsiteX3" fmla="*/ 7776907 w 7776907"/>
              <a:gd name="connsiteY3" fmla="*/ 0 h 1823895"/>
              <a:gd name="connsiteX0" fmla="*/ 0 w 7776907"/>
              <a:gd name="connsiteY0" fmla="*/ 1693610 h 1854312"/>
              <a:gd name="connsiteX1" fmla="*/ 1180426 w 7776907"/>
              <a:gd name="connsiteY1" fmla="*/ 1785896 h 1854312"/>
              <a:gd name="connsiteX2" fmla="*/ 4117534 w 7776907"/>
              <a:gd name="connsiteY2" fmla="*/ 920498 h 1854312"/>
              <a:gd name="connsiteX3" fmla="*/ 7776907 w 7776907"/>
              <a:gd name="connsiteY3" fmla="*/ 0 h 1854312"/>
              <a:gd name="connsiteX0" fmla="*/ 0 w 7957825"/>
              <a:gd name="connsiteY0" fmla="*/ 1456355 h 1617057"/>
              <a:gd name="connsiteX1" fmla="*/ 1180426 w 7957825"/>
              <a:gd name="connsiteY1" fmla="*/ 1548641 h 1617057"/>
              <a:gd name="connsiteX2" fmla="*/ 4117534 w 7957825"/>
              <a:gd name="connsiteY2" fmla="*/ 683243 h 1617057"/>
              <a:gd name="connsiteX3" fmla="*/ 7957825 w 7957825"/>
              <a:gd name="connsiteY3" fmla="*/ 0 h 1617057"/>
              <a:gd name="connsiteX0" fmla="*/ 0 w 7957825"/>
              <a:gd name="connsiteY0" fmla="*/ 1456355 h 1617057"/>
              <a:gd name="connsiteX1" fmla="*/ 1180426 w 7957825"/>
              <a:gd name="connsiteY1" fmla="*/ 1548641 h 1617057"/>
              <a:gd name="connsiteX2" fmla="*/ 4117534 w 7957825"/>
              <a:gd name="connsiteY2" fmla="*/ 683243 h 1617057"/>
              <a:gd name="connsiteX3" fmla="*/ 7957825 w 7957825"/>
              <a:gd name="connsiteY3" fmla="*/ 0 h 1617057"/>
              <a:gd name="connsiteX0" fmla="*/ 0 w 7990719"/>
              <a:gd name="connsiteY0" fmla="*/ 1383354 h 1544056"/>
              <a:gd name="connsiteX1" fmla="*/ 1180426 w 7990719"/>
              <a:gd name="connsiteY1" fmla="*/ 1475640 h 1544056"/>
              <a:gd name="connsiteX2" fmla="*/ 4117534 w 7990719"/>
              <a:gd name="connsiteY2" fmla="*/ 610242 h 1544056"/>
              <a:gd name="connsiteX3" fmla="*/ 7990719 w 7990719"/>
              <a:gd name="connsiteY3" fmla="*/ 0 h 1544056"/>
              <a:gd name="connsiteX0" fmla="*/ 0 w 7990719"/>
              <a:gd name="connsiteY0" fmla="*/ 1383354 h 1495166"/>
              <a:gd name="connsiteX1" fmla="*/ 1180426 w 7990719"/>
              <a:gd name="connsiteY1" fmla="*/ 1475640 h 1495166"/>
              <a:gd name="connsiteX2" fmla="*/ 4117534 w 7990719"/>
              <a:gd name="connsiteY2" fmla="*/ 610242 h 1495166"/>
              <a:gd name="connsiteX3" fmla="*/ 7990719 w 7990719"/>
              <a:gd name="connsiteY3" fmla="*/ 0 h 1495166"/>
              <a:gd name="connsiteX0" fmla="*/ 0 w 7990719"/>
              <a:gd name="connsiteY0" fmla="*/ 1383354 h 1393450"/>
              <a:gd name="connsiteX1" fmla="*/ 1805417 w 7990719"/>
              <a:gd name="connsiteY1" fmla="*/ 1128882 h 1393450"/>
              <a:gd name="connsiteX2" fmla="*/ 4117534 w 7990719"/>
              <a:gd name="connsiteY2" fmla="*/ 610242 h 1393450"/>
              <a:gd name="connsiteX3" fmla="*/ 7990719 w 7990719"/>
              <a:gd name="connsiteY3" fmla="*/ 0 h 1393450"/>
              <a:gd name="connsiteX0" fmla="*/ 0 w 7990719"/>
              <a:gd name="connsiteY0" fmla="*/ 1383354 h 1398465"/>
              <a:gd name="connsiteX1" fmla="*/ 1805417 w 7990719"/>
              <a:gd name="connsiteY1" fmla="*/ 1128882 h 1398465"/>
              <a:gd name="connsiteX2" fmla="*/ 4002405 w 7990719"/>
              <a:gd name="connsiteY2" fmla="*/ 372987 h 1398465"/>
              <a:gd name="connsiteX3" fmla="*/ 7990719 w 7990719"/>
              <a:gd name="connsiteY3" fmla="*/ 0 h 1398465"/>
              <a:gd name="connsiteX0" fmla="*/ 0 w 7924931"/>
              <a:gd name="connsiteY0" fmla="*/ 1010563 h 1025674"/>
              <a:gd name="connsiteX1" fmla="*/ 1805417 w 7924931"/>
              <a:gd name="connsiteY1" fmla="*/ 756091 h 1025674"/>
              <a:gd name="connsiteX2" fmla="*/ 4002405 w 7924931"/>
              <a:gd name="connsiteY2" fmla="*/ 196 h 1025674"/>
              <a:gd name="connsiteX3" fmla="*/ 7924931 w 7924931"/>
              <a:gd name="connsiteY3" fmla="*/ 831731 h 1025674"/>
              <a:gd name="connsiteX0" fmla="*/ 0 w 7924931"/>
              <a:gd name="connsiteY0" fmla="*/ 1010563 h 1025674"/>
              <a:gd name="connsiteX1" fmla="*/ 1805417 w 7924931"/>
              <a:gd name="connsiteY1" fmla="*/ 756091 h 1025674"/>
              <a:gd name="connsiteX2" fmla="*/ 4002405 w 7924931"/>
              <a:gd name="connsiteY2" fmla="*/ 196 h 1025674"/>
              <a:gd name="connsiteX3" fmla="*/ 7924931 w 7924931"/>
              <a:gd name="connsiteY3" fmla="*/ 831731 h 1025674"/>
              <a:gd name="connsiteX0" fmla="*/ 0 w 7875590"/>
              <a:gd name="connsiteY0" fmla="*/ 1011939 h 1027050"/>
              <a:gd name="connsiteX1" fmla="*/ 1805417 w 7875590"/>
              <a:gd name="connsiteY1" fmla="*/ 757467 h 1027050"/>
              <a:gd name="connsiteX2" fmla="*/ 4002405 w 7875590"/>
              <a:gd name="connsiteY2" fmla="*/ 1572 h 1027050"/>
              <a:gd name="connsiteX3" fmla="*/ 7875590 w 7875590"/>
              <a:gd name="connsiteY3" fmla="*/ 979110 h 1027050"/>
              <a:gd name="connsiteX0" fmla="*/ 0 w 7875590"/>
              <a:gd name="connsiteY0" fmla="*/ 1016298 h 1031409"/>
              <a:gd name="connsiteX1" fmla="*/ 1805417 w 7875590"/>
              <a:gd name="connsiteY1" fmla="*/ 761826 h 1031409"/>
              <a:gd name="connsiteX2" fmla="*/ 4002405 w 7875590"/>
              <a:gd name="connsiteY2" fmla="*/ 5931 h 1031409"/>
              <a:gd name="connsiteX3" fmla="*/ 7875590 w 7875590"/>
              <a:gd name="connsiteY3" fmla="*/ 983469 h 1031409"/>
              <a:gd name="connsiteX0" fmla="*/ 0 w 4805110"/>
              <a:gd name="connsiteY0" fmla="*/ 1015353 h 1110275"/>
              <a:gd name="connsiteX1" fmla="*/ 1805417 w 4805110"/>
              <a:gd name="connsiteY1" fmla="*/ 760881 h 1110275"/>
              <a:gd name="connsiteX2" fmla="*/ 4002405 w 4805110"/>
              <a:gd name="connsiteY2" fmla="*/ 4986 h 1110275"/>
              <a:gd name="connsiteX3" fmla="*/ 4805110 w 4805110"/>
              <a:gd name="connsiteY3" fmla="*/ 1110276 h 1110275"/>
              <a:gd name="connsiteX0" fmla="*/ 0 w 4805110"/>
              <a:gd name="connsiteY0" fmla="*/ 816262 h 911185"/>
              <a:gd name="connsiteX1" fmla="*/ 1805417 w 4805110"/>
              <a:gd name="connsiteY1" fmla="*/ 561790 h 911185"/>
              <a:gd name="connsiteX2" fmla="*/ 2932123 w 4805110"/>
              <a:gd name="connsiteY2" fmla="*/ 6650 h 911185"/>
              <a:gd name="connsiteX3" fmla="*/ 4805110 w 4805110"/>
              <a:gd name="connsiteY3" fmla="*/ 911185 h 911185"/>
              <a:gd name="connsiteX0" fmla="*/ 0 w 3331279"/>
              <a:gd name="connsiteY0" fmla="*/ 2012457 h 2025622"/>
              <a:gd name="connsiteX1" fmla="*/ 1805417 w 3331279"/>
              <a:gd name="connsiteY1" fmla="*/ 1757985 h 2025622"/>
              <a:gd name="connsiteX2" fmla="*/ 2932123 w 3331279"/>
              <a:gd name="connsiteY2" fmla="*/ 1202845 h 2025622"/>
              <a:gd name="connsiteX3" fmla="*/ 3331279 w 3331279"/>
              <a:gd name="connsiteY3" fmla="*/ 81595 h 2025622"/>
              <a:gd name="connsiteX0" fmla="*/ 0 w 3331279"/>
              <a:gd name="connsiteY0" fmla="*/ 2031916 h 2048782"/>
              <a:gd name="connsiteX1" fmla="*/ 1805417 w 3331279"/>
              <a:gd name="connsiteY1" fmla="*/ 1777444 h 2048782"/>
              <a:gd name="connsiteX2" fmla="*/ 1054743 w 3331279"/>
              <a:gd name="connsiteY2" fmla="*/ 875548 h 2048782"/>
              <a:gd name="connsiteX3" fmla="*/ 3331279 w 3331279"/>
              <a:gd name="connsiteY3" fmla="*/ 101054 h 2048782"/>
              <a:gd name="connsiteX0" fmla="*/ 0 w 3664645"/>
              <a:gd name="connsiteY0" fmla="*/ 2411553 h 2428417"/>
              <a:gd name="connsiteX1" fmla="*/ 1805417 w 3664645"/>
              <a:gd name="connsiteY1" fmla="*/ 2157081 h 2428417"/>
              <a:gd name="connsiteX2" fmla="*/ 1054743 w 3664645"/>
              <a:gd name="connsiteY2" fmla="*/ 1255185 h 2428417"/>
              <a:gd name="connsiteX3" fmla="*/ 3664645 w 3664645"/>
              <a:gd name="connsiteY3" fmla="*/ 79184 h 2428417"/>
              <a:gd name="connsiteX0" fmla="*/ 0 w 3880426"/>
              <a:gd name="connsiteY0" fmla="*/ 2411553 h 2428418"/>
              <a:gd name="connsiteX1" fmla="*/ 1805417 w 3880426"/>
              <a:gd name="connsiteY1" fmla="*/ 2157081 h 2428418"/>
              <a:gd name="connsiteX2" fmla="*/ 1054743 w 3880426"/>
              <a:gd name="connsiteY2" fmla="*/ 1255185 h 2428418"/>
              <a:gd name="connsiteX3" fmla="*/ 3664645 w 3880426"/>
              <a:gd name="connsiteY3" fmla="*/ 79184 h 2428418"/>
              <a:gd name="connsiteX4" fmla="*/ 3738035 w 3880426"/>
              <a:gd name="connsiteY4" fmla="*/ 109020 h 2428418"/>
              <a:gd name="connsiteX0" fmla="*/ 0 w 4352132"/>
              <a:gd name="connsiteY0" fmla="*/ 2685954 h 2702819"/>
              <a:gd name="connsiteX1" fmla="*/ 1805417 w 4352132"/>
              <a:gd name="connsiteY1" fmla="*/ 2431482 h 2702819"/>
              <a:gd name="connsiteX2" fmla="*/ 1054743 w 4352132"/>
              <a:gd name="connsiteY2" fmla="*/ 1529586 h 2702819"/>
              <a:gd name="connsiteX3" fmla="*/ 3664645 w 4352132"/>
              <a:gd name="connsiteY3" fmla="*/ 353585 h 2702819"/>
              <a:gd name="connsiteX4" fmla="*/ 4352132 w 4352132"/>
              <a:gd name="connsiteY4" fmla="*/ 166 h 2702819"/>
              <a:gd name="connsiteX0" fmla="*/ 0 w 4352132"/>
              <a:gd name="connsiteY0" fmla="*/ 2685818 h 2702683"/>
              <a:gd name="connsiteX1" fmla="*/ 1805417 w 4352132"/>
              <a:gd name="connsiteY1" fmla="*/ 2431346 h 2702683"/>
              <a:gd name="connsiteX2" fmla="*/ 1054743 w 4352132"/>
              <a:gd name="connsiteY2" fmla="*/ 1529450 h 2702683"/>
              <a:gd name="connsiteX3" fmla="*/ 3383916 w 4352132"/>
              <a:gd name="connsiteY3" fmla="*/ 1192963 h 2702683"/>
              <a:gd name="connsiteX4" fmla="*/ 4352132 w 4352132"/>
              <a:gd name="connsiteY4" fmla="*/ 30 h 2702683"/>
              <a:gd name="connsiteX0" fmla="*/ 0 w 4352132"/>
              <a:gd name="connsiteY0" fmla="*/ 2685817 h 2702682"/>
              <a:gd name="connsiteX1" fmla="*/ 1805417 w 4352132"/>
              <a:gd name="connsiteY1" fmla="*/ 2431345 h 2702682"/>
              <a:gd name="connsiteX2" fmla="*/ 1054743 w 4352132"/>
              <a:gd name="connsiteY2" fmla="*/ 1529449 h 2702682"/>
              <a:gd name="connsiteX3" fmla="*/ 3383916 w 4352132"/>
              <a:gd name="connsiteY3" fmla="*/ 1192962 h 2702682"/>
              <a:gd name="connsiteX4" fmla="*/ 4352132 w 4352132"/>
              <a:gd name="connsiteY4" fmla="*/ 29 h 2702682"/>
              <a:gd name="connsiteX0" fmla="*/ 0 w 4352132"/>
              <a:gd name="connsiteY0" fmla="*/ 2685826 h 2702691"/>
              <a:gd name="connsiteX1" fmla="*/ 1805417 w 4352132"/>
              <a:gd name="connsiteY1" fmla="*/ 2431354 h 2702691"/>
              <a:gd name="connsiteX2" fmla="*/ 1054743 w 4352132"/>
              <a:gd name="connsiteY2" fmla="*/ 1529458 h 2702691"/>
              <a:gd name="connsiteX3" fmla="*/ 3383916 w 4352132"/>
              <a:gd name="connsiteY3" fmla="*/ 1192971 h 2702691"/>
              <a:gd name="connsiteX4" fmla="*/ 4352132 w 4352132"/>
              <a:gd name="connsiteY4" fmla="*/ 38 h 2702691"/>
              <a:gd name="connsiteX0" fmla="*/ 0 w 4352132"/>
              <a:gd name="connsiteY0" fmla="*/ 2685826 h 2702691"/>
              <a:gd name="connsiteX1" fmla="*/ 1805417 w 4352132"/>
              <a:gd name="connsiteY1" fmla="*/ 2431354 h 2702691"/>
              <a:gd name="connsiteX2" fmla="*/ 1054743 w 4352132"/>
              <a:gd name="connsiteY2" fmla="*/ 1529458 h 2702691"/>
              <a:gd name="connsiteX3" fmla="*/ 3383916 w 4352132"/>
              <a:gd name="connsiteY3" fmla="*/ 1192971 h 2702691"/>
              <a:gd name="connsiteX4" fmla="*/ 4352132 w 4352132"/>
              <a:gd name="connsiteY4" fmla="*/ 38 h 2702691"/>
              <a:gd name="connsiteX0" fmla="*/ 0 w 4352132"/>
              <a:gd name="connsiteY0" fmla="*/ 2685826 h 2695917"/>
              <a:gd name="connsiteX1" fmla="*/ 1805417 w 4352132"/>
              <a:gd name="connsiteY1" fmla="*/ 2431354 h 2695917"/>
              <a:gd name="connsiteX2" fmla="*/ 1529127 w 4352132"/>
              <a:gd name="connsiteY2" fmla="*/ 2333518 h 2695917"/>
              <a:gd name="connsiteX3" fmla="*/ 1054743 w 4352132"/>
              <a:gd name="connsiteY3" fmla="*/ 1529458 h 2695917"/>
              <a:gd name="connsiteX4" fmla="*/ 3383916 w 4352132"/>
              <a:gd name="connsiteY4" fmla="*/ 1192971 h 2695917"/>
              <a:gd name="connsiteX5" fmla="*/ 4352132 w 4352132"/>
              <a:gd name="connsiteY5" fmla="*/ 38 h 2695917"/>
              <a:gd name="connsiteX0" fmla="*/ 0 w 4352132"/>
              <a:gd name="connsiteY0" fmla="*/ 2685818 h 2695909"/>
              <a:gd name="connsiteX1" fmla="*/ 1805417 w 4352132"/>
              <a:gd name="connsiteY1" fmla="*/ 2431346 h 2695909"/>
              <a:gd name="connsiteX2" fmla="*/ 1529127 w 4352132"/>
              <a:gd name="connsiteY2" fmla="*/ 2333510 h 2695909"/>
              <a:gd name="connsiteX3" fmla="*/ 1282837 w 4352132"/>
              <a:gd name="connsiteY3" fmla="*/ 1419949 h 2695909"/>
              <a:gd name="connsiteX4" fmla="*/ 3383916 w 4352132"/>
              <a:gd name="connsiteY4" fmla="*/ 1192963 h 2695909"/>
              <a:gd name="connsiteX5" fmla="*/ 4352132 w 4352132"/>
              <a:gd name="connsiteY5" fmla="*/ 30 h 2695909"/>
              <a:gd name="connsiteX0" fmla="*/ 0 w 4352132"/>
              <a:gd name="connsiteY0" fmla="*/ 2685823 h 2695914"/>
              <a:gd name="connsiteX1" fmla="*/ 1805417 w 4352132"/>
              <a:gd name="connsiteY1" fmla="*/ 2431351 h 2695914"/>
              <a:gd name="connsiteX2" fmla="*/ 1529127 w 4352132"/>
              <a:gd name="connsiteY2" fmla="*/ 2333515 h 2695914"/>
              <a:gd name="connsiteX3" fmla="*/ 1282837 w 4352132"/>
              <a:gd name="connsiteY3" fmla="*/ 1419954 h 2695914"/>
              <a:gd name="connsiteX4" fmla="*/ 3787464 w 4352132"/>
              <a:gd name="connsiteY4" fmla="*/ 1046965 h 2695914"/>
              <a:gd name="connsiteX5" fmla="*/ 4352132 w 4352132"/>
              <a:gd name="connsiteY5" fmla="*/ 35 h 2695914"/>
              <a:gd name="connsiteX0" fmla="*/ 0 w 4352132"/>
              <a:gd name="connsiteY0" fmla="*/ 2685823 h 2695914"/>
              <a:gd name="connsiteX1" fmla="*/ 1805417 w 4352132"/>
              <a:gd name="connsiteY1" fmla="*/ 2431351 h 2695914"/>
              <a:gd name="connsiteX2" fmla="*/ 1529127 w 4352132"/>
              <a:gd name="connsiteY2" fmla="*/ 2333515 h 2695914"/>
              <a:gd name="connsiteX3" fmla="*/ 1282837 w 4352132"/>
              <a:gd name="connsiteY3" fmla="*/ 1419954 h 2695914"/>
              <a:gd name="connsiteX4" fmla="*/ 3787464 w 4352132"/>
              <a:gd name="connsiteY4" fmla="*/ 1046965 h 2695914"/>
              <a:gd name="connsiteX5" fmla="*/ 4352132 w 4352132"/>
              <a:gd name="connsiteY5" fmla="*/ 35 h 2695914"/>
              <a:gd name="connsiteX0" fmla="*/ 0 w 4352132"/>
              <a:gd name="connsiteY0" fmla="*/ 2685823 h 2685823"/>
              <a:gd name="connsiteX1" fmla="*/ 1529127 w 4352132"/>
              <a:gd name="connsiteY1" fmla="*/ 2333515 h 2685823"/>
              <a:gd name="connsiteX2" fmla="*/ 1282837 w 4352132"/>
              <a:gd name="connsiteY2" fmla="*/ 1419954 h 2685823"/>
              <a:gd name="connsiteX3" fmla="*/ 3787464 w 4352132"/>
              <a:gd name="connsiteY3" fmla="*/ 1046965 h 2685823"/>
              <a:gd name="connsiteX4" fmla="*/ 4352132 w 4352132"/>
              <a:gd name="connsiteY4" fmla="*/ 35 h 2685823"/>
              <a:gd name="connsiteX0" fmla="*/ 0 w 4352132"/>
              <a:gd name="connsiteY0" fmla="*/ 2685823 h 2685823"/>
              <a:gd name="connsiteX1" fmla="*/ 1529127 w 4352132"/>
              <a:gd name="connsiteY1" fmla="*/ 2333515 h 2685823"/>
              <a:gd name="connsiteX2" fmla="*/ 1282837 w 4352132"/>
              <a:gd name="connsiteY2" fmla="*/ 1419954 h 2685823"/>
              <a:gd name="connsiteX3" fmla="*/ 3787464 w 4352132"/>
              <a:gd name="connsiteY3" fmla="*/ 1046965 h 2685823"/>
              <a:gd name="connsiteX4" fmla="*/ 4352132 w 4352132"/>
              <a:gd name="connsiteY4" fmla="*/ 35 h 2685823"/>
              <a:gd name="connsiteX0" fmla="*/ 0 w 3787464"/>
              <a:gd name="connsiteY0" fmla="*/ 1638857 h 1638857"/>
              <a:gd name="connsiteX1" fmla="*/ 1529127 w 3787464"/>
              <a:gd name="connsiteY1" fmla="*/ 1286549 h 1638857"/>
              <a:gd name="connsiteX2" fmla="*/ 1282837 w 3787464"/>
              <a:gd name="connsiteY2" fmla="*/ 372988 h 1638857"/>
              <a:gd name="connsiteX3" fmla="*/ 3787464 w 3787464"/>
              <a:gd name="connsiteY3" fmla="*/ -1 h 1638857"/>
              <a:gd name="connsiteX0" fmla="*/ 0 w 3787464"/>
              <a:gd name="connsiteY0" fmla="*/ 1638859 h 1638859"/>
              <a:gd name="connsiteX1" fmla="*/ 1529127 w 3787464"/>
              <a:gd name="connsiteY1" fmla="*/ 1286551 h 1638859"/>
              <a:gd name="connsiteX2" fmla="*/ 1886726 w 3787464"/>
              <a:gd name="connsiteY2" fmla="*/ 181639 h 1638859"/>
              <a:gd name="connsiteX3" fmla="*/ 3787464 w 3787464"/>
              <a:gd name="connsiteY3" fmla="*/ 1 h 1638859"/>
              <a:gd name="connsiteX0" fmla="*/ 0 w 3787464"/>
              <a:gd name="connsiteY0" fmla="*/ 1638857 h 1638857"/>
              <a:gd name="connsiteX1" fmla="*/ 2045177 w 3787464"/>
              <a:gd name="connsiteY1" fmla="*/ 1210008 h 1638857"/>
              <a:gd name="connsiteX2" fmla="*/ 1886726 w 3787464"/>
              <a:gd name="connsiteY2" fmla="*/ 181637 h 1638857"/>
              <a:gd name="connsiteX3" fmla="*/ 3787464 w 3787464"/>
              <a:gd name="connsiteY3" fmla="*/ -1 h 1638857"/>
              <a:gd name="connsiteX0" fmla="*/ 0 w 3381211"/>
              <a:gd name="connsiteY0" fmla="*/ 1638859 h 1638859"/>
              <a:gd name="connsiteX1" fmla="*/ 1638924 w 3381211"/>
              <a:gd name="connsiteY1" fmla="*/ 1210010 h 1638859"/>
              <a:gd name="connsiteX2" fmla="*/ 1480473 w 3381211"/>
              <a:gd name="connsiteY2" fmla="*/ 181639 h 1638859"/>
              <a:gd name="connsiteX3" fmla="*/ 3381211 w 3381211"/>
              <a:gd name="connsiteY3" fmla="*/ 1 h 1638859"/>
              <a:gd name="connsiteX0" fmla="*/ 0 w 3512968"/>
              <a:gd name="connsiteY0" fmla="*/ 1387353 h 1387353"/>
              <a:gd name="connsiteX1" fmla="*/ 1770681 w 3512968"/>
              <a:gd name="connsiteY1" fmla="*/ 1210010 h 1387353"/>
              <a:gd name="connsiteX2" fmla="*/ 1612230 w 3512968"/>
              <a:gd name="connsiteY2" fmla="*/ 181639 h 1387353"/>
              <a:gd name="connsiteX3" fmla="*/ 3512968 w 3512968"/>
              <a:gd name="connsiteY3" fmla="*/ 1 h 1387353"/>
              <a:gd name="connsiteX0" fmla="*/ 0 w 2676009"/>
              <a:gd name="connsiteY0" fmla="*/ 1414661 h 1414661"/>
              <a:gd name="connsiteX1" fmla="*/ 1770681 w 2676009"/>
              <a:gd name="connsiteY1" fmla="*/ 1237318 h 1414661"/>
              <a:gd name="connsiteX2" fmla="*/ 1612230 w 2676009"/>
              <a:gd name="connsiteY2" fmla="*/ 208947 h 1414661"/>
              <a:gd name="connsiteX3" fmla="*/ 2676009 w 2676009"/>
              <a:gd name="connsiteY3" fmla="*/ 0 h 1414661"/>
              <a:gd name="connsiteX0" fmla="*/ 0 w 2676009"/>
              <a:gd name="connsiteY0" fmla="*/ 1414661 h 1418525"/>
              <a:gd name="connsiteX1" fmla="*/ 1395122 w 2676009"/>
              <a:gd name="connsiteY1" fmla="*/ 1319247 h 1418525"/>
              <a:gd name="connsiteX2" fmla="*/ 1612230 w 2676009"/>
              <a:gd name="connsiteY2" fmla="*/ 208947 h 1418525"/>
              <a:gd name="connsiteX3" fmla="*/ 2676009 w 2676009"/>
              <a:gd name="connsiteY3" fmla="*/ 0 h 1418525"/>
              <a:gd name="connsiteX0" fmla="*/ 0 w 2676009"/>
              <a:gd name="connsiteY0" fmla="*/ 1414661 h 1414661"/>
              <a:gd name="connsiteX1" fmla="*/ 1395122 w 2676009"/>
              <a:gd name="connsiteY1" fmla="*/ 1319247 h 1414661"/>
              <a:gd name="connsiteX2" fmla="*/ 1783914 w 2676009"/>
              <a:gd name="connsiteY2" fmla="*/ 263567 h 1414661"/>
              <a:gd name="connsiteX3" fmla="*/ 2676009 w 2676009"/>
              <a:gd name="connsiteY3" fmla="*/ 0 h 1414661"/>
              <a:gd name="connsiteX0" fmla="*/ 0 w 2676009"/>
              <a:gd name="connsiteY0" fmla="*/ 1414661 h 1414661"/>
              <a:gd name="connsiteX1" fmla="*/ 1459503 w 2676009"/>
              <a:gd name="connsiteY1" fmla="*/ 1264627 h 1414661"/>
              <a:gd name="connsiteX2" fmla="*/ 1783914 w 2676009"/>
              <a:gd name="connsiteY2" fmla="*/ 263567 h 1414661"/>
              <a:gd name="connsiteX3" fmla="*/ 2676009 w 2676009"/>
              <a:gd name="connsiteY3" fmla="*/ 0 h 1414661"/>
            </a:gdLst>
            <a:ahLst/>
            <a:cxnLst>
              <a:cxn ang="0">
                <a:pos x="connsiteX0" y="connsiteY0"/>
              </a:cxn>
              <a:cxn ang="0">
                <a:pos x="connsiteX1" y="connsiteY1"/>
              </a:cxn>
              <a:cxn ang="0">
                <a:pos x="connsiteX2" y="connsiteY2"/>
              </a:cxn>
              <a:cxn ang="0">
                <a:pos x="connsiteX3" y="connsiteY3"/>
              </a:cxn>
            </a:cxnLst>
            <a:rect l="l" t="t" r="r" b="b"/>
            <a:pathLst>
              <a:path w="2676009" h="1414661">
                <a:moveTo>
                  <a:pt x="0" y="1414661"/>
                </a:moveTo>
                <a:cubicBezTo>
                  <a:pt x="318568" y="1341263"/>
                  <a:pt x="1162184" y="1456476"/>
                  <a:pt x="1459503" y="1264627"/>
                </a:cubicBezTo>
                <a:cubicBezTo>
                  <a:pt x="1756822" y="1072778"/>
                  <a:pt x="1518647" y="450617"/>
                  <a:pt x="1783914" y="263567"/>
                </a:cubicBezTo>
                <a:cubicBezTo>
                  <a:pt x="2049182" y="76517"/>
                  <a:pt x="2164460" y="236653"/>
                  <a:pt x="2676009" y="0"/>
                </a:cubicBezTo>
              </a:path>
            </a:pathLst>
          </a:custGeom>
          <a:noFill/>
          <a:ln w="19050" cap="flat" cmpd="sng" algn="ctr">
            <a:gradFill>
              <a:gsLst>
                <a:gs pos="0">
                  <a:schemeClr val="accent1">
                    <a:alpha val="0"/>
                    <a:lumMod val="96000"/>
                    <a:lumOff val="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dash"/>
            <a:round/>
            <a:headEnd type="none" w="med" len="med"/>
            <a:tailEnd type="triangle" w="med" len="med"/>
          </a:ln>
          <a:effectLst>
            <a:outerShdw blurRad="50800" dist="88900" dir="5400000" algn="t" rotWithShape="0">
              <a:prstClr val="black">
                <a:alpha val="40000"/>
              </a:prstClr>
            </a:outerShdw>
          </a:effectLst>
        </p:spPr>
        <p:txBody>
          <a:bodyPr lIns="91437" tIns="45719" rIns="91437" bIns="45719"/>
          <a:lstStyle>
            <a:defPPr>
              <a:defRPr lang="en-US"/>
            </a:defPPr>
            <a:lvl1pPr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1pPr>
            <a:lvl2pPr marL="4572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2pPr>
            <a:lvl3pPr marL="9144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3pPr>
            <a:lvl4pPr marL="13716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4pPr>
            <a:lvl5pPr marL="18288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5pPr>
            <a:lvl6pPr marL="2286000" algn="l" defTabSz="914400" rtl="0" eaLnBrk="1" latinLnBrk="0" hangingPunct="1">
              <a:defRPr sz="1500" b="1" kern="1200">
                <a:solidFill>
                  <a:schemeClr val="tx1"/>
                </a:solidFill>
                <a:latin typeface="FrutigerNext LT Regular" pitchFamily="34" charset="0"/>
                <a:ea typeface="华文细黑" pitchFamily="2" charset="-122"/>
                <a:cs typeface="+mn-cs"/>
              </a:defRPr>
            </a:lvl6pPr>
            <a:lvl7pPr marL="2743200" algn="l" defTabSz="914400" rtl="0" eaLnBrk="1" latinLnBrk="0" hangingPunct="1">
              <a:defRPr sz="1500" b="1" kern="1200">
                <a:solidFill>
                  <a:schemeClr val="tx1"/>
                </a:solidFill>
                <a:latin typeface="FrutigerNext LT Regular" pitchFamily="34" charset="0"/>
                <a:ea typeface="华文细黑" pitchFamily="2" charset="-122"/>
                <a:cs typeface="+mn-cs"/>
              </a:defRPr>
            </a:lvl7pPr>
            <a:lvl8pPr marL="3200400" algn="l" defTabSz="914400" rtl="0" eaLnBrk="1" latinLnBrk="0" hangingPunct="1">
              <a:defRPr sz="1500" b="1" kern="1200">
                <a:solidFill>
                  <a:schemeClr val="tx1"/>
                </a:solidFill>
                <a:latin typeface="FrutigerNext LT Regular" pitchFamily="34" charset="0"/>
                <a:ea typeface="华文细黑" pitchFamily="2" charset="-122"/>
                <a:cs typeface="+mn-cs"/>
              </a:defRPr>
            </a:lvl8pPr>
            <a:lvl9pPr marL="3657600" algn="l" defTabSz="914400" rtl="0" eaLnBrk="1" latinLnBrk="0" hangingPunct="1">
              <a:defRPr sz="1500" b="1" kern="1200">
                <a:solidFill>
                  <a:schemeClr val="tx1"/>
                </a:solidFill>
                <a:latin typeface="FrutigerNext LT Regular" pitchFamily="34" charset="0"/>
                <a:ea typeface="华文细黑" pitchFamily="2" charset="-122"/>
                <a:cs typeface="+mn-cs"/>
              </a:defRPr>
            </a:lvl9pPr>
          </a:lstStyle>
          <a:p>
            <a:endParaRPr lang="zh-CN" altLang="en-US" sz="1334" dirty="0">
              <a:latin typeface="微软雅黑" pitchFamily="34" charset="-122"/>
              <a:ea typeface="微软雅黑" pitchFamily="34" charset="-122"/>
            </a:endParaRPr>
          </a:p>
        </p:txBody>
      </p:sp>
      <p:sp>
        <p:nvSpPr>
          <p:cNvPr id="8" name="760890140"/>
          <p:cNvSpPr>
            <a:spLocks noEditPoints="1"/>
          </p:cNvSpPr>
          <p:nvPr/>
        </p:nvSpPr>
        <p:spPr bwMode="auto">
          <a:xfrm>
            <a:off x="5905522" y="5232432"/>
            <a:ext cx="649824" cy="154637"/>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rgbClr val="FF0000"/>
          </a:solidFill>
          <a:ln w="9525">
            <a:noFill/>
            <a:round/>
            <a:headEnd/>
            <a:tailEnd/>
          </a:ln>
        </p:spPr>
        <p:txBody>
          <a:bodyPr lIns="129059" tIns="64530" rIns="129059" bIns="64530"/>
          <a:lstStyle/>
          <a:p>
            <a:pPr defTabSz="1290510">
              <a:defRPr/>
            </a:pPr>
            <a:endParaRPr lang="zh-CN" altLang="en-US" sz="4269" kern="0" dirty="0">
              <a:solidFill>
                <a:sysClr val="windowText" lastClr="000000"/>
              </a:solidFill>
              <a:latin typeface="Arial" pitchFamily="34" charset="0"/>
              <a:ea typeface="微软雅黑" pitchFamily="34" charset="-122"/>
              <a:cs typeface="Arial" pitchFamily="34" charset="0"/>
            </a:endParaRPr>
          </a:p>
        </p:txBody>
      </p:sp>
      <p:grpSp>
        <p:nvGrpSpPr>
          <p:cNvPr id="9" name="组合 8"/>
          <p:cNvGrpSpPr/>
          <p:nvPr/>
        </p:nvGrpSpPr>
        <p:grpSpPr>
          <a:xfrm>
            <a:off x="4740130" y="5183160"/>
            <a:ext cx="557297" cy="438495"/>
            <a:chOff x="2779688" y="3968511"/>
            <a:chExt cx="486072" cy="336559"/>
          </a:xfrm>
          <a:solidFill>
            <a:schemeClr val="bg1"/>
          </a:solidFill>
        </p:grpSpPr>
        <p:sp>
          <p:nvSpPr>
            <p:cNvPr id="10" name="1790875611"/>
            <p:cNvSpPr>
              <a:spLocks noEditPoints="1"/>
            </p:cNvSpPr>
            <p:nvPr/>
          </p:nvSpPr>
          <p:spPr bwMode="auto">
            <a:xfrm>
              <a:off x="2779688" y="4189458"/>
              <a:ext cx="478763" cy="115612"/>
            </a:xfrm>
            <a:custGeom>
              <a:avLst/>
              <a:gdLst/>
              <a:ahLst/>
              <a:cxnLst>
                <a:cxn ang="0">
                  <a:pos x="2" y="78"/>
                </a:cxn>
                <a:cxn ang="0">
                  <a:pos x="18" y="90"/>
                </a:cxn>
                <a:cxn ang="0">
                  <a:pos x="252" y="88"/>
                </a:cxn>
                <a:cxn ang="0">
                  <a:pos x="262" y="72"/>
                </a:cxn>
                <a:cxn ang="0">
                  <a:pos x="260" y="10"/>
                </a:cxn>
                <a:cxn ang="0">
                  <a:pos x="244" y="0"/>
                </a:cxn>
                <a:cxn ang="0">
                  <a:pos x="10" y="2"/>
                </a:cxn>
                <a:cxn ang="0">
                  <a:pos x="0" y="18"/>
                </a:cxn>
                <a:cxn ang="0">
                  <a:pos x="74" y="72"/>
                </a:cxn>
                <a:cxn ang="0">
                  <a:pos x="76" y="14"/>
                </a:cxn>
                <a:cxn ang="0">
                  <a:pos x="86" y="10"/>
                </a:cxn>
                <a:cxn ang="0">
                  <a:pos x="96" y="12"/>
                </a:cxn>
                <a:cxn ang="0">
                  <a:pos x="98" y="72"/>
                </a:cxn>
                <a:cxn ang="0">
                  <a:pos x="96" y="78"/>
                </a:cxn>
                <a:cxn ang="0">
                  <a:pos x="86" y="80"/>
                </a:cxn>
                <a:cxn ang="0">
                  <a:pos x="76" y="74"/>
                </a:cxn>
                <a:cxn ang="0">
                  <a:pos x="136" y="60"/>
                </a:cxn>
                <a:cxn ang="0">
                  <a:pos x="124" y="56"/>
                </a:cxn>
                <a:cxn ang="0">
                  <a:pos x="120" y="44"/>
                </a:cxn>
                <a:cxn ang="0">
                  <a:pos x="130" y="30"/>
                </a:cxn>
                <a:cxn ang="0">
                  <a:pos x="142" y="30"/>
                </a:cxn>
                <a:cxn ang="0">
                  <a:pos x="152" y="44"/>
                </a:cxn>
                <a:cxn ang="0">
                  <a:pos x="148" y="56"/>
                </a:cxn>
                <a:cxn ang="0">
                  <a:pos x="136" y="60"/>
                </a:cxn>
                <a:cxn ang="0">
                  <a:pos x="176" y="38"/>
                </a:cxn>
                <a:cxn ang="0">
                  <a:pos x="190" y="28"/>
                </a:cxn>
                <a:cxn ang="0">
                  <a:pos x="202" y="34"/>
                </a:cxn>
                <a:cxn ang="0">
                  <a:pos x="206" y="44"/>
                </a:cxn>
                <a:cxn ang="0">
                  <a:pos x="196" y="60"/>
                </a:cxn>
                <a:cxn ang="0">
                  <a:pos x="184" y="60"/>
                </a:cxn>
                <a:cxn ang="0">
                  <a:pos x="174" y="44"/>
                </a:cxn>
                <a:cxn ang="0">
                  <a:pos x="220" y="44"/>
                </a:cxn>
                <a:cxn ang="0">
                  <a:pos x="230" y="30"/>
                </a:cxn>
                <a:cxn ang="0">
                  <a:pos x="242" y="30"/>
                </a:cxn>
                <a:cxn ang="0">
                  <a:pos x="252" y="44"/>
                </a:cxn>
                <a:cxn ang="0">
                  <a:pos x="248" y="56"/>
                </a:cxn>
                <a:cxn ang="0">
                  <a:pos x="236" y="60"/>
                </a:cxn>
                <a:cxn ang="0">
                  <a:pos x="222" y="50"/>
                </a:cxn>
                <a:cxn ang="0">
                  <a:pos x="54" y="44"/>
                </a:cxn>
                <a:cxn ang="0">
                  <a:pos x="48" y="56"/>
                </a:cxn>
                <a:cxn ang="0">
                  <a:pos x="38" y="60"/>
                </a:cxn>
                <a:cxn ang="0">
                  <a:pos x="22" y="50"/>
                </a:cxn>
                <a:cxn ang="0">
                  <a:pos x="22" y="38"/>
                </a:cxn>
                <a:cxn ang="0">
                  <a:pos x="38" y="28"/>
                </a:cxn>
                <a:cxn ang="0">
                  <a:pos x="48" y="34"/>
                </a:cxn>
                <a:cxn ang="0">
                  <a:pos x="54" y="44"/>
                </a:cxn>
              </a:cxnLst>
              <a:rect l="0" t="0" r="r" b="b"/>
              <a:pathLst>
                <a:path w="262" h="90">
                  <a:moveTo>
                    <a:pt x="0" y="72"/>
                  </a:moveTo>
                  <a:lnTo>
                    <a:pt x="0" y="72"/>
                  </a:lnTo>
                  <a:lnTo>
                    <a:pt x="2" y="78"/>
                  </a:lnTo>
                  <a:lnTo>
                    <a:pt x="6" y="84"/>
                  </a:lnTo>
                  <a:lnTo>
                    <a:pt x="10" y="88"/>
                  </a:lnTo>
                  <a:lnTo>
                    <a:pt x="18" y="90"/>
                  </a:lnTo>
                  <a:lnTo>
                    <a:pt x="244" y="90"/>
                  </a:lnTo>
                  <a:lnTo>
                    <a:pt x="244" y="90"/>
                  </a:lnTo>
                  <a:lnTo>
                    <a:pt x="252" y="88"/>
                  </a:lnTo>
                  <a:lnTo>
                    <a:pt x="256" y="84"/>
                  </a:lnTo>
                  <a:lnTo>
                    <a:pt x="260" y="78"/>
                  </a:lnTo>
                  <a:lnTo>
                    <a:pt x="262" y="72"/>
                  </a:lnTo>
                  <a:lnTo>
                    <a:pt x="262" y="18"/>
                  </a:lnTo>
                  <a:lnTo>
                    <a:pt x="262" y="18"/>
                  </a:lnTo>
                  <a:lnTo>
                    <a:pt x="260" y="10"/>
                  </a:lnTo>
                  <a:lnTo>
                    <a:pt x="256" y="6"/>
                  </a:lnTo>
                  <a:lnTo>
                    <a:pt x="252" y="2"/>
                  </a:lnTo>
                  <a:lnTo>
                    <a:pt x="244" y="0"/>
                  </a:lnTo>
                  <a:lnTo>
                    <a:pt x="18" y="0"/>
                  </a:lnTo>
                  <a:lnTo>
                    <a:pt x="18" y="0"/>
                  </a:lnTo>
                  <a:lnTo>
                    <a:pt x="10" y="2"/>
                  </a:lnTo>
                  <a:lnTo>
                    <a:pt x="6" y="6"/>
                  </a:lnTo>
                  <a:lnTo>
                    <a:pt x="2" y="10"/>
                  </a:lnTo>
                  <a:lnTo>
                    <a:pt x="0" y="18"/>
                  </a:lnTo>
                  <a:lnTo>
                    <a:pt x="0" y="72"/>
                  </a:lnTo>
                  <a:lnTo>
                    <a:pt x="0" y="72"/>
                  </a:lnTo>
                  <a:close/>
                  <a:moveTo>
                    <a:pt x="74" y="72"/>
                  </a:moveTo>
                  <a:lnTo>
                    <a:pt x="74" y="18"/>
                  </a:lnTo>
                  <a:lnTo>
                    <a:pt x="74" y="18"/>
                  </a:lnTo>
                  <a:lnTo>
                    <a:pt x="76" y="14"/>
                  </a:lnTo>
                  <a:lnTo>
                    <a:pt x="78" y="12"/>
                  </a:lnTo>
                  <a:lnTo>
                    <a:pt x="82" y="10"/>
                  </a:lnTo>
                  <a:lnTo>
                    <a:pt x="86" y="10"/>
                  </a:lnTo>
                  <a:lnTo>
                    <a:pt x="86" y="10"/>
                  </a:lnTo>
                  <a:lnTo>
                    <a:pt x="92" y="10"/>
                  </a:lnTo>
                  <a:lnTo>
                    <a:pt x="96" y="12"/>
                  </a:lnTo>
                  <a:lnTo>
                    <a:pt x="98" y="14"/>
                  </a:lnTo>
                  <a:lnTo>
                    <a:pt x="98" y="18"/>
                  </a:lnTo>
                  <a:lnTo>
                    <a:pt x="98" y="72"/>
                  </a:lnTo>
                  <a:lnTo>
                    <a:pt x="98" y="72"/>
                  </a:lnTo>
                  <a:lnTo>
                    <a:pt x="98" y="74"/>
                  </a:lnTo>
                  <a:lnTo>
                    <a:pt x="96" y="78"/>
                  </a:lnTo>
                  <a:lnTo>
                    <a:pt x="92" y="78"/>
                  </a:lnTo>
                  <a:lnTo>
                    <a:pt x="86" y="80"/>
                  </a:lnTo>
                  <a:lnTo>
                    <a:pt x="86" y="80"/>
                  </a:lnTo>
                  <a:lnTo>
                    <a:pt x="82" y="78"/>
                  </a:lnTo>
                  <a:lnTo>
                    <a:pt x="78" y="78"/>
                  </a:lnTo>
                  <a:lnTo>
                    <a:pt x="76" y="74"/>
                  </a:lnTo>
                  <a:lnTo>
                    <a:pt x="74" y="72"/>
                  </a:lnTo>
                  <a:lnTo>
                    <a:pt x="74" y="72"/>
                  </a:lnTo>
                  <a:close/>
                  <a:moveTo>
                    <a:pt x="136" y="60"/>
                  </a:moveTo>
                  <a:lnTo>
                    <a:pt x="136" y="60"/>
                  </a:lnTo>
                  <a:lnTo>
                    <a:pt x="130" y="60"/>
                  </a:lnTo>
                  <a:lnTo>
                    <a:pt x="124" y="56"/>
                  </a:lnTo>
                  <a:lnTo>
                    <a:pt x="122" y="50"/>
                  </a:lnTo>
                  <a:lnTo>
                    <a:pt x="120" y="44"/>
                  </a:lnTo>
                  <a:lnTo>
                    <a:pt x="120" y="44"/>
                  </a:lnTo>
                  <a:lnTo>
                    <a:pt x="122" y="38"/>
                  </a:lnTo>
                  <a:lnTo>
                    <a:pt x="124" y="34"/>
                  </a:lnTo>
                  <a:lnTo>
                    <a:pt x="130" y="30"/>
                  </a:lnTo>
                  <a:lnTo>
                    <a:pt x="136" y="28"/>
                  </a:lnTo>
                  <a:lnTo>
                    <a:pt x="136" y="28"/>
                  </a:lnTo>
                  <a:lnTo>
                    <a:pt x="142" y="30"/>
                  </a:lnTo>
                  <a:lnTo>
                    <a:pt x="148" y="34"/>
                  </a:lnTo>
                  <a:lnTo>
                    <a:pt x="150" y="38"/>
                  </a:lnTo>
                  <a:lnTo>
                    <a:pt x="152" y="44"/>
                  </a:lnTo>
                  <a:lnTo>
                    <a:pt x="152" y="44"/>
                  </a:lnTo>
                  <a:lnTo>
                    <a:pt x="150" y="50"/>
                  </a:lnTo>
                  <a:lnTo>
                    <a:pt x="148" y="56"/>
                  </a:lnTo>
                  <a:lnTo>
                    <a:pt x="142" y="60"/>
                  </a:lnTo>
                  <a:lnTo>
                    <a:pt x="136" y="60"/>
                  </a:lnTo>
                  <a:lnTo>
                    <a:pt x="136" y="60"/>
                  </a:lnTo>
                  <a:close/>
                  <a:moveTo>
                    <a:pt x="174" y="44"/>
                  </a:moveTo>
                  <a:lnTo>
                    <a:pt x="174" y="44"/>
                  </a:lnTo>
                  <a:lnTo>
                    <a:pt x="176" y="38"/>
                  </a:lnTo>
                  <a:lnTo>
                    <a:pt x="178" y="34"/>
                  </a:lnTo>
                  <a:lnTo>
                    <a:pt x="184" y="30"/>
                  </a:lnTo>
                  <a:lnTo>
                    <a:pt x="190" y="28"/>
                  </a:lnTo>
                  <a:lnTo>
                    <a:pt x="190" y="28"/>
                  </a:lnTo>
                  <a:lnTo>
                    <a:pt x="196" y="30"/>
                  </a:lnTo>
                  <a:lnTo>
                    <a:pt x="202" y="34"/>
                  </a:lnTo>
                  <a:lnTo>
                    <a:pt x="204" y="38"/>
                  </a:lnTo>
                  <a:lnTo>
                    <a:pt x="206" y="44"/>
                  </a:lnTo>
                  <a:lnTo>
                    <a:pt x="206" y="44"/>
                  </a:lnTo>
                  <a:lnTo>
                    <a:pt x="204" y="50"/>
                  </a:lnTo>
                  <a:lnTo>
                    <a:pt x="202" y="56"/>
                  </a:lnTo>
                  <a:lnTo>
                    <a:pt x="196" y="60"/>
                  </a:lnTo>
                  <a:lnTo>
                    <a:pt x="190" y="60"/>
                  </a:lnTo>
                  <a:lnTo>
                    <a:pt x="190" y="60"/>
                  </a:lnTo>
                  <a:lnTo>
                    <a:pt x="184" y="60"/>
                  </a:lnTo>
                  <a:lnTo>
                    <a:pt x="178" y="56"/>
                  </a:lnTo>
                  <a:lnTo>
                    <a:pt x="176" y="50"/>
                  </a:lnTo>
                  <a:lnTo>
                    <a:pt x="174" y="44"/>
                  </a:lnTo>
                  <a:lnTo>
                    <a:pt x="174" y="44"/>
                  </a:lnTo>
                  <a:close/>
                  <a:moveTo>
                    <a:pt x="220" y="44"/>
                  </a:moveTo>
                  <a:lnTo>
                    <a:pt x="220" y="44"/>
                  </a:lnTo>
                  <a:lnTo>
                    <a:pt x="222" y="38"/>
                  </a:lnTo>
                  <a:lnTo>
                    <a:pt x="226" y="34"/>
                  </a:lnTo>
                  <a:lnTo>
                    <a:pt x="230" y="30"/>
                  </a:lnTo>
                  <a:lnTo>
                    <a:pt x="236" y="28"/>
                  </a:lnTo>
                  <a:lnTo>
                    <a:pt x="236" y="28"/>
                  </a:lnTo>
                  <a:lnTo>
                    <a:pt x="242" y="30"/>
                  </a:lnTo>
                  <a:lnTo>
                    <a:pt x="248" y="34"/>
                  </a:lnTo>
                  <a:lnTo>
                    <a:pt x="252" y="38"/>
                  </a:lnTo>
                  <a:lnTo>
                    <a:pt x="252" y="44"/>
                  </a:lnTo>
                  <a:lnTo>
                    <a:pt x="252" y="44"/>
                  </a:lnTo>
                  <a:lnTo>
                    <a:pt x="252" y="50"/>
                  </a:lnTo>
                  <a:lnTo>
                    <a:pt x="248" y="56"/>
                  </a:lnTo>
                  <a:lnTo>
                    <a:pt x="242" y="60"/>
                  </a:lnTo>
                  <a:lnTo>
                    <a:pt x="236" y="60"/>
                  </a:lnTo>
                  <a:lnTo>
                    <a:pt x="236" y="60"/>
                  </a:lnTo>
                  <a:lnTo>
                    <a:pt x="230" y="60"/>
                  </a:lnTo>
                  <a:lnTo>
                    <a:pt x="226" y="56"/>
                  </a:lnTo>
                  <a:lnTo>
                    <a:pt x="222" y="50"/>
                  </a:lnTo>
                  <a:lnTo>
                    <a:pt x="220" y="44"/>
                  </a:lnTo>
                  <a:lnTo>
                    <a:pt x="220" y="44"/>
                  </a:lnTo>
                  <a:close/>
                  <a:moveTo>
                    <a:pt x="54" y="44"/>
                  </a:moveTo>
                  <a:lnTo>
                    <a:pt x="54" y="44"/>
                  </a:lnTo>
                  <a:lnTo>
                    <a:pt x="52" y="50"/>
                  </a:lnTo>
                  <a:lnTo>
                    <a:pt x="48" y="56"/>
                  </a:lnTo>
                  <a:lnTo>
                    <a:pt x="44" y="60"/>
                  </a:lnTo>
                  <a:lnTo>
                    <a:pt x="38" y="60"/>
                  </a:lnTo>
                  <a:lnTo>
                    <a:pt x="38" y="60"/>
                  </a:lnTo>
                  <a:lnTo>
                    <a:pt x="32" y="60"/>
                  </a:lnTo>
                  <a:lnTo>
                    <a:pt x="26" y="56"/>
                  </a:lnTo>
                  <a:lnTo>
                    <a:pt x="22" y="50"/>
                  </a:lnTo>
                  <a:lnTo>
                    <a:pt x="22" y="44"/>
                  </a:lnTo>
                  <a:lnTo>
                    <a:pt x="22" y="44"/>
                  </a:lnTo>
                  <a:lnTo>
                    <a:pt x="22" y="38"/>
                  </a:lnTo>
                  <a:lnTo>
                    <a:pt x="26" y="34"/>
                  </a:lnTo>
                  <a:lnTo>
                    <a:pt x="32" y="30"/>
                  </a:lnTo>
                  <a:lnTo>
                    <a:pt x="38" y="28"/>
                  </a:lnTo>
                  <a:lnTo>
                    <a:pt x="38" y="28"/>
                  </a:lnTo>
                  <a:lnTo>
                    <a:pt x="44" y="30"/>
                  </a:lnTo>
                  <a:lnTo>
                    <a:pt x="48" y="34"/>
                  </a:lnTo>
                  <a:lnTo>
                    <a:pt x="52" y="38"/>
                  </a:lnTo>
                  <a:lnTo>
                    <a:pt x="54" y="44"/>
                  </a:lnTo>
                  <a:lnTo>
                    <a:pt x="54" y="44"/>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11" name="1351910996"/>
            <p:cNvSpPr>
              <a:spLocks/>
            </p:cNvSpPr>
            <p:nvPr/>
          </p:nvSpPr>
          <p:spPr bwMode="auto">
            <a:xfrm>
              <a:off x="2991659" y="3968511"/>
              <a:ext cx="274101" cy="48814"/>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12" name="565199947"/>
            <p:cNvSpPr>
              <a:spLocks/>
            </p:cNvSpPr>
            <p:nvPr/>
          </p:nvSpPr>
          <p:spPr bwMode="auto">
            <a:xfrm>
              <a:off x="3024551" y="4014756"/>
              <a:ext cx="208316" cy="4110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13" name="418641705"/>
            <p:cNvSpPr>
              <a:spLocks/>
            </p:cNvSpPr>
            <p:nvPr/>
          </p:nvSpPr>
          <p:spPr bwMode="auto">
            <a:xfrm>
              <a:off x="3061098" y="4061000"/>
              <a:ext cx="138877" cy="38537"/>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14" name="1536474969"/>
            <p:cNvSpPr>
              <a:spLocks noChangeArrowheads="1"/>
            </p:cNvSpPr>
            <p:nvPr/>
          </p:nvSpPr>
          <p:spPr bwMode="auto">
            <a:xfrm>
              <a:off x="3123227" y="4135506"/>
              <a:ext cx="14619" cy="46244"/>
            </a:xfrm>
            <a:prstGeom prst="rect">
              <a:avLst/>
            </a:prstGeom>
            <a:grpFill/>
            <a:ln w="9525">
              <a:noFill/>
              <a:miter lim="800000"/>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a:cs typeface="Arial" pitchFamily="34" charset="0"/>
                <a:sym typeface="Arial"/>
              </a:endParaRPr>
            </a:p>
          </p:txBody>
        </p:sp>
        <p:sp>
          <p:nvSpPr>
            <p:cNvPr id="15" name="570365236"/>
            <p:cNvSpPr>
              <a:spLocks/>
            </p:cNvSpPr>
            <p:nvPr/>
          </p:nvSpPr>
          <p:spPr bwMode="auto">
            <a:xfrm>
              <a:off x="3104954" y="4104676"/>
              <a:ext cx="51165" cy="35968"/>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grpSp>
      <p:pic>
        <p:nvPicPr>
          <p:cNvPr id="16" name="Picture 797" descr="图片19"/>
          <p:cNvPicPr>
            <a:picLocks noChangeAspect="1" noChangeArrowheads="1"/>
          </p:cNvPicPr>
          <p:nvPr/>
        </p:nvPicPr>
        <p:blipFill>
          <a:blip r:embed="rId3" cstate="print"/>
          <a:stretch>
            <a:fillRect/>
          </a:stretch>
        </p:blipFill>
        <p:spPr bwMode="auto">
          <a:xfrm>
            <a:off x="7521802" y="3395100"/>
            <a:ext cx="1568939" cy="600967"/>
          </a:xfrm>
          <a:prstGeom prst="rect">
            <a:avLst/>
          </a:prstGeom>
          <a:noFill/>
          <a:effectLst>
            <a:outerShdw blurRad="152400" dist="50800" dir="2700000" algn="tl" rotWithShape="0">
              <a:prstClr val="black"/>
            </a:outerShdw>
          </a:effectLst>
        </p:spPr>
      </p:pic>
      <p:grpSp>
        <p:nvGrpSpPr>
          <p:cNvPr id="19" name="组合 621"/>
          <p:cNvGrpSpPr/>
          <p:nvPr/>
        </p:nvGrpSpPr>
        <p:grpSpPr>
          <a:xfrm>
            <a:off x="7105417" y="4676605"/>
            <a:ext cx="416386" cy="309134"/>
            <a:chOff x="-983298" y="1666240"/>
            <a:chExt cx="547688" cy="309563"/>
          </a:xfrm>
          <a:solidFill>
            <a:schemeClr val="bg1"/>
          </a:solidFill>
        </p:grpSpPr>
        <p:sp>
          <p:nvSpPr>
            <p:cNvPr id="20"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endParaRPr lang="zh-CN" altLang="en-US" sz="3201">
                <a:solidFill>
                  <a:prstClr val="black"/>
                </a:solidFill>
                <a:latin typeface="Arial" pitchFamily="34" charset="0"/>
                <a:cs typeface="Arial" pitchFamily="34" charset="0"/>
              </a:endParaRPr>
            </a:p>
          </p:txBody>
        </p:sp>
        <p:sp>
          <p:nvSpPr>
            <p:cNvPr id="21"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endParaRPr lang="zh-CN" altLang="en-US" sz="3201">
                <a:solidFill>
                  <a:prstClr val="black"/>
                </a:solidFill>
                <a:latin typeface="Arial" pitchFamily="34" charset="0"/>
                <a:cs typeface="Arial" pitchFamily="34" charset="0"/>
              </a:endParaRPr>
            </a:p>
          </p:txBody>
        </p:sp>
      </p:grpSp>
      <p:sp>
        <p:nvSpPr>
          <p:cNvPr id="26" name="文本框 25"/>
          <p:cNvSpPr txBox="1"/>
          <p:nvPr/>
        </p:nvSpPr>
        <p:spPr>
          <a:xfrm>
            <a:off x="7566491" y="1836582"/>
            <a:ext cx="1415061" cy="318100"/>
          </a:xfrm>
          <a:prstGeom prst="rect">
            <a:avLst/>
          </a:prstGeom>
          <a:noFill/>
        </p:spPr>
        <p:txBody>
          <a:bodyPr wrap="square" rtlCol="0">
            <a:spAutoFit/>
          </a:bodyPr>
          <a:lstStyle/>
          <a:p>
            <a:r>
              <a:rPr lang="zh-CN" altLang="en-US" sz="1467" dirty="0">
                <a:solidFill>
                  <a:schemeClr val="bg1"/>
                </a:solidFill>
                <a:latin typeface="微软雅黑" panose="020B0503020204020204" pitchFamily="34" charset="-122"/>
                <a:ea typeface="微软雅黑" panose="020B0503020204020204" pitchFamily="34" charset="-122"/>
              </a:rPr>
              <a:t>运维管理中心</a:t>
            </a:r>
          </a:p>
        </p:txBody>
      </p:sp>
      <p:sp>
        <p:nvSpPr>
          <p:cNvPr id="36" name="矩形 35"/>
          <p:cNvSpPr/>
          <p:nvPr/>
        </p:nvSpPr>
        <p:spPr>
          <a:xfrm>
            <a:off x="2762142" y="4721934"/>
            <a:ext cx="1213794" cy="297646"/>
          </a:xfrm>
          <a:prstGeom prst="rect">
            <a:avLst/>
          </a:prstGeom>
        </p:spPr>
        <p:txBody>
          <a:bodyPr wrap="none">
            <a:spAutoFit/>
          </a:bodyPr>
          <a:lstStyle/>
          <a:p>
            <a:pPr lvl="0" algn="ctr"/>
            <a:r>
              <a:rPr lang="zh-CN" altLang="en-US" sz="1334" dirty="0">
                <a:solidFill>
                  <a:schemeClr val="bg1"/>
                </a:solidFill>
                <a:latin typeface="Arial"/>
                <a:ea typeface="微软雅黑" pitchFamily="34" charset="-122"/>
              </a:rPr>
              <a:t>远程互动课堂</a:t>
            </a:r>
            <a:endParaRPr lang="en-US" altLang="zh-CN" sz="1334" dirty="0">
              <a:solidFill>
                <a:schemeClr val="bg1"/>
              </a:solidFill>
              <a:latin typeface="Arial"/>
              <a:ea typeface="微软雅黑" pitchFamily="34" charset="-122"/>
            </a:endParaRPr>
          </a:p>
        </p:txBody>
      </p:sp>
      <p:sp>
        <p:nvSpPr>
          <p:cNvPr id="38" name="文本框 37"/>
          <p:cNvSpPr txBox="1"/>
          <p:nvPr/>
        </p:nvSpPr>
        <p:spPr>
          <a:xfrm>
            <a:off x="5809489" y="5414217"/>
            <a:ext cx="1054736" cy="297646"/>
          </a:xfrm>
          <a:prstGeom prst="rect">
            <a:avLst/>
          </a:prstGeom>
          <a:noFill/>
        </p:spPr>
        <p:txBody>
          <a:bodyPr wrap="square" rtlCol="0">
            <a:spAutoFit/>
          </a:bodyPr>
          <a:lstStyle/>
          <a:p>
            <a:r>
              <a:rPr lang="zh-CN" altLang="en-US" sz="1334" dirty="0">
                <a:solidFill>
                  <a:schemeClr val="bg1"/>
                </a:solidFill>
                <a:latin typeface="微软雅黑" panose="020B0503020204020204" pitchFamily="34" charset="-122"/>
                <a:ea typeface="微软雅黑" panose="020B0503020204020204" pitchFamily="34" charset="-122"/>
              </a:rPr>
              <a:t>故障设备</a:t>
            </a:r>
          </a:p>
        </p:txBody>
      </p:sp>
      <p:sp>
        <p:nvSpPr>
          <p:cNvPr id="39" name="292757433"/>
          <p:cNvSpPr/>
          <p:nvPr/>
        </p:nvSpPr>
        <p:spPr bwMode="auto">
          <a:xfrm>
            <a:off x="8056979" y="2266637"/>
            <a:ext cx="272488" cy="263141"/>
          </a:xfrm>
          <a:prstGeom prst="ellipse">
            <a:avLst/>
          </a:prstGeom>
          <a:noFill/>
          <a:ln w="19050">
            <a:solidFill>
              <a:srgbClr val="FF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2635" tIns="81317" rIns="162635" bIns="81317"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3201">
              <a:solidFill>
                <a:srgbClr val="FF0000"/>
              </a:solidFill>
              <a:latin typeface="Arial" pitchFamily="34" charset="0"/>
              <a:ea typeface="微软雅黑"/>
              <a:cs typeface="Arial" pitchFamily="34" charset="0"/>
              <a:sym typeface="Arial"/>
            </a:endParaRPr>
          </a:p>
        </p:txBody>
      </p:sp>
      <p:sp>
        <p:nvSpPr>
          <p:cNvPr id="64" name="文本框 63"/>
          <p:cNvSpPr txBox="1"/>
          <p:nvPr/>
        </p:nvSpPr>
        <p:spPr>
          <a:xfrm>
            <a:off x="868728" y="1718656"/>
            <a:ext cx="4713069" cy="1898212"/>
          </a:xfrm>
          <a:prstGeom prst="rect">
            <a:avLst/>
          </a:prstGeom>
          <a:noFill/>
        </p:spPr>
        <p:txBody>
          <a:bodyPr wrap="square" rtlCol="0">
            <a:spAutoFit/>
          </a:bodyPr>
          <a:lstStyle/>
          <a:p>
            <a:pPr>
              <a:lnSpc>
                <a:spcPct val="150000"/>
              </a:lnSpc>
            </a:pPr>
            <a:r>
              <a:rPr lang="zh-CN" altLang="en-US" sz="1867" b="1" dirty="0">
                <a:solidFill>
                  <a:srgbClr val="FF9933"/>
                </a:solidFill>
                <a:latin typeface="微软雅黑" panose="020B0503020204020204" pitchFamily="34" charset="-122"/>
                <a:ea typeface="微软雅黑" panose="020B0503020204020204" pitchFamily="34" charset="-122"/>
              </a:rPr>
              <a:t>“</a:t>
            </a:r>
            <a:r>
              <a:rPr lang="en-US" altLang="zh-CN" sz="1867" b="1" dirty="0">
                <a:solidFill>
                  <a:srgbClr val="FF9933"/>
                </a:solidFill>
                <a:latin typeface="微软雅黑" panose="020B0503020204020204" pitchFamily="34" charset="-122"/>
                <a:ea typeface="微软雅黑" panose="020B0503020204020204" pitchFamily="34" charset="-122"/>
              </a:rPr>
              <a:t>0</a:t>
            </a:r>
            <a:r>
              <a:rPr lang="zh-CN" altLang="en-US" sz="1867" b="1" dirty="0">
                <a:solidFill>
                  <a:srgbClr val="FF9933"/>
                </a:solidFill>
                <a:latin typeface="微软雅黑" panose="020B0503020204020204" pitchFamily="34" charset="-122"/>
                <a:ea typeface="微软雅黑" panose="020B0503020204020204" pitchFamily="34" charset="-122"/>
              </a:rPr>
              <a:t>”等待</a:t>
            </a:r>
            <a:endParaRPr lang="en-US" altLang="zh-CN" sz="1867" b="1" dirty="0">
              <a:solidFill>
                <a:srgbClr val="FF9933"/>
              </a:solidFill>
              <a:latin typeface="微软雅黑" panose="020B0503020204020204" pitchFamily="34" charset="-122"/>
              <a:ea typeface="微软雅黑" panose="020B0503020204020204" pitchFamily="34" charset="-122"/>
            </a:endParaRPr>
          </a:p>
          <a:p>
            <a:pPr>
              <a:lnSpc>
                <a:spcPct val="150000"/>
              </a:lnSpc>
            </a:pPr>
            <a:r>
              <a:rPr lang="en-US" altLang="zh-CN" sz="1600" dirty="0" err="1">
                <a:solidFill>
                  <a:schemeClr val="bg1">
                    <a:lumMod val="95000"/>
                  </a:schemeClr>
                </a:solidFill>
                <a:latin typeface="微软雅黑" panose="020B0503020204020204" pitchFamily="34" charset="-122"/>
                <a:ea typeface="微软雅黑" panose="020B0503020204020204" pitchFamily="34" charset="-122"/>
              </a:rPr>
              <a:t>iPCA</a:t>
            </a:r>
            <a:r>
              <a:rPr lang="zh-CN" altLang="en-US" sz="1600" dirty="0">
                <a:solidFill>
                  <a:schemeClr val="bg1">
                    <a:lumMod val="95000"/>
                  </a:schemeClr>
                </a:solidFill>
                <a:latin typeface="微软雅黑" panose="020B0503020204020204" pitchFamily="34" charset="-122"/>
                <a:ea typeface="微软雅黑" panose="020B0503020204020204" pitchFamily="34" charset="-122"/>
              </a:rPr>
              <a:t>基于真实业务流检测，实时感知业务质量</a:t>
            </a:r>
            <a:endParaRPr lang="en-US" altLang="zh-CN" sz="1600" dirty="0">
              <a:solidFill>
                <a:schemeClr val="bg1">
                  <a:lumMod val="95000"/>
                </a:schemeClr>
              </a:solidFill>
              <a:latin typeface="微软雅黑" panose="020B0503020204020204" pitchFamily="34" charset="-122"/>
              <a:ea typeface="微软雅黑" panose="020B0503020204020204" pitchFamily="34" charset="-122"/>
            </a:endParaRPr>
          </a:p>
          <a:p>
            <a:pPr>
              <a:lnSpc>
                <a:spcPct val="150000"/>
              </a:lnSpc>
              <a:spcBef>
                <a:spcPts val="1600"/>
              </a:spcBef>
            </a:pPr>
            <a:r>
              <a:rPr lang="zh-CN" altLang="en-US" sz="1867" b="1" dirty="0">
                <a:solidFill>
                  <a:srgbClr val="FF9933"/>
                </a:solidFill>
                <a:latin typeface="微软雅黑" panose="020B0503020204020204" pitchFamily="34" charset="-122"/>
                <a:ea typeface="微软雅黑" panose="020B0503020204020204" pitchFamily="34" charset="-122"/>
              </a:rPr>
              <a:t>高精准</a:t>
            </a:r>
            <a:endParaRPr lang="en-US" altLang="zh-CN" sz="1867" b="1" dirty="0">
              <a:solidFill>
                <a:srgbClr val="FF9933"/>
              </a:solidFill>
              <a:latin typeface="微软雅黑" panose="020B0503020204020204" pitchFamily="34" charset="-122"/>
              <a:ea typeface="微软雅黑" panose="020B0503020204020204" pitchFamily="34" charset="-122"/>
            </a:endParaRPr>
          </a:p>
          <a:p>
            <a:pPr>
              <a:lnSpc>
                <a:spcPct val="150000"/>
              </a:lnSpc>
            </a:pPr>
            <a:r>
              <a:rPr lang="zh-CN" altLang="en-US" sz="1600" dirty="0">
                <a:solidFill>
                  <a:schemeClr val="bg1">
                    <a:lumMod val="95000"/>
                  </a:schemeClr>
                </a:solidFill>
                <a:latin typeface="微软雅黑" panose="020B0503020204020204" pitchFamily="34" charset="-122"/>
                <a:ea typeface="微软雅黑" panose="020B0503020204020204" pitchFamily="34" charset="-122"/>
              </a:rPr>
              <a:t>故障</a:t>
            </a:r>
            <a:r>
              <a:rPr lang="en-US" altLang="zh-CN" sz="1600" dirty="0">
                <a:solidFill>
                  <a:schemeClr val="bg1">
                    <a:lumMod val="95000"/>
                  </a:schemeClr>
                </a:solidFill>
                <a:latin typeface="微软雅黑" panose="020B0503020204020204" pitchFamily="34" charset="-122"/>
                <a:ea typeface="微软雅黑" panose="020B0503020204020204" pitchFamily="34" charset="-122"/>
              </a:rPr>
              <a:t>100%</a:t>
            </a:r>
            <a:r>
              <a:rPr lang="zh-CN" altLang="en-US" sz="1600" dirty="0">
                <a:solidFill>
                  <a:schemeClr val="bg1">
                    <a:lumMod val="95000"/>
                  </a:schemeClr>
                </a:solidFill>
                <a:latin typeface="微软雅黑" panose="020B0503020204020204" pitchFamily="34" charset="-122"/>
                <a:ea typeface="微软雅黑" panose="020B0503020204020204" pitchFamily="34" charset="-122"/>
              </a:rPr>
              <a:t>精准定位至设备、链路、甚至板卡</a:t>
            </a:r>
            <a:endParaRPr lang="en-US" altLang="zh-CN" sz="16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66" name="615023289" descr="C:\Users\Administrator\Desktop\穆亮\第四页\新建文件夹\未标题-3-02.png"/>
          <p:cNvPicPr>
            <a:picLocks noChangeAspect="1" noChangeArrowheads="1"/>
          </p:cNvPicPr>
          <p:nvPr/>
        </p:nvPicPr>
        <p:blipFill>
          <a:blip r:embed="rId4" cstate="print"/>
          <a:srcRect/>
          <a:stretch>
            <a:fillRect/>
          </a:stretch>
        </p:blipFill>
        <p:spPr bwMode="auto">
          <a:xfrm rot="17221099">
            <a:off x="8808873" y="881909"/>
            <a:ext cx="1519630" cy="2554877"/>
          </a:xfrm>
          <a:prstGeom prst="rect">
            <a:avLst/>
          </a:prstGeom>
          <a:noFill/>
        </p:spPr>
      </p:pic>
      <p:grpSp>
        <p:nvGrpSpPr>
          <p:cNvPr id="40" name="组合 39"/>
          <p:cNvGrpSpPr/>
          <p:nvPr/>
        </p:nvGrpSpPr>
        <p:grpSpPr>
          <a:xfrm>
            <a:off x="9672763" y="1622033"/>
            <a:ext cx="1392323" cy="1392322"/>
            <a:chOff x="1809061" y="1657540"/>
            <a:chExt cx="1406726" cy="1407651"/>
          </a:xfrm>
        </p:grpSpPr>
        <p:sp>
          <p:nvSpPr>
            <p:cNvPr id="41" name="椭圆 40"/>
            <p:cNvSpPr/>
            <p:nvPr/>
          </p:nvSpPr>
          <p:spPr bwMode="auto">
            <a:xfrm>
              <a:off x="1809061" y="1657540"/>
              <a:ext cx="1406726" cy="1407651"/>
            </a:xfrm>
            <a:prstGeom prst="ellipse">
              <a:avLst/>
            </a:prstGeom>
            <a:solidFill>
              <a:schemeClr val="bg1">
                <a:lumMod val="95000"/>
              </a:schemeClr>
            </a:solidFill>
            <a:ln w="19050">
              <a:solidFill>
                <a:srgbClr val="00B0F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2635" tIns="81317" rIns="162635" bIns="81317"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2667">
                <a:latin typeface="Arial" pitchFamily="34" charset="0"/>
                <a:ea typeface="微软雅黑"/>
                <a:cs typeface="Arial" pitchFamily="34" charset="0"/>
                <a:sym typeface="Arial"/>
              </a:endParaRPr>
            </a:p>
          </p:txBody>
        </p:sp>
        <p:grpSp>
          <p:nvGrpSpPr>
            <p:cNvPr id="42" name="组合 51"/>
            <p:cNvGrpSpPr/>
            <p:nvPr/>
          </p:nvGrpSpPr>
          <p:grpSpPr>
            <a:xfrm>
              <a:off x="2346917" y="2090623"/>
              <a:ext cx="313585" cy="361861"/>
              <a:chOff x="7597833" y="3192087"/>
              <a:chExt cx="360218" cy="426720"/>
            </a:xfrm>
          </p:grpSpPr>
          <p:sp>
            <p:nvSpPr>
              <p:cNvPr id="60" name="矩形 59"/>
              <p:cNvSpPr/>
              <p:nvPr/>
            </p:nvSpPr>
            <p:spPr bwMode="auto">
              <a:xfrm>
                <a:off x="7597833" y="3192087"/>
                <a:ext cx="360218" cy="360218"/>
              </a:xfrm>
              <a:prstGeom prst="rect">
                <a:avLst/>
              </a:prstGeom>
              <a:solidFill>
                <a:srgbClr val="6699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2635" tIns="81317" rIns="162635" bIns="81317"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3201">
                  <a:latin typeface="Arial" pitchFamily="34" charset="0"/>
                  <a:ea typeface="微软雅黑"/>
                  <a:cs typeface="Arial" pitchFamily="34" charset="0"/>
                  <a:sym typeface="Arial"/>
                </a:endParaRPr>
              </a:p>
            </p:txBody>
          </p:sp>
          <p:cxnSp>
            <p:nvCxnSpPr>
              <p:cNvPr id="61" name="直接箭头连接符 60"/>
              <p:cNvCxnSpPr/>
              <p:nvPr/>
            </p:nvCxnSpPr>
            <p:spPr bwMode="auto">
              <a:xfrm>
                <a:off x="7664335" y="3291840"/>
                <a:ext cx="232757" cy="0"/>
              </a:xfrm>
              <a:prstGeom prst="straightConnector1">
                <a:avLst/>
              </a:prstGeom>
              <a:noFill/>
              <a:ln>
                <a:solidFill>
                  <a:schemeClr val="bg1"/>
                </a:solidFill>
                <a:prstDash val="lgDash"/>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直接箭头连接符 61"/>
              <p:cNvCxnSpPr/>
              <p:nvPr/>
            </p:nvCxnSpPr>
            <p:spPr bwMode="auto">
              <a:xfrm flipH="1">
                <a:off x="7664335" y="3452553"/>
                <a:ext cx="232757" cy="0"/>
              </a:xfrm>
              <a:prstGeom prst="straightConnector1">
                <a:avLst/>
              </a:prstGeom>
              <a:noFill/>
              <a:ln>
                <a:solidFill>
                  <a:schemeClr val="bg1"/>
                </a:solidFill>
                <a:prstDash val="lgDash"/>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3" name="梯形 62"/>
              <p:cNvSpPr/>
              <p:nvPr/>
            </p:nvSpPr>
            <p:spPr bwMode="auto">
              <a:xfrm flipV="1">
                <a:off x="7603375" y="3563389"/>
                <a:ext cx="354676" cy="55418"/>
              </a:xfrm>
              <a:prstGeom prst="trapezoid">
                <a:avLst/>
              </a:prstGeom>
              <a:solidFill>
                <a:srgbClr val="6699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2635" tIns="81317" rIns="162635" bIns="81317"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3201">
                  <a:latin typeface="Arial" pitchFamily="34" charset="0"/>
                  <a:ea typeface="微软雅黑"/>
                  <a:cs typeface="Arial" pitchFamily="34" charset="0"/>
                  <a:sym typeface="Arial"/>
                </a:endParaRPr>
              </a:p>
            </p:txBody>
          </p:sp>
        </p:grpSp>
        <p:cxnSp>
          <p:nvCxnSpPr>
            <p:cNvPr id="43" name="220632261"/>
            <p:cNvCxnSpPr/>
            <p:nvPr/>
          </p:nvCxnSpPr>
          <p:spPr bwMode="auto">
            <a:xfrm flipV="1">
              <a:off x="1907704" y="2290563"/>
              <a:ext cx="1260000" cy="1"/>
            </a:xfrm>
            <a:prstGeom prst="line">
              <a:avLst/>
            </a:prstGeom>
            <a:noFill/>
            <a:ln w="28575">
              <a:solidFill>
                <a:srgbClr val="6699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1712181219"/>
            <p:cNvCxnSpPr/>
            <p:nvPr/>
          </p:nvCxnSpPr>
          <p:spPr bwMode="auto">
            <a:xfrm flipV="1">
              <a:off x="2718735" y="2199343"/>
              <a:ext cx="351469" cy="4816"/>
            </a:xfrm>
            <a:prstGeom prst="straightConnector1">
              <a:avLst/>
            </a:prstGeom>
            <a:noFill/>
            <a:ln>
              <a:solidFill>
                <a:srgbClr val="FF0000"/>
              </a:solidFill>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1836460525"/>
            <p:cNvCxnSpPr/>
            <p:nvPr/>
          </p:nvCxnSpPr>
          <p:spPr bwMode="auto">
            <a:xfrm>
              <a:off x="2566785" y="2438913"/>
              <a:ext cx="240578" cy="592525"/>
            </a:xfrm>
            <a:prstGeom prst="line">
              <a:avLst/>
            </a:prstGeom>
            <a:noFill/>
            <a:ln w="28575">
              <a:solidFill>
                <a:srgbClr val="6699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1339983297"/>
            <p:cNvCxnSpPr/>
            <p:nvPr/>
          </p:nvCxnSpPr>
          <p:spPr bwMode="auto">
            <a:xfrm flipV="1">
              <a:off x="1854496" y="2198562"/>
              <a:ext cx="354159" cy="6302"/>
            </a:xfrm>
            <a:prstGeom prst="straightConnector1">
              <a:avLst/>
            </a:prstGeom>
            <a:noFill/>
            <a:ln>
              <a:solidFill>
                <a:schemeClr val="tx1"/>
              </a:solidFill>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491321048"/>
            <p:cNvCxnSpPr/>
            <p:nvPr/>
          </p:nvCxnSpPr>
          <p:spPr bwMode="auto">
            <a:xfrm flipH="1">
              <a:off x="2754465" y="2341425"/>
              <a:ext cx="350237" cy="7455"/>
            </a:xfrm>
            <a:prstGeom prst="straightConnector1">
              <a:avLst/>
            </a:prstGeom>
            <a:noFill/>
            <a:ln>
              <a:solidFill>
                <a:schemeClr val="tx1"/>
              </a:solidFill>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1936663870"/>
            <p:cNvSpPr txBox="1"/>
            <p:nvPr/>
          </p:nvSpPr>
          <p:spPr>
            <a:xfrm>
              <a:off x="2659390" y="2543441"/>
              <a:ext cx="482961" cy="217816"/>
            </a:xfrm>
            <a:prstGeom prst="rect">
              <a:avLst/>
            </a:prstGeom>
            <a:noFill/>
          </p:spPr>
          <p:txBody>
            <a:bodyPr wrap="none" rtlCol="0">
              <a:spAutoFit/>
            </a:bodyPr>
            <a:lstStyle/>
            <a:p>
              <a:r>
                <a:rPr lang="en-US" altLang="zh-CN" sz="800" dirty="0">
                  <a:latin typeface="Arial" pitchFamily="34" charset="0"/>
                  <a:ea typeface="微软雅黑"/>
                  <a:cs typeface="Arial" pitchFamily="34" charset="0"/>
                  <a:sym typeface="Arial"/>
                </a:rPr>
                <a:t>1.57%</a:t>
              </a:r>
              <a:endParaRPr lang="zh-CN" altLang="en-US" sz="800" dirty="0">
                <a:latin typeface="Arial" pitchFamily="34" charset="0"/>
                <a:ea typeface="微软雅黑"/>
                <a:cs typeface="Arial" pitchFamily="34" charset="0"/>
                <a:sym typeface="Arial"/>
              </a:endParaRPr>
            </a:p>
          </p:txBody>
        </p:sp>
        <p:sp>
          <p:nvSpPr>
            <p:cNvPr id="49" name="69430101"/>
            <p:cNvSpPr txBox="1"/>
            <p:nvPr/>
          </p:nvSpPr>
          <p:spPr>
            <a:xfrm>
              <a:off x="2700487" y="2031468"/>
              <a:ext cx="482961" cy="217816"/>
            </a:xfrm>
            <a:prstGeom prst="rect">
              <a:avLst/>
            </a:prstGeom>
            <a:noFill/>
          </p:spPr>
          <p:txBody>
            <a:bodyPr wrap="none" rtlCol="0">
              <a:spAutoFit/>
            </a:bodyPr>
            <a:lstStyle/>
            <a:p>
              <a:r>
                <a:rPr lang="en-US" altLang="zh-CN" sz="800" dirty="0">
                  <a:solidFill>
                    <a:srgbClr val="FF0000"/>
                  </a:solidFill>
                  <a:latin typeface="Arial" pitchFamily="34" charset="0"/>
                  <a:ea typeface="微软雅黑"/>
                  <a:cs typeface="Arial" pitchFamily="34" charset="0"/>
                  <a:sym typeface="Arial"/>
                </a:rPr>
                <a:t>5.32%</a:t>
              </a:r>
              <a:endParaRPr lang="zh-CN" altLang="en-US" sz="800" dirty="0">
                <a:solidFill>
                  <a:srgbClr val="FF0000"/>
                </a:solidFill>
                <a:latin typeface="Arial" pitchFamily="34" charset="0"/>
                <a:ea typeface="微软雅黑"/>
                <a:cs typeface="Arial" pitchFamily="34" charset="0"/>
                <a:sym typeface="Arial"/>
              </a:endParaRPr>
            </a:p>
          </p:txBody>
        </p:sp>
        <p:sp>
          <p:nvSpPr>
            <p:cNvPr id="50" name="1489385963"/>
            <p:cNvSpPr/>
            <p:nvPr/>
          </p:nvSpPr>
          <p:spPr bwMode="auto">
            <a:xfrm>
              <a:off x="1935925" y="2553872"/>
              <a:ext cx="112934" cy="47548"/>
            </a:xfrm>
            <a:prstGeom prst="roundRect">
              <a:avLst/>
            </a:pr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2635" tIns="81317" rIns="162635" bIns="81317"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2667">
                <a:latin typeface="Arial" pitchFamily="34" charset="0"/>
                <a:ea typeface="微软雅黑"/>
                <a:cs typeface="Arial" pitchFamily="34" charset="0"/>
                <a:sym typeface="Arial"/>
              </a:endParaRPr>
            </a:p>
          </p:txBody>
        </p:sp>
        <p:cxnSp>
          <p:nvCxnSpPr>
            <p:cNvPr id="51" name="491321048"/>
            <p:cNvCxnSpPr/>
            <p:nvPr/>
          </p:nvCxnSpPr>
          <p:spPr bwMode="auto">
            <a:xfrm flipH="1">
              <a:off x="1839744" y="2357128"/>
              <a:ext cx="350237" cy="7455"/>
            </a:xfrm>
            <a:prstGeom prst="straightConnector1">
              <a:avLst/>
            </a:prstGeom>
            <a:noFill/>
            <a:ln>
              <a:solidFill>
                <a:schemeClr val="tx1"/>
              </a:solidFill>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 name="1936663870"/>
            <p:cNvSpPr txBox="1"/>
            <p:nvPr/>
          </p:nvSpPr>
          <p:spPr>
            <a:xfrm>
              <a:off x="1956892" y="2437171"/>
              <a:ext cx="482961" cy="217816"/>
            </a:xfrm>
            <a:prstGeom prst="rect">
              <a:avLst/>
            </a:prstGeom>
            <a:noFill/>
          </p:spPr>
          <p:txBody>
            <a:bodyPr wrap="none" rtlCol="0">
              <a:spAutoFit/>
            </a:bodyPr>
            <a:lstStyle/>
            <a:p>
              <a:r>
                <a:rPr lang="en-US" altLang="zh-CN" sz="800" dirty="0">
                  <a:latin typeface="Arial" pitchFamily="34" charset="0"/>
                  <a:ea typeface="微软雅黑"/>
                  <a:cs typeface="Arial" pitchFamily="34" charset="0"/>
                  <a:sym typeface="Arial"/>
                </a:rPr>
                <a:t>0.27%</a:t>
              </a:r>
              <a:endParaRPr lang="zh-CN" altLang="en-US" sz="800" dirty="0">
                <a:latin typeface="Arial" pitchFamily="34" charset="0"/>
                <a:ea typeface="微软雅黑"/>
                <a:cs typeface="Arial" pitchFamily="34" charset="0"/>
                <a:sym typeface="Arial"/>
              </a:endParaRPr>
            </a:p>
          </p:txBody>
        </p:sp>
        <p:sp>
          <p:nvSpPr>
            <p:cNvPr id="53" name="844444598"/>
            <p:cNvSpPr txBox="1"/>
            <p:nvPr/>
          </p:nvSpPr>
          <p:spPr>
            <a:xfrm>
              <a:off x="2123728" y="1700808"/>
              <a:ext cx="878140" cy="217816"/>
            </a:xfrm>
            <a:prstGeom prst="rect">
              <a:avLst/>
            </a:prstGeom>
            <a:noFill/>
          </p:spPr>
          <p:txBody>
            <a:bodyPr wrap="none" rtlCol="0">
              <a:spAutoFit/>
            </a:bodyPr>
            <a:lstStyle/>
            <a:p>
              <a:r>
                <a:rPr lang="en-US" altLang="zh-CN" sz="800" dirty="0">
                  <a:solidFill>
                    <a:srgbClr val="FF0000"/>
                  </a:solidFill>
                  <a:latin typeface="Arial" pitchFamily="34" charset="0"/>
                  <a:ea typeface="微软雅黑"/>
                  <a:cs typeface="Arial" pitchFamily="34" charset="0"/>
                  <a:sym typeface="Arial"/>
                </a:rPr>
                <a:t>12000 Packets</a:t>
              </a:r>
              <a:endParaRPr lang="zh-CN" altLang="en-US" sz="800" dirty="0">
                <a:solidFill>
                  <a:srgbClr val="FF0000"/>
                </a:solidFill>
                <a:latin typeface="Arial" pitchFamily="34" charset="0"/>
                <a:ea typeface="微软雅黑"/>
                <a:cs typeface="Arial" pitchFamily="34" charset="0"/>
                <a:sym typeface="Arial"/>
              </a:endParaRPr>
            </a:p>
          </p:txBody>
        </p:sp>
        <p:sp>
          <p:nvSpPr>
            <p:cNvPr id="54" name="69430101"/>
            <p:cNvSpPr txBox="1"/>
            <p:nvPr/>
          </p:nvSpPr>
          <p:spPr>
            <a:xfrm>
              <a:off x="2283704" y="1841896"/>
              <a:ext cx="541266" cy="217816"/>
            </a:xfrm>
            <a:prstGeom prst="rect">
              <a:avLst/>
            </a:prstGeom>
            <a:noFill/>
          </p:spPr>
          <p:txBody>
            <a:bodyPr wrap="none" rtlCol="0">
              <a:spAutoFit/>
            </a:bodyPr>
            <a:lstStyle/>
            <a:p>
              <a:r>
                <a:rPr lang="en-US" altLang="zh-CN" sz="800" dirty="0">
                  <a:solidFill>
                    <a:srgbClr val="FF0000"/>
                  </a:solidFill>
                  <a:latin typeface="Arial" pitchFamily="34" charset="0"/>
                  <a:ea typeface="微软雅黑"/>
                  <a:cs typeface="Arial" pitchFamily="34" charset="0"/>
                  <a:sym typeface="Arial"/>
                </a:rPr>
                <a:t>10.52%</a:t>
              </a:r>
              <a:endParaRPr lang="zh-CN" altLang="en-US" sz="800" dirty="0">
                <a:solidFill>
                  <a:srgbClr val="FF0000"/>
                </a:solidFill>
                <a:latin typeface="Arial" pitchFamily="34" charset="0"/>
                <a:ea typeface="微软雅黑"/>
                <a:cs typeface="Arial" pitchFamily="34" charset="0"/>
                <a:sym typeface="Arial"/>
              </a:endParaRPr>
            </a:p>
          </p:txBody>
        </p:sp>
        <p:cxnSp>
          <p:nvCxnSpPr>
            <p:cNvPr id="55" name="1339983297"/>
            <p:cNvCxnSpPr/>
            <p:nvPr/>
          </p:nvCxnSpPr>
          <p:spPr bwMode="auto">
            <a:xfrm>
              <a:off x="2287097" y="2017580"/>
              <a:ext cx="416087" cy="10892"/>
            </a:xfrm>
            <a:prstGeom prst="straightConnector1">
              <a:avLst/>
            </a:prstGeom>
            <a:noFill/>
            <a:ln>
              <a:solidFill>
                <a:srgbClr val="FF0000"/>
              </a:solidFill>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491321048"/>
            <p:cNvCxnSpPr/>
            <p:nvPr/>
          </p:nvCxnSpPr>
          <p:spPr bwMode="auto">
            <a:xfrm>
              <a:off x="2630913" y="2468796"/>
              <a:ext cx="174199" cy="384140"/>
            </a:xfrm>
            <a:prstGeom prst="straightConnector1">
              <a:avLst/>
            </a:prstGeom>
            <a:noFill/>
            <a:ln>
              <a:solidFill>
                <a:schemeClr val="tx1"/>
              </a:solidFill>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491321048"/>
            <p:cNvCxnSpPr/>
            <p:nvPr/>
          </p:nvCxnSpPr>
          <p:spPr bwMode="auto">
            <a:xfrm>
              <a:off x="2483768" y="2492896"/>
              <a:ext cx="174199" cy="384140"/>
            </a:xfrm>
            <a:prstGeom prst="straightConnector1">
              <a:avLst/>
            </a:prstGeom>
            <a:noFill/>
            <a:ln>
              <a:solidFill>
                <a:schemeClr val="tx1"/>
              </a:solidFill>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1936663870"/>
            <p:cNvSpPr txBox="1"/>
            <p:nvPr/>
          </p:nvSpPr>
          <p:spPr>
            <a:xfrm>
              <a:off x="1835696" y="1989053"/>
              <a:ext cx="482961" cy="217816"/>
            </a:xfrm>
            <a:prstGeom prst="rect">
              <a:avLst/>
            </a:prstGeom>
            <a:noFill/>
          </p:spPr>
          <p:txBody>
            <a:bodyPr wrap="none" rtlCol="0">
              <a:spAutoFit/>
            </a:bodyPr>
            <a:lstStyle/>
            <a:p>
              <a:r>
                <a:rPr lang="en-US" altLang="zh-CN" sz="800" dirty="0">
                  <a:latin typeface="Arial" pitchFamily="34" charset="0"/>
                  <a:ea typeface="微软雅黑"/>
                  <a:cs typeface="Arial" pitchFamily="34" charset="0"/>
                  <a:sym typeface="Arial"/>
                </a:rPr>
                <a:t>2.27%</a:t>
              </a:r>
              <a:endParaRPr lang="zh-CN" altLang="en-US" sz="800" dirty="0">
                <a:latin typeface="Arial" pitchFamily="34" charset="0"/>
                <a:ea typeface="微软雅黑"/>
                <a:cs typeface="Arial" pitchFamily="34" charset="0"/>
                <a:sym typeface="Arial"/>
              </a:endParaRPr>
            </a:p>
          </p:txBody>
        </p:sp>
        <p:sp>
          <p:nvSpPr>
            <p:cNvPr id="59" name="1936663870"/>
            <p:cNvSpPr txBox="1"/>
            <p:nvPr/>
          </p:nvSpPr>
          <p:spPr>
            <a:xfrm>
              <a:off x="2185864" y="2668139"/>
              <a:ext cx="482961" cy="217816"/>
            </a:xfrm>
            <a:prstGeom prst="rect">
              <a:avLst/>
            </a:prstGeom>
            <a:noFill/>
          </p:spPr>
          <p:txBody>
            <a:bodyPr wrap="none" rtlCol="0">
              <a:spAutoFit/>
            </a:bodyPr>
            <a:lstStyle/>
            <a:p>
              <a:r>
                <a:rPr lang="en-US" altLang="zh-CN" sz="800" dirty="0">
                  <a:latin typeface="Arial" pitchFamily="34" charset="0"/>
                  <a:ea typeface="微软雅黑"/>
                  <a:cs typeface="Arial" pitchFamily="34" charset="0"/>
                  <a:sym typeface="Arial"/>
                </a:rPr>
                <a:t>3.30%</a:t>
              </a:r>
              <a:endParaRPr lang="zh-CN" altLang="en-US" sz="800" dirty="0">
                <a:latin typeface="Arial" pitchFamily="34" charset="0"/>
                <a:ea typeface="微软雅黑"/>
                <a:cs typeface="Arial" pitchFamily="34" charset="0"/>
                <a:sym typeface="Arial"/>
              </a:endParaRPr>
            </a:p>
          </p:txBody>
        </p:sp>
      </p:grpSp>
      <p:sp>
        <p:nvSpPr>
          <p:cNvPr id="67" name="标题 3"/>
          <p:cNvSpPr txBox="1">
            <a:spLocks/>
          </p:cNvSpPr>
          <p:nvPr/>
        </p:nvSpPr>
        <p:spPr>
          <a:xfrm>
            <a:off x="552971" y="687923"/>
            <a:ext cx="10975340" cy="94167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kumimoji="1"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极简运维：“</a:t>
            </a:r>
            <a:r>
              <a:rPr kumimoji="1" lang="en-US" altLang="zh-CN"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0</a:t>
            </a:r>
            <a:r>
              <a:rPr kumimoji="1"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”等待感知业务质量</a:t>
            </a:r>
          </a:p>
        </p:txBody>
      </p:sp>
      <p:sp>
        <p:nvSpPr>
          <p:cNvPr id="69" name="矩形 68"/>
          <p:cNvSpPr/>
          <p:nvPr/>
        </p:nvSpPr>
        <p:spPr>
          <a:xfrm>
            <a:off x="1344134" y="4740803"/>
            <a:ext cx="870751" cy="297646"/>
          </a:xfrm>
          <a:prstGeom prst="rect">
            <a:avLst/>
          </a:prstGeom>
        </p:spPr>
        <p:txBody>
          <a:bodyPr wrap="none">
            <a:spAutoFit/>
          </a:bodyPr>
          <a:lstStyle/>
          <a:p>
            <a:pPr lvl="0" algn="ctr"/>
            <a:r>
              <a:rPr lang="zh-CN" altLang="en-US" sz="1334" dirty="0">
                <a:solidFill>
                  <a:schemeClr val="bg1"/>
                </a:solidFill>
                <a:latin typeface="Arial"/>
                <a:ea typeface="微软雅黑" pitchFamily="34" charset="-122"/>
              </a:rPr>
              <a:t>平安校园</a:t>
            </a:r>
            <a:endParaRPr lang="en-US" altLang="zh-CN" sz="1334" dirty="0">
              <a:solidFill>
                <a:schemeClr val="bg1"/>
              </a:solidFill>
              <a:latin typeface="Arial"/>
              <a:ea typeface="微软雅黑" pitchFamily="34" charset="-122"/>
            </a:endParaRPr>
          </a:p>
        </p:txBody>
      </p:sp>
      <p:pic>
        <p:nvPicPr>
          <p:cNvPr id="27" name="图片 26"/>
          <p:cNvPicPr>
            <a:picLocks noChangeAspect="1"/>
          </p:cNvPicPr>
          <p:nvPr/>
        </p:nvPicPr>
        <p:blipFill>
          <a:blip r:embed="rId5" cstate="print"/>
          <a:stretch>
            <a:fillRect/>
          </a:stretch>
        </p:blipFill>
        <p:spPr>
          <a:xfrm>
            <a:off x="1091681" y="5060391"/>
            <a:ext cx="1508927" cy="8563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2" name="任意多边形 6"/>
          <p:cNvSpPr>
            <a:spLocks/>
          </p:cNvSpPr>
          <p:nvPr/>
        </p:nvSpPr>
        <p:spPr bwMode="auto">
          <a:xfrm rot="10649753">
            <a:off x="9246580" y="4661940"/>
            <a:ext cx="3660874" cy="467663"/>
          </a:xfrm>
          <a:custGeom>
            <a:avLst/>
            <a:gdLst>
              <a:gd name="T0" fmla="*/ 0 w 2882900"/>
              <a:gd name="T1" fmla="*/ 0 h 1536700"/>
              <a:gd name="T2" fmla="*/ 901700 w 2882900"/>
              <a:gd name="T3" fmla="*/ 749300 h 1536700"/>
              <a:gd name="T4" fmla="*/ 2882900 w 2882900"/>
              <a:gd name="T5" fmla="*/ 1536700 h 1536700"/>
              <a:gd name="T6" fmla="*/ 2882900 w 2882900"/>
              <a:gd name="T7" fmla="*/ 1536700 h 1536700"/>
              <a:gd name="T8" fmla="*/ 0 60000 65536"/>
              <a:gd name="T9" fmla="*/ 0 60000 65536"/>
              <a:gd name="T10" fmla="*/ 0 60000 65536"/>
              <a:gd name="T11" fmla="*/ 0 60000 65536"/>
              <a:gd name="T12" fmla="*/ 0 w 2882900"/>
              <a:gd name="T13" fmla="*/ 0 h 1536700"/>
              <a:gd name="T14" fmla="*/ 2882900 w 2882900"/>
              <a:gd name="T15" fmla="*/ 1536700 h 1536700"/>
              <a:gd name="connsiteX0" fmla="*/ 0 w 7100869"/>
              <a:gd name="connsiteY0" fmla="*/ 543840 h 1321724"/>
              <a:gd name="connsiteX1" fmla="*/ 901700 w 7100869"/>
              <a:gd name="connsiteY1" fmla="*/ 1293140 h 1321724"/>
              <a:gd name="connsiteX2" fmla="*/ 7100869 w 7100869"/>
              <a:gd name="connsiteY2" fmla="*/ 0 h 1321724"/>
              <a:gd name="connsiteX0" fmla="*/ 0 w 7100869"/>
              <a:gd name="connsiteY0" fmla="*/ 543840 h 1307512"/>
              <a:gd name="connsiteX1" fmla="*/ 901700 w 7100869"/>
              <a:gd name="connsiteY1" fmla="*/ 1293140 h 1307512"/>
              <a:gd name="connsiteX2" fmla="*/ 3203201 w 7100869"/>
              <a:gd name="connsiteY2" fmla="*/ 956998 h 1307512"/>
              <a:gd name="connsiteX3" fmla="*/ 7100869 w 7100869"/>
              <a:gd name="connsiteY3" fmla="*/ 0 h 1307512"/>
              <a:gd name="connsiteX0" fmla="*/ 0 w 7100869"/>
              <a:gd name="connsiteY0" fmla="*/ 543840 h 2102786"/>
              <a:gd name="connsiteX1" fmla="*/ 901700 w 7100869"/>
              <a:gd name="connsiteY1" fmla="*/ 1293140 h 2102786"/>
              <a:gd name="connsiteX2" fmla="*/ 4296748 w 7100869"/>
              <a:gd name="connsiteY2" fmla="*/ 2070269 h 2102786"/>
              <a:gd name="connsiteX3" fmla="*/ 7100869 w 7100869"/>
              <a:gd name="connsiteY3" fmla="*/ 0 h 2102786"/>
              <a:gd name="connsiteX0" fmla="*/ 0 w 7100869"/>
              <a:gd name="connsiteY0" fmla="*/ 543840 h 2118208"/>
              <a:gd name="connsiteX1" fmla="*/ 1573450 w 7100869"/>
              <a:gd name="connsiteY1" fmla="*/ 1639896 h 2118208"/>
              <a:gd name="connsiteX2" fmla="*/ 4296748 w 7100869"/>
              <a:gd name="connsiteY2" fmla="*/ 2070269 h 2118208"/>
              <a:gd name="connsiteX3" fmla="*/ 7100869 w 7100869"/>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57184"/>
              <a:gd name="connsiteY0" fmla="*/ 835846 h 2118208"/>
              <a:gd name="connsiteX1" fmla="*/ 1229765 w 6757184"/>
              <a:gd name="connsiteY1" fmla="*/ 1639896 h 2118208"/>
              <a:gd name="connsiteX2" fmla="*/ 3953063 w 6757184"/>
              <a:gd name="connsiteY2" fmla="*/ 2070269 h 2118208"/>
              <a:gd name="connsiteX3" fmla="*/ 6757184 w 6757184"/>
              <a:gd name="connsiteY3" fmla="*/ 0 h 2118208"/>
              <a:gd name="connsiteX0" fmla="*/ 0 w 6740737"/>
              <a:gd name="connsiteY0" fmla="*/ 653341 h 2118208"/>
              <a:gd name="connsiteX1" fmla="*/ 1213318 w 6740737"/>
              <a:gd name="connsiteY1" fmla="*/ 1639896 h 2118208"/>
              <a:gd name="connsiteX2" fmla="*/ 3936616 w 6740737"/>
              <a:gd name="connsiteY2" fmla="*/ 2070269 h 2118208"/>
              <a:gd name="connsiteX3" fmla="*/ 6740737 w 6740737"/>
              <a:gd name="connsiteY3" fmla="*/ 0 h 2118208"/>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12899"/>
              <a:gd name="connsiteX1" fmla="*/ 1163977 w 6740737"/>
              <a:gd name="connsiteY1" fmla="*/ 1548643 h 2112899"/>
              <a:gd name="connsiteX2" fmla="*/ 3936616 w 6740737"/>
              <a:gd name="connsiteY2" fmla="*/ 2070269 h 2112899"/>
              <a:gd name="connsiteX3" fmla="*/ 6740737 w 6740737"/>
              <a:gd name="connsiteY3" fmla="*/ 0 h 2112899"/>
              <a:gd name="connsiteX0" fmla="*/ 0 w 6740737"/>
              <a:gd name="connsiteY0" fmla="*/ 653341 h 2120164"/>
              <a:gd name="connsiteX1" fmla="*/ 1163977 w 6740737"/>
              <a:gd name="connsiteY1" fmla="*/ 1548643 h 2120164"/>
              <a:gd name="connsiteX2" fmla="*/ 3936616 w 6740737"/>
              <a:gd name="connsiteY2" fmla="*/ 2070269 h 2120164"/>
              <a:gd name="connsiteX3" fmla="*/ 6740737 w 6740737"/>
              <a:gd name="connsiteY3" fmla="*/ 0 h 2120164"/>
              <a:gd name="connsiteX0" fmla="*/ 0 w 7661776"/>
              <a:gd name="connsiteY0" fmla="*/ 0 h 1466823"/>
              <a:gd name="connsiteX1" fmla="*/ 1163977 w 7661776"/>
              <a:gd name="connsiteY1" fmla="*/ 895302 h 1466823"/>
              <a:gd name="connsiteX2" fmla="*/ 3936616 w 7661776"/>
              <a:gd name="connsiteY2" fmla="*/ 1416928 h 1466823"/>
              <a:gd name="connsiteX3" fmla="*/ 7661776 w 7661776"/>
              <a:gd name="connsiteY3" fmla="*/ 277427 h 1466823"/>
              <a:gd name="connsiteX0" fmla="*/ 0 w 7661776"/>
              <a:gd name="connsiteY0" fmla="*/ 0 h 1223190"/>
              <a:gd name="connsiteX1" fmla="*/ 1163977 w 7661776"/>
              <a:gd name="connsiteY1" fmla="*/ 895302 h 1223190"/>
              <a:gd name="connsiteX2" fmla="*/ 3969511 w 7661776"/>
              <a:gd name="connsiteY2" fmla="*/ 1143173 h 1223190"/>
              <a:gd name="connsiteX3" fmla="*/ 7661776 w 7661776"/>
              <a:gd name="connsiteY3" fmla="*/ 277427 h 1223190"/>
              <a:gd name="connsiteX0" fmla="*/ 0 w 7661776"/>
              <a:gd name="connsiteY0" fmla="*/ 0 h 964591"/>
              <a:gd name="connsiteX1" fmla="*/ 1163977 w 7661776"/>
              <a:gd name="connsiteY1" fmla="*/ 895302 h 964591"/>
              <a:gd name="connsiteX2" fmla="*/ 3936616 w 7661776"/>
              <a:gd name="connsiteY2" fmla="*/ 613913 h 964591"/>
              <a:gd name="connsiteX3" fmla="*/ 7661776 w 7661776"/>
              <a:gd name="connsiteY3" fmla="*/ 277427 h 964591"/>
              <a:gd name="connsiteX0" fmla="*/ 0 w 7661776"/>
              <a:gd name="connsiteY0" fmla="*/ 0 h 904745"/>
              <a:gd name="connsiteX1" fmla="*/ 1098189 w 7661776"/>
              <a:gd name="connsiteY1" fmla="*/ 822300 h 904745"/>
              <a:gd name="connsiteX2" fmla="*/ 3936616 w 7661776"/>
              <a:gd name="connsiteY2" fmla="*/ 613913 h 904745"/>
              <a:gd name="connsiteX3" fmla="*/ 7661776 w 7661776"/>
              <a:gd name="connsiteY3" fmla="*/ 277427 h 904745"/>
              <a:gd name="connsiteX0" fmla="*/ 0 w 7661776"/>
              <a:gd name="connsiteY0" fmla="*/ 0 h 1091715"/>
              <a:gd name="connsiteX1" fmla="*/ 1098189 w 7661776"/>
              <a:gd name="connsiteY1" fmla="*/ 822300 h 1091715"/>
              <a:gd name="connsiteX2" fmla="*/ 4068193 w 7661776"/>
              <a:gd name="connsiteY2" fmla="*/ 997170 h 1091715"/>
              <a:gd name="connsiteX3" fmla="*/ 7661776 w 7661776"/>
              <a:gd name="connsiteY3" fmla="*/ 277427 h 1091715"/>
              <a:gd name="connsiteX0" fmla="*/ 0 w 7661776"/>
              <a:gd name="connsiteY0" fmla="*/ 0 h 1102523"/>
              <a:gd name="connsiteX1" fmla="*/ 1098189 w 7661776"/>
              <a:gd name="connsiteY1" fmla="*/ 822300 h 1102523"/>
              <a:gd name="connsiteX2" fmla="*/ 4068193 w 7661776"/>
              <a:gd name="connsiteY2" fmla="*/ 997170 h 1102523"/>
              <a:gd name="connsiteX3" fmla="*/ 7661776 w 7661776"/>
              <a:gd name="connsiteY3" fmla="*/ 277427 h 1102523"/>
              <a:gd name="connsiteX0" fmla="*/ 0 w 7661776"/>
              <a:gd name="connsiteY0" fmla="*/ 554108 h 1396121"/>
              <a:gd name="connsiteX1" fmla="*/ 1098189 w 7661776"/>
              <a:gd name="connsiteY1" fmla="*/ 1376408 h 1396121"/>
              <a:gd name="connsiteX2" fmla="*/ 4249111 w 7661776"/>
              <a:gd name="connsiteY2" fmla="*/ 0 h 1396121"/>
              <a:gd name="connsiteX3" fmla="*/ 7661776 w 7661776"/>
              <a:gd name="connsiteY3" fmla="*/ 831535 h 1396121"/>
              <a:gd name="connsiteX0" fmla="*/ 0 w 7908484"/>
              <a:gd name="connsiteY0" fmla="*/ 1474606 h 2318667"/>
              <a:gd name="connsiteX1" fmla="*/ 1098189 w 7908484"/>
              <a:gd name="connsiteY1" fmla="*/ 2296906 h 2318667"/>
              <a:gd name="connsiteX2" fmla="*/ 4249111 w 7908484"/>
              <a:gd name="connsiteY2" fmla="*/ 920498 h 2318667"/>
              <a:gd name="connsiteX3" fmla="*/ 7908484 w 7908484"/>
              <a:gd name="connsiteY3" fmla="*/ 0 h 2318667"/>
              <a:gd name="connsiteX0" fmla="*/ 0 w 7908484"/>
              <a:gd name="connsiteY0" fmla="*/ 1474606 h 1747066"/>
              <a:gd name="connsiteX1" fmla="*/ 1147531 w 7908484"/>
              <a:gd name="connsiteY1" fmla="*/ 1712894 h 1747066"/>
              <a:gd name="connsiteX2" fmla="*/ 4249111 w 7908484"/>
              <a:gd name="connsiteY2" fmla="*/ 920498 h 1747066"/>
              <a:gd name="connsiteX3" fmla="*/ 7908484 w 7908484"/>
              <a:gd name="connsiteY3" fmla="*/ 0 h 1747066"/>
              <a:gd name="connsiteX0" fmla="*/ 0 w 7908484"/>
              <a:gd name="connsiteY0" fmla="*/ 1474606 h 1712894"/>
              <a:gd name="connsiteX1" fmla="*/ 1147531 w 7908484"/>
              <a:gd name="connsiteY1" fmla="*/ 1712894 h 1712894"/>
              <a:gd name="connsiteX2" fmla="*/ 4249111 w 7908484"/>
              <a:gd name="connsiteY2" fmla="*/ 920498 h 1712894"/>
              <a:gd name="connsiteX3" fmla="*/ 7908484 w 7908484"/>
              <a:gd name="connsiteY3" fmla="*/ 0 h 1712894"/>
              <a:gd name="connsiteX0" fmla="*/ 0 w 7908484"/>
              <a:gd name="connsiteY0" fmla="*/ 1474606 h 1712894"/>
              <a:gd name="connsiteX1" fmla="*/ 1147531 w 7908484"/>
              <a:gd name="connsiteY1" fmla="*/ 1712894 h 1712894"/>
              <a:gd name="connsiteX2" fmla="*/ 4249111 w 7908484"/>
              <a:gd name="connsiteY2" fmla="*/ 920498 h 1712894"/>
              <a:gd name="connsiteX3" fmla="*/ 7908484 w 7908484"/>
              <a:gd name="connsiteY3" fmla="*/ 0 h 1712894"/>
              <a:gd name="connsiteX0" fmla="*/ 0 w 7776907"/>
              <a:gd name="connsiteY0" fmla="*/ 1693610 h 1783784"/>
              <a:gd name="connsiteX1" fmla="*/ 1015954 w 7776907"/>
              <a:gd name="connsiteY1" fmla="*/ 1712894 h 1783784"/>
              <a:gd name="connsiteX2" fmla="*/ 4117534 w 7776907"/>
              <a:gd name="connsiteY2" fmla="*/ 920498 h 1783784"/>
              <a:gd name="connsiteX3" fmla="*/ 7776907 w 7776907"/>
              <a:gd name="connsiteY3" fmla="*/ 0 h 1783784"/>
              <a:gd name="connsiteX0" fmla="*/ 0 w 7776907"/>
              <a:gd name="connsiteY0" fmla="*/ 1693610 h 1783784"/>
              <a:gd name="connsiteX1" fmla="*/ 1015954 w 7776907"/>
              <a:gd name="connsiteY1" fmla="*/ 1712894 h 1783784"/>
              <a:gd name="connsiteX2" fmla="*/ 4117534 w 7776907"/>
              <a:gd name="connsiteY2" fmla="*/ 920498 h 1783784"/>
              <a:gd name="connsiteX3" fmla="*/ 7776907 w 7776907"/>
              <a:gd name="connsiteY3" fmla="*/ 0 h 1783784"/>
              <a:gd name="connsiteX0" fmla="*/ 0 w 7776907"/>
              <a:gd name="connsiteY0" fmla="*/ 1693610 h 1823895"/>
              <a:gd name="connsiteX1" fmla="*/ 1015954 w 7776907"/>
              <a:gd name="connsiteY1" fmla="*/ 1712894 h 1823895"/>
              <a:gd name="connsiteX2" fmla="*/ 4117534 w 7776907"/>
              <a:gd name="connsiteY2" fmla="*/ 920498 h 1823895"/>
              <a:gd name="connsiteX3" fmla="*/ 7776907 w 7776907"/>
              <a:gd name="connsiteY3" fmla="*/ 0 h 1823895"/>
              <a:gd name="connsiteX0" fmla="*/ 0 w 7776907"/>
              <a:gd name="connsiteY0" fmla="*/ 1693610 h 1854312"/>
              <a:gd name="connsiteX1" fmla="*/ 1180426 w 7776907"/>
              <a:gd name="connsiteY1" fmla="*/ 1785896 h 1854312"/>
              <a:gd name="connsiteX2" fmla="*/ 4117534 w 7776907"/>
              <a:gd name="connsiteY2" fmla="*/ 920498 h 1854312"/>
              <a:gd name="connsiteX3" fmla="*/ 7776907 w 7776907"/>
              <a:gd name="connsiteY3" fmla="*/ 0 h 1854312"/>
              <a:gd name="connsiteX0" fmla="*/ 0 w 7957825"/>
              <a:gd name="connsiteY0" fmla="*/ 1456355 h 1617057"/>
              <a:gd name="connsiteX1" fmla="*/ 1180426 w 7957825"/>
              <a:gd name="connsiteY1" fmla="*/ 1548641 h 1617057"/>
              <a:gd name="connsiteX2" fmla="*/ 4117534 w 7957825"/>
              <a:gd name="connsiteY2" fmla="*/ 683243 h 1617057"/>
              <a:gd name="connsiteX3" fmla="*/ 7957825 w 7957825"/>
              <a:gd name="connsiteY3" fmla="*/ 0 h 1617057"/>
              <a:gd name="connsiteX0" fmla="*/ 0 w 7957825"/>
              <a:gd name="connsiteY0" fmla="*/ 1456355 h 1617057"/>
              <a:gd name="connsiteX1" fmla="*/ 1180426 w 7957825"/>
              <a:gd name="connsiteY1" fmla="*/ 1548641 h 1617057"/>
              <a:gd name="connsiteX2" fmla="*/ 4117534 w 7957825"/>
              <a:gd name="connsiteY2" fmla="*/ 683243 h 1617057"/>
              <a:gd name="connsiteX3" fmla="*/ 7957825 w 7957825"/>
              <a:gd name="connsiteY3" fmla="*/ 0 h 1617057"/>
              <a:gd name="connsiteX0" fmla="*/ 0 w 7990719"/>
              <a:gd name="connsiteY0" fmla="*/ 1383354 h 1544056"/>
              <a:gd name="connsiteX1" fmla="*/ 1180426 w 7990719"/>
              <a:gd name="connsiteY1" fmla="*/ 1475640 h 1544056"/>
              <a:gd name="connsiteX2" fmla="*/ 4117534 w 7990719"/>
              <a:gd name="connsiteY2" fmla="*/ 610242 h 1544056"/>
              <a:gd name="connsiteX3" fmla="*/ 7990719 w 7990719"/>
              <a:gd name="connsiteY3" fmla="*/ 0 h 1544056"/>
              <a:gd name="connsiteX0" fmla="*/ 0 w 7990719"/>
              <a:gd name="connsiteY0" fmla="*/ 1383354 h 1495166"/>
              <a:gd name="connsiteX1" fmla="*/ 1180426 w 7990719"/>
              <a:gd name="connsiteY1" fmla="*/ 1475640 h 1495166"/>
              <a:gd name="connsiteX2" fmla="*/ 4117534 w 7990719"/>
              <a:gd name="connsiteY2" fmla="*/ 610242 h 1495166"/>
              <a:gd name="connsiteX3" fmla="*/ 7990719 w 7990719"/>
              <a:gd name="connsiteY3" fmla="*/ 0 h 1495166"/>
              <a:gd name="connsiteX0" fmla="*/ 0 w 7990719"/>
              <a:gd name="connsiteY0" fmla="*/ 1383354 h 1393450"/>
              <a:gd name="connsiteX1" fmla="*/ 1805417 w 7990719"/>
              <a:gd name="connsiteY1" fmla="*/ 1128882 h 1393450"/>
              <a:gd name="connsiteX2" fmla="*/ 4117534 w 7990719"/>
              <a:gd name="connsiteY2" fmla="*/ 610242 h 1393450"/>
              <a:gd name="connsiteX3" fmla="*/ 7990719 w 7990719"/>
              <a:gd name="connsiteY3" fmla="*/ 0 h 1393450"/>
              <a:gd name="connsiteX0" fmla="*/ 0 w 7990719"/>
              <a:gd name="connsiteY0" fmla="*/ 1383354 h 1398465"/>
              <a:gd name="connsiteX1" fmla="*/ 1805417 w 7990719"/>
              <a:gd name="connsiteY1" fmla="*/ 1128882 h 1398465"/>
              <a:gd name="connsiteX2" fmla="*/ 4002405 w 7990719"/>
              <a:gd name="connsiteY2" fmla="*/ 372987 h 1398465"/>
              <a:gd name="connsiteX3" fmla="*/ 7990719 w 7990719"/>
              <a:gd name="connsiteY3" fmla="*/ 0 h 1398465"/>
              <a:gd name="connsiteX0" fmla="*/ 0 w 7924931"/>
              <a:gd name="connsiteY0" fmla="*/ 1010563 h 1025674"/>
              <a:gd name="connsiteX1" fmla="*/ 1805417 w 7924931"/>
              <a:gd name="connsiteY1" fmla="*/ 756091 h 1025674"/>
              <a:gd name="connsiteX2" fmla="*/ 4002405 w 7924931"/>
              <a:gd name="connsiteY2" fmla="*/ 196 h 1025674"/>
              <a:gd name="connsiteX3" fmla="*/ 7924931 w 7924931"/>
              <a:gd name="connsiteY3" fmla="*/ 831731 h 1025674"/>
              <a:gd name="connsiteX0" fmla="*/ 0 w 7924931"/>
              <a:gd name="connsiteY0" fmla="*/ 1010563 h 1025674"/>
              <a:gd name="connsiteX1" fmla="*/ 1805417 w 7924931"/>
              <a:gd name="connsiteY1" fmla="*/ 756091 h 1025674"/>
              <a:gd name="connsiteX2" fmla="*/ 4002405 w 7924931"/>
              <a:gd name="connsiteY2" fmla="*/ 196 h 1025674"/>
              <a:gd name="connsiteX3" fmla="*/ 7924931 w 7924931"/>
              <a:gd name="connsiteY3" fmla="*/ 831731 h 1025674"/>
              <a:gd name="connsiteX0" fmla="*/ 0 w 7875590"/>
              <a:gd name="connsiteY0" fmla="*/ 1011939 h 1027050"/>
              <a:gd name="connsiteX1" fmla="*/ 1805417 w 7875590"/>
              <a:gd name="connsiteY1" fmla="*/ 757467 h 1027050"/>
              <a:gd name="connsiteX2" fmla="*/ 4002405 w 7875590"/>
              <a:gd name="connsiteY2" fmla="*/ 1572 h 1027050"/>
              <a:gd name="connsiteX3" fmla="*/ 7875590 w 7875590"/>
              <a:gd name="connsiteY3" fmla="*/ 979110 h 1027050"/>
              <a:gd name="connsiteX0" fmla="*/ 0 w 7875590"/>
              <a:gd name="connsiteY0" fmla="*/ 1016298 h 1031409"/>
              <a:gd name="connsiteX1" fmla="*/ 1805417 w 7875590"/>
              <a:gd name="connsiteY1" fmla="*/ 761826 h 1031409"/>
              <a:gd name="connsiteX2" fmla="*/ 4002405 w 7875590"/>
              <a:gd name="connsiteY2" fmla="*/ 5931 h 1031409"/>
              <a:gd name="connsiteX3" fmla="*/ 7875590 w 7875590"/>
              <a:gd name="connsiteY3" fmla="*/ 983469 h 1031409"/>
              <a:gd name="connsiteX0" fmla="*/ 0 w 4805110"/>
              <a:gd name="connsiteY0" fmla="*/ 1015353 h 1110275"/>
              <a:gd name="connsiteX1" fmla="*/ 1805417 w 4805110"/>
              <a:gd name="connsiteY1" fmla="*/ 760881 h 1110275"/>
              <a:gd name="connsiteX2" fmla="*/ 4002405 w 4805110"/>
              <a:gd name="connsiteY2" fmla="*/ 4986 h 1110275"/>
              <a:gd name="connsiteX3" fmla="*/ 4805110 w 4805110"/>
              <a:gd name="connsiteY3" fmla="*/ 1110276 h 1110275"/>
              <a:gd name="connsiteX0" fmla="*/ 0 w 4805110"/>
              <a:gd name="connsiteY0" fmla="*/ 816262 h 911185"/>
              <a:gd name="connsiteX1" fmla="*/ 1805417 w 4805110"/>
              <a:gd name="connsiteY1" fmla="*/ 561790 h 911185"/>
              <a:gd name="connsiteX2" fmla="*/ 2932123 w 4805110"/>
              <a:gd name="connsiteY2" fmla="*/ 6650 h 911185"/>
              <a:gd name="connsiteX3" fmla="*/ 4805110 w 4805110"/>
              <a:gd name="connsiteY3" fmla="*/ 911185 h 911185"/>
              <a:gd name="connsiteX0" fmla="*/ 0 w 3331279"/>
              <a:gd name="connsiteY0" fmla="*/ 2012457 h 2025622"/>
              <a:gd name="connsiteX1" fmla="*/ 1805417 w 3331279"/>
              <a:gd name="connsiteY1" fmla="*/ 1757985 h 2025622"/>
              <a:gd name="connsiteX2" fmla="*/ 2932123 w 3331279"/>
              <a:gd name="connsiteY2" fmla="*/ 1202845 h 2025622"/>
              <a:gd name="connsiteX3" fmla="*/ 3331279 w 3331279"/>
              <a:gd name="connsiteY3" fmla="*/ 81595 h 2025622"/>
              <a:gd name="connsiteX0" fmla="*/ 0 w 3331279"/>
              <a:gd name="connsiteY0" fmla="*/ 2031916 h 2048782"/>
              <a:gd name="connsiteX1" fmla="*/ 1805417 w 3331279"/>
              <a:gd name="connsiteY1" fmla="*/ 1777444 h 2048782"/>
              <a:gd name="connsiteX2" fmla="*/ 1054743 w 3331279"/>
              <a:gd name="connsiteY2" fmla="*/ 875548 h 2048782"/>
              <a:gd name="connsiteX3" fmla="*/ 3331279 w 3331279"/>
              <a:gd name="connsiteY3" fmla="*/ 101054 h 2048782"/>
              <a:gd name="connsiteX0" fmla="*/ 0 w 3664645"/>
              <a:gd name="connsiteY0" fmla="*/ 2411553 h 2428417"/>
              <a:gd name="connsiteX1" fmla="*/ 1805417 w 3664645"/>
              <a:gd name="connsiteY1" fmla="*/ 2157081 h 2428417"/>
              <a:gd name="connsiteX2" fmla="*/ 1054743 w 3664645"/>
              <a:gd name="connsiteY2" fmla="*/ 1255185 h 2428417"/>
              <a:gd name="connsiteX3" fmla="*/ 3664645 w 3664645"/>
              <a:gd name="connsiteY3" fmla="*/ 79184 h 2428417"/>
              <a:gd name="connsiteX0" fmla="*/ 0 w 3880426"/>
              <a:gd name="connsiteY0" fmla="*/ 2411553 h 2428418"/>
              <a:gd name="connsiteX1" fmla="*/ 1805417 w 3880426"/>
              <a:gd name="connsiteY1" fmla="*/ 2157081 h 2428418"/>
              <a:gd name="connsiteX2" fmla="*/ 1054743 w 3880426"/>
              <a:gd name="connsiteY2" fmla="*/ 1255185 h 2428418"/>
              <a:gd name="connsiteX3" fmla="*/ 3664645 w 3880426"/>
              <a:gd name="connsiteY3" fmla="*/ 79184 h 2428418"/>
              <a:gd name="connsiteX4" fmla="*/ 3738035 w 3880426"/>
              <a:gd name="connsiteY4" fmla="*/ 109020 h 2428418"/>
              <a:gd name="connsiteX0" fmla="*/ 0 w 4352132"/>
              <a:gd name="connsiteY0" fmla="*/ 2685954 h 2702819"/>
              <a:gd name="connsiteX1" fmla="*/ 1805417 w 4352132"/>
              <a:gd name="connsiteY1" fmla="*/ 2431482 h 2702819"/>
              <a:gd name="connsiteX2" fmla="*/ 1054743 w 4352132"/>
              <a:gd name="connsiteY2" fmla="*/ 1529586 h 2702819"/>
              <a:gd name="connsiteX3" fmla="*/ 3664645 w 4352132"/>
              <a:gd name="connsiteY3" fmla="*/ 353585 h 2702819"/>
              <a:gd name="connsiteX4" fmla="*/ 4352132 w 4352132"/>
              <a:gd name="connsiteY4" fmla="*/ 166 h 2702819"/>
              <a:gd name="connsiteX0" fmla="*/ 0 w 4352132"/>
              <a:gd name="connsiteY0" fmla="*/ 2685818 h 2702683"/>
              <a:gd name="connsiteX1" fmla="*/ 1805417 w 4352132"/>
              <a:gd name="connsiteY1" fmla="*/ 2431346 h 2702683"/>
              <a:gd name="connsiteX2" fmla="*/ 1054743 w 4352132"/>
              <a:gd name="connsiteY2" fmla="*/ 1529450 h 2702683"/>
              <a:gd name="connsiteX3" fmla="*/ 3383916 w 4352132"/>
              <a:gd name="connsiteY3" fmla="*/ 1192963 h 2702683"/>
              <a:gd name="connsiteX4" fmla="*/ 4352132 w 4352132"/>
              <a:gd name="connsiteY4" fmla="*/ 30 h 2702683"/>
              <a:gd name="connsiteX0" fmla="*/ 0 w 4352132"/>
              <a:gd name="connsiteY0" fmla="*/ 2685817 h 2702682"/>
              <a:gd name="connsiteX1" fmla="*/ 1805417 w 4352132"/>
              <a:gd name="connsiteY1" fmla="*/ 2431345 h 2702682"/>
              <a:gd name="connsiteX2" fmla="*/ 1054743 w 4352132"/>
              <a:gd name="connsiteY2" fmla="*/ 1529449 h 2702682"/>
              <a:gd name="connsiteX3" fmla="*/ 3383916 w 4352132"/>
              <a:gd name="connsiteY3" fmla="*/ 1192962 h 2702682"/>
              <a:gd name="connsiteX4" fmla="*/ 4352132 w 4352132"/>
              <a:gd name="connsiteY4" fmla="*/ 29 h 2702682"/>
              <a:gd name="connsiteX0" fmla="*/ 0 w 4352132"/>
              <a:gd name="connsiteY0" fmla="*/ 2685826 h 2702691"/>
              <a:gd name="connsiteX1" fmla="*/ 1805417 w 4352132"/>
              <a:gd name="connsiteY1" fmla="*/ 2431354 h 2702691"/>
              <a:gd name="connsiteX2" fmla="*/ 1054743 w 4352132"/>
              <a:gd name="connsiteY2" fmla="*/ 1529458 h 2702691"/>
              <a:gd name="connsiteX3" fmla="*/ 3383916 w 4352132"/>
              <a:gd name="connsiteY3" fmla="*/ 1192971 h 2702691"/>
              <a:gd name="connsiteX4" fmla="*/ 4352132 w 4352132"/>
              <a:gd name="connsiteY4" fmla="*/ 38 h 2702691"/>
              <a:gd name="connsiteX0" fmla="*/ 0 w 4352132"/>
              <a:gd name="connsiteY0" fmla="*/ 2685826 h 2702691"/>
              <a:gd name="connsiteX1" fmla="*/ 1805417 w 4352132"/>
              <a:gd name="connsiteY1" fmla="*/ 2431354 h 2702691"/>
              <a:gd name="connsiteX2" fmla="*/ 1054743 w 4352132"/>
              <a:gd name="connsiteY2" fmla="*/ 1529458 h 2702691"/>
              <a:gd name="connsiteX3" fmla="*/ 3383916 w 4352132"/>
              <a:gd name="connsiteY3" fmla="*/ 1192971 h 2702691"/>
              <a:gd name="connsiteX4" fmla="*/ 4352132 w 4352132"/>
              <a:gd name="connsiteY4" fmla="*/ 38 h 2702691"/>
              <a:gd name="connsiteX0" fmla="*/ 0 w 4352132"/>
              <a:gd name="connsiteY0" fmla="*/ 2685826 h 2695917"/>
              <a:gd name="connsiteX1" fmla="*/ 1805417 w 4352132"/>
              <a:gd name="connsiteY1" fmla="*/ 2431354 h 2695917"/>
              <a:gd name="connsiteX2" fmla="*/ 1529127 w 4352132"/>
              <a:gd name="connsiteY2" fmla="*/ 2333518 h 2695917"/>
              <a:gd name="connsiteX3" fmla="*/ 1054743 w 4352132"/>
              <a:gd name="connsiteY3" fmla="*/ 1529458 h 2695917"/>
              <a:gd name="connsiteX4" fmla="*/ 3383916 w 4352132"/>
              <a:gd name="connsiteY4" fmla="*/ 1192971 h 2695917"/>
              <a:gd name="connsiteX5" fmla="*/ 4352132 w 4352132"/>
              <a:gd name="connsiteY5" fmla="*/ 38 h 2695917"/>
              <a:gd name="connsiteX0" fmla="*/ 0 w 4352132"/>
              <a:gd name="connsiteY0" fmla="*/ 2685818 h 2695909"/>
              <a:gd name="connsiteX1" fmla="*/ 1805417 w 4352132"/>
              <a:gd name="connsiteY1" fmla="*/ 2431346 h 2695909"/>
              <a:gd name="connsiteX2" fmla="*/ 1529127 w 4352132"/>
              <a:gd name="connsiteY2" fmla="*/ 2333510 h 2695909"/>
              <a:gd name="connsiteX3" fmla="*/ 1282837 w 4352132"/>
              <a:gd name="connsiteY3" fmla="*/ 1419949 h 2695909"/>
              <a:gd name="connsiteX4" fmla="*/ 3383916 w 4352132"/>
              <a:gd name="connsiteY4" fmla="*/ 1192963 h 2695909"/>
              <a:gd name="connsiteX5" fmla="*/ 4352132 w 4352132"/>
              <a:gd name="connsiteY5" fmla="*/ 30 h 2695909"/>
              <a:gd name="connsiteX0" fmla="*/ 0 w 4352132"/>
              <a:gd name="connsiteY0" fmla="*/ 2685823 h 2695914"/>
              <a:gd name="connsiteX1" fmla="*/ 1805417 w 4352132"/>
              <a:gd name="connsiteY1" fmla="*/ 2431351 h 2695914"/>
              <a:gd name="connsiteX2" fmla="*/ 1529127 w 4352132"/>
              <a:gd name="connsiteY2" fmla="*/ 2333515 h 2695914"/>
              <a:gd name="connsiteX3" fmla="*/ 1282837 w 4352132"/>
              <a:gd name="connsiteY3" fmla="*/ 1419954 h 2695914"/>
              <a:gd name="connsiteX4" fmla="*/ 3787464 w 4352132"/>
              <a:gd name="connsiteY4" fmla="*/ 1046965 h 2695914"/>
              <a:gd name="connsiteX5" fmla="*/ 4352132 w 4352132"/>
              <a:gd name="connsiteY5" fmla="*/ 35 h 2695914"/>
              <a:gd name="connsiteX0" fmla="*/ 0 w 4352132"/>
              <a:gd name="connsiteY0" fmla="*/ 2685823 h 2695914"/>
              <a:gd name="connsiteX1" fmla="*/ 1805417 w 4352132"/>
              <a:gd name="connsiteY1" fmla="*/ 2431351 h 2695914"/>
              <a:gd name="connsiteX2" fmla="*/ 1529127 w 4352132"/>
              <a:gd name="connsiteY2" fmla="*/ 2333515 h 2695914"/>
              <a:gd name="connsiteX3" fmla="*/ 1282837 w 4352132"/>
              <a:gd name="connsiteY3" fmla="*/ 1419954 h 2695914"/>
              <a:gd name="connsiteX4" fmla="*/ 3787464 w 4352132"/>
              <a:gd name="connsiteY4" fmla="*/ 1046965 h 2695914"/>
              <a:gd name="connsiteX5" fmla="*/ 4352132 w 4352132"/>
              <a:gd name="connsiteY5" fmla="*/ 35 h 2695914"/>
              <a:gd name="connsiteX0" fmla="*/ 0 w 4352132"/>
              <a:gd name="connsiteY0" fmla="*/ 2685823 h 2685823"/>
              <a:gd name="connsiteX1" fmla="*/ 1529127 w 4352132"/>
              <a:gd name="connsiteY1" fmla="*/ 2333515 h 2685823"/>
              <a:gd name="connsiteX2" fmla="*/ 1282837 w 4352132"/>
              <a:gd name="connsiteY2" fmla="*/ 1419954 h 2685823"/>
              <a:gd name="connsiteX3" fmla="*/ 3787464 w 4352132"/>
              <a:gd name="connsiteY3" fmla="*/ 1046965 h 2685823"/>
              <a:gd name="connsiteX4" fmla="*/ 4352132 w 4352132"/>
              <a:gd name="connsiteY4" fmla="*/ 35 h 2685823"/>
              <a:gd name="connsiteX0" fmla="*/ 0 w 4667239"/>
              <a:gd name="connsiteY0" fmla="*/ 1763498 h 1763498"/>
              <a:gd name="connsiteX1" fmla="*/ 1529127 w 4667239"/>
              <a:gd name="connsiteY1" fmla="*/ 1411190 h 1763498"/>
              <a:gd name="connsiteX2" fmla="*/ 1282837 w 4667239"/>
              <a:gd name="connsiteY2" fmla="*/ 497629 h 1763498"/>
              <a:gd name="connsiteX3" fmla="*/ 3787464 w 4667239"/>
              <a:gd name="connsiteY3" fmla="*/ 124640 h 1763498"/>
              <a:gd name="connsiteX4" fmla="*/ 4667239 w 4667239"/>
              <a:gd name="connsiteY4" fmla="*/ 0 h 1763498"/>
              <a:gd name="connsiteX0" fmla="*/ 0 w 4667239"/>
              <a:gd name="connsiteY0" fmla="*/ 1791149 h 1791149"/>
              <a:gd name="connsiteX1" fmla="*/ 1529127 w 4667239"/>
              <a:gd name="connsiteY1" fmla="*/ 1438841 h 1791149"/>
              <a:gd name="connsiteX2" fmla="*/ 1282837 w 4667239"/>
              <a:gd name="connsiteY2" fmla="*/ 525280 h 1791149"/>
              <a:gd name="connsiteX3" fmla="*/ 3769109 w 4667239"/>
              <a:gd name="connsiteY3" fmla="*/ 0 h 1791149"/>
              <a:gd name="connsiteX4" fmla="*/ 4667239 w 4667239"/>
              <a:gd name="connsiteY4" fmla="*/ 27651 h 1791149"/>
              <a:gd name="connsiteX0" fmla="*/ 0 w 4667239"/>
              <a:gd name="connsiteY0" fmla="*/ 1896176 h 1896176"/>
              <a:gd name="connsiteX1" fmla="*/ 1529127 w 4667239"/>
              <a:gd name="connsiteY1" fmla="*/ 1543868 h 1896176"/>
              <a:gd name="connsiteX2" fmla="*/ 2104970 w 4667239"/>
              <a:gd name="connsiteY2" fmla="*/ 78564 h 1896176"/>
              <a:gd name="connsiteX3" fmla="*/ 3769109 w 4667239"/>
              <a:gd name="connsiteY3" fmla="*/ 105027 h 1896176"/>
              <a:gd name="connsiteX4" fmla="*/ 4667239 w 4667239"/>
              <a:gd name="connsiteY4" fmla="*/ 132678 h 1896176"/>
              <a:gd name="connsiteX0" fmla="*/ 0 w 4667239"/>
              <a:gd name="connsiteY0" fmla="*/ 1896176 h 1896176"/>
              <a:gd name="connsiteX1" fmla="*/ 2261255 w 4667239"/>
              <a:gd name="connsiteY1" fmla="*/ 1333174 h 1896176"/>
              <a:gd name="connsiteX2" fmla="*/ 2104970 w 4667239"/>
              <a:gd name="connsiteY2" fmla="*/ 78564 h 1896176"/>
              <a:gd name="connsiteX3" fmla="*/ 3769109 w 4667239"/>
              <a:gd name="connsiteY3" fmla="*/ 105027 h 1896176"/>
              <a:gd name="connsiteX4" fmla="*/ 4667239 w 4667239"/>
              <a:gd name="connsiteY4" fmla="*/ 132678 h 1896176"/>
              <a:gd name="connsiteX0" fmla="*/ 0 w 3450314"/>
              <a:gd name="connsiteY0" fmla="*/ 510483 h 1359955"/>
              <a:gd name="connsiteX1" fmla="*/ 1044330 w 3450314"/>
              <a:gd name="connsiteY1" fmla="*/ 1333174 h 1359955"/>
              <a:gd name="connsiteX2" fmla="*/ 888045 w 3450314"/>
              <a:gd name="connsiteY2" fmla="*/ 78564 h 1359955"/>
              <a:gd name="connsiteX3" fmla="*/ 2552184 w 3450314"/>
              <a:gd name="connsiteY3" fmla="*/ 105027 h 1359955"/>
              <a:gd name="connsiteX4" fmla="*/ 3450314 w 3450314"/>
              <a:gd name="connsiteY4" fmla="*/ 132678 h 1359955"/>
              <a:gd name="connsiteX0" fmla="*/ 0 w 3450314"/>
              <a:gd name="connsiteY0" fmla="*/ 495408 h 1344880"/>
              <a:gd name="connsiteX1" fmla="*/ 1044330 w 3450314"/>
              <a:gd name="connsiteY1" fmla="*/ 1318099 h 1344880"/>
              <a:gd name="connsiteX2" fmla="*/ 1604156 w 3450314"/>
              <a:gd name="connsiteY2" fmla="*/ 82512 h 1344880"/>
              <a:gd name="connsiteX3" fmla="*/ 2552184 w 3450314"/>
              <a:gd name="connsiteY3" fmla="*/ 89952 h 1344880"/>
              <a:gd name="connsiteX4" fmla="*/ 3450314 w 3450314"/>
              <a:gd name="connsiteY4" fmla="*/ 117603 h 1344880"/>
              <a:gd name="connsiteX0" fmla="*/ 0 w 3450314"/>
              <a:gd name="connsiteY0" fmla="*/ 495408 h 1232659"/>
              <a:gd name="connsiteX1" fmla="*/ 1365534 w 3450314"/>
              <a:gd name="connsiteY1" fmla="*/ 1203153 h 1232659"/>
              <a:gd name="connsiteX2" fmla="*/ 1604156 w 3450314"/>
              <a:gd name="connsiteY2" fmla="*/ 82512 h 1232659"/>
              <a:gd name="connsiteX3" fmla="*/ 2552184 w 3450314"/>
              <a:gd name="connsiteY3" fmla="*/ 89952 h 1232659"/>
              <a:gd name="connsiteX4" fmla="*/ 3450314 w 3450314"/>
              <a:gd name="connsiteY4" fmla="*/ 117603 h 1232659"/>
              <a:gd name="connsiteX0" fmla="*/ 0 w 3450314"/>
              <a:gd name="connsiteY0" fmla="*/ 495408 h 1228714"/>
              <a:gd name="connsiteX1" fmla="*/ 1379614 w 3450314"/>
              <a:gd name="connsiteY1" fmla="*/ 1199101 h 1228714"/>
              <a:gd name="connsiteX2" fmla="*/ 1604156 w 3450314"/>
              <a:gd name="connsiteY2" fmla="*/ 82512 h 1228714"/>
              <a:gd name="connsiteX3" fmla="*/ 2552184 w 3450314"/>
              <a:gd name="connsiteY3" fmla="*/ 89952 h 1228714"/>
              <a:gd name="connsiteX4" fmla="*/ 3450314 w 3450314"/>
              <a:gd name="connsiteY4" fmla="*/ 117603 h 1228714"/>
              <a:gd name="connsiteX0" fmla="*/ 0 w 3168726"/>
              <a:gd name="connsiteY0" fmla="*/ 498439 h 1231744"/>
              <a:gd name="connsiteX1" fmla="*/ 1379614 w 3168726"/>
              <a:gd name="connsiteY1" fmla="*/ 1202132 h 1231744"/>
              <a:gd name="connsiteX2" fmla="*/ 1604156 w 3168726"/>
              <a:gd name="connsiteY2" fmla="*/ 85543 h 1231744"/>
              <a:gd name="connsiteX3" fmla="*/ 2552184 w 3168726"/>
              <a:gd name="connsiteY3" fmla="*/ 92983 h 1231744"/>
              <a:gd name="connsiteX4" fmla="*/ 3168726 w 3168726"/>
              <a:gd name="connsiteY4" fmla="*/ 201668 h 1231744"/>
              <a:gd name="connsiteX0" fmla="*/ 0 w 3168726"/>
              <a:gd name="connsiteY0" fmla="*/ 416285 h 1149590"/>
              <a:gd name="connsiteX1" fmla="*/ 1379614 w 3168726"/>
              <a:gd name="connsiteY1" fmla="*/ 1119978 h 1149590"/>
              <a:gd name="connsiteX2" fmla="*/ 2151031 w 3168726"/>
              <a:gd name="connsiteY2" fmla="*/ 431282 h 1149590"/>
              <a:gd name="connsiteX3" fmla="*/ 2552184 w 3168726"/>
              <a:gd name="connsiteY3" fmla="*/ 10829 h 1149590"/>
              <a:gd name="connsiteX4" fmla="*/ 3168726 w 3168726"/>
              <a:gd name="connsiteY4" fmla="*/ 119514 h 1149590"/>
              <a:gd name="connsiteX0" fmla="*/ 0 w 3168726"/>
              <a:gd name="connsiteY0" fmla="*/ 759721 h 795436"/>
              <a:gd name="connsiteX1" fmla="*/ 1133535 w 3168726"/>
              <a:gd name="connsiteY1" fmla="*/ 26024 h 795436"/>
              <a:gd name="connsiteX2" fmla="*/ 2151031 w 3168726"/>
              <a:gd name="connsiteY2" fmla="*/ 774718 h 795436"/>
              <a:gd name="connsiteX3" fmla="*/ 2552184 w 3168726"/>
              <a:gd name="connsiteY3" fmla="*/ 354265 h 795436"/>
              <a:gd name="connsiteX4" fmla="*/ 3168726 w 3168726"/>
              <a:gd name="connsiteY4" fmla="*/ 462950 h 795436"/>
              <a:gd name="connsiteX0" fmla="*/ 0 w 2944542"/>
              <a:gd name="connsiteY0" fmla="*/ 7854 h 963483"/>
              <a:gd name="connsiteX1" fmla="*/ 909351 w 2944542"/>
              <a:gd name="connsiteY1" fmla="*/ 194073 h 963483"/>
              <a:gd name="connsiteX2" fmla="*/ 1926847 w 2944542"/>
              <a:gd name="connsiteY2" fmla="*/ 942767 h 963483"/>
              <a:gd name="connsiteX3" fmla="*/ 2328000 w 2944542"/>
              <a:gd name="connsiteY3" fmla="*/ 522314 h 963483"/>
              <a:gd name="connsiteX4" fmla="*/ 2944542 w 2944542"/>
              <a:gd name="connsiteY4" fmla="*/ 630999 h 963483"/>
              <a:gd name="connsiteX0" fmla="*/ 0 w 2944542"/>
              <a:gd name="connsiteY0" fmla="*/ 7870 h 963481"/>
              <a:gd name="connsiteX1" fmla="*/ 1069468 w 2944542"/>
              <a:gd name="connsiteY1" fmla="*/ 193032 h 963481"/>
              <a:gd name="connsiteX2" fmla="*/ 1926847 w 2944542"/>
              <a:gd name="connsiteY2" fmla="*/ 942783 h 963481"/>
              <a:gd name="connsiteX3" fmla="*/ 2328000 w 2944542"/>
              <a:gd name="connsiteY3" fmla="*/ 522330 h 963481"/>
              <a:gd name="connsiteX4" fmla="*/ 2944542 w 2944542"/>
              <a:gd name="connsiteY4" fmla="*/ 631015 h 963481"/>
              <a:gd name="connsiteX0" fmla="*/ 0 w 2944542"/>
              <a:gd name="connsiteY0" fmla="*/ 274885 h 1230497"/>
              <a:gd name="connsiteX1" fmla="*/ 1069468 w 2944542"/>
              <a:gd name="connsiteY1" fmla="*/ 460047 h 1230497"/>
              <a:gd name="connsiteX2" fmla="*/ 1926847 w 2944542"/>
              <a:gd name="connsiteY2" fmla="*/ 1209798 h 1230497"/>
              <a:gd name="connsiteX3" fmla="*/ 2247685 w 2944542"/>
              <a:gd name="connsiteY3" fmla="*/ 2081 h 1230497"/>
              <a:gd name="connsiteX4" fmla="*/ 2944542 w 2944542"/>
              <a:gd name="connsiteY4" fmla="*/ 898030 h 1230497"/>
              <a:gd name="connsiteX0" fmla="*/ 0 w 2944542"/>
              <a:gd name="connsiteY0" fmla="*/ 274885 h 1211694"/>
              <a:gd name="connsiteX1" fmla="*/ 1926847 w 2944542"/>
              <a:gd name="connsiteY1" fmla="*/ 1209798 h 1211694"/>
              <a:gd name="connsiteX2" fmla="*/ 2247685 w 2944542"/>
              <a:gd name="connsiteY2" fmla="*/ 2081 h 1211694"/>
              <a:gd name="connsiteX3" fmla="*/ 2944542 w 2944542"/>
              <a:gd name="connsiteY3" fmla="*/ 898030 h 1211694"/>
              <a:gd name="connsiteX0" fmla="*/ 0 w 2944542"/>
              <a:gd name="connsiteY0" fmla="*/ 534029 h 1157175"/>
              <a:gd name="connsiteX1" fmla="*/ 1132640 w 2944542"/>
              <a:gd name="connsiteY1" fmla="*/ 76744 h 1157175"/>
              <a:gd name="connsiteX2" fmla="*/ 2247685 w 2944542"/>
              <a:gd name="connsiteY2" fmla="*/ 261225 h 1157175"/>
              <a:gd name="connsiteX3" fmla="*/ 2944542 w 2944542"/>
              <a:gd name="connsiteY3" fmla="*/ 1157174 h 1157175"/>
              <a:gd name="connsiteX0" fmla="*/ 0 w 2944542"/>
              <a:gd name="connsiteY0" fmla="*/ 479889 h 1141073"/>
              <a:gd name="connsiteX1" fmla="*/ 1132640 w 2944542"/>
              <a:gd name="connsiteY1" fmla="*/ 22604 h 1141073"/>
              <a:gd name="connsiteX2" fmla="*/ 1445560 w 2944542"/>
              <a:gd name="connsiteY2" fmla="*/ 1045706 h 1141073"/>
              <a:gd name="connsiteX3" fmla="*/ 2944542 w 2944542"/>
              <a:gd name="connsiteY3" fmla="*/ 1103034 h 1141073"/>
              <a:gd name="connsiteX0" fmla="*/ 0 w 2944542"/>
              <a:gd name="connsiteY0" fmla="*/ 218191 h 860668"/>
              <a:gd name="connsiteX1" fmla="*/ 1456179 w 2944542"/>
              <a:gd name="connsiteY1" fmla="*/ 27965 h 860668"/>
              <a:gd name="connsiteX2" fmla="*/ 1445560 w 2944542"/>
              <a:gd name="connsiteY2" fmla="*/ 784008 h 860668"/>
              <a:gd name="connsiteX3" fmla="*/ 2944542 w 2944542"/>
              <a:gd name="connsiteY3" fmla="*/ 841336 h 860668"/>
              <a:gd name="connsiteX0" fmla="*/ 0 w 2944542"/>
              <a:gd name="connsiteY0" fmla="*/ 214364 h 971863"/>
              <a:gd name="connsiteX1" fmla="*/ 1456179 w 2944542"/>
              <a:gd name="connsiteY1" fmla="*/ 24138 h 971863"/>
              <a:gd name="connsiteX2" fmla="*/ 1551014 w 2944542"/>
              <a:gd name="connsiteY2" fmla="*/ 929916 h 971863"/>
              <a:gd name="connsiteX3" fmla="*/ 2944542 w 2944542"/>
              <a:gd name="connsiteY3" fmla="*/ 837509 h 971863"/>
              <a:gd name="connsiteX0" fmla="*/ 0 w 2944542"/>
              <a:gd name="connsiteY0" fmla="*/ 214362 h 971861"/>
              <a:gd name="connsiteX1" fmla="*/ 1456179 w 2944542"/>
              <a:gd name="connsiteY1" fmla="*/ 24136 h 971861"/>
              <a:gd name="connsiteX2" fmla="*/ 1551014 w 2944542"/>
              <a:gd name="connsiteY2" fmla="*/ 929914 h 971861"/>
              <a:gd name="connsiteX3" fmla="*/ 2944542 w 2944542"/>
              <a:gd name="connsiteY3" fmla="*/ 837507 h 971861"/>
              <a:gd name="connsiteX0" fmla="*/ 0 w 2944542"/>
              <a:gd name="connsiteY0" fmla="*/ 320726 h 1083231"/>
              <a:gd name="connsiteX1" fmla="*/ 1456179 w 2944542"/>
              <a:gd name="connsiteY1" fmla="*/ 130500 h 1083231"/>
              <a:gd name="connsiteX2" fmla="*/ 1542371 w 2944542"/>
              <a:gd name="connsiteY2" fmla="*/ 56633 h 1083231"/>
              <a:gd name="connsiteX3" fmla="*/ 1551014 w 2944542"/>
              <a:gd name="connsiteY3" fmla="*/ 1036278 h 1083231"/>
              <a:gd name="connsiteX4" fmla="*/ 2944542 w 2944542"/>
              <a:gd name="connsiteY4" fmla="*/ 943871 h 1083231"/>
              <a:gd name="connsiteX0" fmla="*/ 0 w 2944542"/>
              <a:gd name="connsiteY0" fmla="*/ 190226 h 952729"/>
              <a:gd name="connsiteX1" fmla="*/ 1456179 w 2944542"/>
              <a:gd name="connsiteY1" fmla="*/ 0 h 952729"/>
              <a:gd name="connsiteX2" fmla="*/ 1551014 w 2944542"/>
              <a:gd name="connsiteY2" fmla="*/ 905778 h 952729"/>
              <a:gd name="connsiteX3" fmla="*/ 2944542 w 2944542"/>
              <a:gd name="connsiteY3" fmla="*/ 813371 h 952729"/>
              <a:gd name="connsiteX0" fmla="*/ 0 w 2944542"/>
              <a:gd name="connsiteY0" fmla="*/ 266150 h 1028795"/>
              <a:gd name="connsiteX1" fmla="*/ 1563571 w 2944542"/>
              <a:gd name="connsiteY1" fmla="*/ -1 h 1028795"/>
              <a:gd name="connsiteX2" fmla="*/ 1551014 w 2944542"/>
              <a:gd name="connsiteY2" fmla="*/ 981702 h 1028795"/>
              <a:gd name="connsiteX3" fmla="*/ 2944542 w 2944542"/>
              <a:gd name="connsiteY3" fmla="*/ 889295 h 1028795"/>
              <a:gd name="connsiteX0" fmla="*/ 0 w 2944542"/>
              <a:gd name="connsiteY0" fmla="*/ 294597 h 1057240"/>
              <a:gd name="connsiteX1" fmla="*/ 1563571 w 2944542"/>
              <a:gd name="connsiteY1" fmla="*/ 28446 h 1057240"/>
              <a:gd name="connsiteX2" fmla="*/ 1551014 w 2944542"/>
              <a:gd name="connsiteY2" fmla="*/ 1010149 h 1057240"/>
              <a:gd name="connsiteX3" fmla="*/ 2944542 w 2944542"/>
              <a:gd name="connsiteY3" fmla="*/ 917742 h 1057240"/>
              <a:gd name="connsiteX0" fmla="*/ 0 w 3078902"/>
              <a:gd name="connsiteY0" fmla="*/ 1685635 h 1685634"/>
              <a:gd name="connsiteX1" fmla="*/ 1697931 w 3078902"/>
              <a:gd name="connsiteY1" fmla="*/ 9751 h 1685634"/>
              <a:gd name="connsiteX2" fmla="*/ 1685374 w 3078902"/>
              <a:gd name="connsiteY2" fmla="*/ 991454 h 1685634"/>
              <a:gd name="connsiteX3" fmla="*/ 3078902 w 3078902"/>
              <a:gd name="connsiteY3" fmla="*/ 899047 h 1685634"/>
              <a:gd name="connsiteX0" fmla="*/ 0 w 3078902"/>
              <a:gd name="connsiteY0" fmla="*/ 1685635 h 1685635"/>
              <a:gd name="connsiteX1" fmla="*/ 1697931 w 3078902"/>
              <a:gd name="connsiteY1" fmla="*/ 9751 h 1685635"/>
              <a:gd name="connsiteX2" fmla="*/ 1685374 w 3078902"/>
              <a:gd name="connsiteY2" fmla="*/ 991454 h 1685635"/>
              <a:gd name="connsiteX3" fmla="*/ 3078902 w 3078902"/>
              <a:gd name="connsiteY3" fmla="*/ 899047 h 1685635"/>
              <a:gd name="connsiteX0" fmla="*/ 0 w 3078902"/>
              <a:gd name="connsiteY0" fmla="*/ 1007299 h 1007299"/>
              <a:gd name="connsiteX1" fmla="*/ 1172504 w 3078902"/>
              <a:gd name="connsiteY1" fmla="*/ 22152 h 1007299"/>
              <a:gd name="connsiteX2" fmla="*/ 1685374 w 3078902"/>
              <a:gd name="connsiteY2" fmla="*/ 313118 h 1007299"/>
              <a:gd name="connsiteX3" fmla="*/ 3078902 w 3078902"/>
              <a:gd name="connsiteY3" fmla="*/ 220711 h 1007299"/>
              <a:gd name="connsiteX0" fmla="*/ 0 w 3078902"/>
              <a:gd name="connsiteY0" fmla="*/ 986500 h 986500"/>
              <a:gd name="connsiteX1" fmla="*/ 1172504 w 3078902"/>
              <a:gd name="connsiteY1" fmla="*/ 1353 h 986500"/>
              <a:gd name="connsiteX2" fmla="*/ 1586613 w 3078902"/>
              <a:gd name="connsiteY2" fmla="*/ 760198 h 986500"/>
              <a:gd name="connsiteX3" fmla="*/ 3078902 w 3078902"/>
              <a:gd name="connsiteY3" fmla="*/ 199912 h 986500"/>
              <a:gd name="connsiteX0" fmla="*/ 0 w 2787580"/>
              <a:gd name="connsiteY0" fmla="*/ 986463 h 986463"/>
              <a:gd name="connsiteX1" fmla="*/ 1172504 w 2787580"/>
              <a:gd name="connsiteY1" fmla="*/ 1316 h 986463"/>
              <a:gd name="connsiteX2" fmla="*/ 1586613 w 2787580"/>
              <a:gd name="connsiteY2" fmla="*/ 760161 h 986463"/>
              <a:gd name="connsiteX3" fmla="*/ 2787580 w 2787580"/>
              <a:gd name="connsiteY3" fmla="*/ 64259 h 986463"/>
              <a:gd name="connsiteX0" fmla="*/ 0 w 2787580"/>
              <a:gd name="connsiteY0" fmla="*/ 986463 h 986463"/>
              <a:gd name="connsiteX1" fmla="*/ 1172504 w 2787580"/>
              <a:gd name="connsiteY1" fmla="*/ 1316 h 986463"/>
              <a:gd name="connsiteX2" fmla="*/ 1586613 w 2787580"/>
              <a:gd name="connsiteY2" fmla="*/ 760161 h 986463"/>
              <a:gd name="connsiteX3" fmla="*/ 2787580 w 2787580"/>
              <a:gd name="connsiteY3" fmla="*/ 64259 h 986463"/>
              <a:gd name="connsiteX0" fmla="*/ 0 w 2787580"/>
              <a:gd name="connsiteY0" fmla="*/ 922204 h 1503632"/>
              <a:gd name="connsiteX1" fmla="*/ 1422285 w 2787580"/>
              <a:gd name="connsiteY1" fmla="*/ 1502517 h 1503632"/>
              <a:gd name="connsiteX2" fmla="*/ 1586613 w 2787580"/>
              <a:gd name="connsiteY2" fmla="*/ 695902 h 1503632"/>
              <a:gd name="connsiteX3" fmla="*/ 2787580 w 2787580"/>
              <a:gd name="connsiteY3" fmla="*/ 0 h 1503632"/>
              <a:gd name="connsiteX0" fmla="*/ 0 w 2787580"/>
              <a:gd name="connsiteY0" fmla="*/ 922204 h 1515453"/>
              <a:gd name="connsiteX1" fmla="*/ 1422285 w 2787580"/>
              <a:gd name="connsiteY1" fmla="*/ 1502517 h 1515453"/>
              <a:gd name="connsiteX2" fmla="*/ 1607804 w 2787580"/>
              <a:gd name="connsiteY2" fmla="*/ 87988 h 1515453"/>
              <a:gd name="connsiteX3" fmla="*/ 2787580 w 2787580"/>
              <a:gd name="connsiteY3" fmla="*/ 0 h 1515453"/>
              <a:gd name="connsiteX0" fmla="*/ 0 w 2787580"/>
              <a:gd name="connsiteY0" fmla="*/ 922204 h 1467885"/>
              <a:gd name="connsiteX1" fmla="*/ 1467678 w 2787580"/>
              <a:gd name="connsiteY1" fmla="*/ 1454364 h 1467885"/>
              <a:gd name="connsiteX2" fmla="*/ 1607804 w 2787580"/>
              <a:gd name="connsiteY2" fmla="*/ 87988 h 1467885"/>
              <a:gd name="connsiteX3" fmla="*/ 2787580 w 2787580"/>
              <a:gd name="connsiteY3" fmla="*/ 0 h 1467885"/>
              <a:gd name="connsiteX0" fmla="*/ 0 w 2787580"/>
              <a:gd name="connsiteY0" fmla="*/ 922204 h 1477118"/>
              <a:gd name="connsiteX1" fmla="*/ 1467678 w 2787580"/>
              <a:gd name="connsiteY1" fmla="*/ 1454364 h 1477118"/>
              <a:gd name="connsiteX2" fmla="*/ 1607804 w 2787580"/>
              <a:gd name="connsiteY2" fmla="*/ 87988 h 1477118"/>
              <a:gd name="connsiteX3" fmla="*/ 2787580 w 2787580"/>
              <a:gd name="connsiteY3" fmla="*/ 0 h 1477118"/>
              <a:gd name="connsiteX0" fmla="*/ 0 w 2647340"/>
              <a:gd name="connsiteY0" fmla="*/ 1056090 h 1490299"/>
              <a:gd name="connsiteX1" fmla="*/ 1327438 w 2647340"/>
              <a:gd name="connsiteY1" fmla="*/ 1454364 h 1490299"/>
              <a:gd name="connsiteX2" fmla="*/ 1467564 w 2647340"/>
              <a:gd name="connsiteY2" fmla="*/ 87988 h 1490299"/>
              <a:gd name="connsiteX3" fmla="*/ 2647340 w 2647340"/>
              <a:gd name="connsiteY3" fmla="*/ 0 h 1490299"/>
              <a:gd name="connsiteX0" fmla="*/ 0 w 2544354"/>
              <a:gd name="connsiteY0" fmla="*/ 1030642 h 1464851"/>
              <a:gd name="connsiteX1" fmla="*/ 1327438 w 2544354"/>
              <a:gd name="connsiteY1" fmla="*/ 1428916 h 1464851"/>
              <a:gd name="connsiteX2" fmla="*/ 1467564 w 2544354"/>
              <a:gd name="connsiteY2" fmla="*/ 62540 h 1464851"/>
              <a:gd name="connsiteX3" fmla="*/ 2544354 w 2544354"/>
              <a:gd name="connsiteY3" fmla="*/ 28193 h 1464851"/>
              <a:gd name="connsiteX0" fmla="*/ 0 w 2544354"/>
              <a:gd name="connsiteY0" fmla="*/ 1037771 h 1471980"/>
              <a:gd name="connsiteX1" fmla="*/ 1327438 w 2544354"/>
              <a:gd name="connsiteY1" fmla="*/ 1436045 h 1471980"/>
              <a:gd name="connsiteX2" fmla="*/ 1467564 w 2544354"/>
              <a:gd name="connsiteY2" fmla="*/ 69669 h 1471980"/>
              <a:gd name="connsiteX3" fmla="*/ 2544354 w 2544354"/>
              <a:gd name="connsiteY3" fmla="*/ 35322 h 1471980"/>
              <a:gd name="connsiteX0" fmla="*/ 0 w 2429415"/>
              <a:gd name="connsiteY0" fmla="*/ 1041371 h 1475580"/>
              <a:gd name="connsiteX1" fmla="*/ 1327438 w 2429415"/>
              <a:gd name="connsiteY1" fmla="*/ 1439645 h 1475580"/>
              <a:gd name="connsiteX2" fmla="*/ 1467564 w 2429415"/>
              <a:gd name="connsiteY2" fmla="*/ 73269 h 1475580"/>
              <a:gd name="connsiteX3" fmla="*/ 2429416 w 2429415"/>
              <a:gd name="connsiteY3" fmla="*/ 9237 h 1475580"/>
            </a:gdLst>
            <a:ahLst/>
            <a:cxnLst>
              <a:cxn ang="0">
                <a:pos x="connsiteX0" y="connsiteY0"/>
              </a:cxn>
              <a:cxn ang="0">
                <a:pos x="connsiteX1" y="connsiteY1"/>
              </a:cxn>
              <a:cxn ang="0">
                <a:pos x="connsiteX2" y="connsiteY2"/>
              </a:cxn>
              <a:cxn ang="0">
                <a:pos x="connsiteX3" y="connsiteY3"/>
              </a:cxn>
            </a:cxnLst>
            <a:rect l="l" t="t" r="r" b="b"/>
            <a:pathLst>
              <a:path w="2429415" h="1475580">
                <a:moveTo>
                  <a:pt x="0" y="1041371"/>
                </a:moveTo>
                <a:cubicBezTo>
                  <a:pt x="380472" y="1174405"/>
                  <a:pt x="1082844" y="1600995"/>
                  <a:pt x="1327438" y="1439645"/>
                </a:cubicBezTo>
                <a:cubicBezTo>
                  <a:pt x="1572032" y="1278295"/>
                  <a:pt x="1247580" y="315663"/>
                  <a:pt x="1467564" y="73269"/>
                </a:cubicBezTo>
                <a:cubicBezTo>
                  <a:pt x="1687548" y="-169125"/>
                  <a:pt x="1884049" y="291908"/>
                  <a:pt x="2429416" y="9237"/>
                </a:cubicBezTo>
              </a:path>
            </a:pathLst>
          </a:custGeom>
          <a:noFill/>
          <a:ln w="19050" cap="flat" cmpd="sng" algn="ctr">
            <a:gradFill flip="none" rotWithShape="1">
              <a:gsLst>
                <a:gs pos="0">
                  <a:schemeClr val="accent1">
                    <a:alpha val="0"/>
                    <a:lumMod val="96000"/>
                    <a:lumOff val="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prstDash val="dash"/>
            <a:round/>
            <a:headEnd type="none" w="med" len="med"/>
            <a:tailEnd type="none" w="med" len="med"/>
          </a:ln>
          <a:effectLst>
            <a:outerShdw blurRad="50800" dist="88900" dir="5400000" algn="t" rotWithShape="0">
              <a:prstClr val="black">
                <a:alpha val="40000"/>
              </a:prstClr>
            </a:outerShdw>
          </a:effectLst>
        </p:spPr>
        <p:txBody>
          <a:bodyPr lIns="91437" tIns="45719" rIns="91437" bIns="45719"/>
          <a:lstStyle>
            <a:defPPr>
              <a:defRPr lang="en-US"/>
            </a:defPPr>
            <a:lvl1pPr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1pPr>
            <a:lvl2pPr marL="4572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2pPr>
            <a:lvl3pPr marL="9144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3pPr>
            <a:lvl4pPr marL="13716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4pPr>
            <a:lvl5pPr marL="1828800" algn="r" rtl="0" fontAlgn="base">
              <a:spcBef>
                <a:spcPct val="0"/>
              </a:spcBef>
              <a:spcAft>
                <a:spcPct val="0"/>
              </a:spcAft>
              <a:defRPr sz="1500" b="1" kern="1200">
                <a:solidFill>
                  <a:schemeClr val="tx1"/>
                </a:solidFill>
                <a:latin typeface="FrutigerNext LT Regular" pitchFamily="34" charset="0"/>
                <a:ea typeface="华文细黑" pitchFamily="2" charset="-122"/>
                <a:cs typeface="+mn-cs"/>
              </a:defRPr>
            </a:lvl5pPr>
            <a:lvl6pPr marL="2286000" algn="l" defTabSz="914400" rtl="0" eaLnBrk="1" latinLnBrk="0" hangingPunct="1">
              <a:defRPr sz="1500" b="1" kern="1200">
                <a:solidFill>
                  <a:schemeClr val="tx1"/>
                </a:solidFill>
                <a:latin typeface="FrutigerNext LT Regular" pitchFamily="34" charset="0"/>
                <a:ea typeface="华文细黑" pitchFamily="2" charset="-122"/>
                <a:cs typeface="+mn-cs"/>
              </a:defRPr>
            </a:lvl6pPr>
            <a:lvl7pPr marL="2743200" algn="l" defTabSz="914400" rtl="0" eaLnBrk="1" latinLnBrk="0" hangingPunct="1">
              <a:defRPr sz="1500" b="1" kern="1200">
                <a:solidFill>
                  <a:schemeClr val="tx1"/>
                </a:solidFill>
                <a:latin typeface="FrutigerNext LT Regular" pitchFamily="34" charset="0"/>
                <a:ea typeface="华文细黑" pitchFamily="2" charset="-122"/>
                <a:cs typeface="+mn-cs"/>
              </a:defRPr>
            </a:lvl7pPr>
            <a:lvl8pPr marL="3200400" algn="l" defTabSz="914400" rtl="0" eaLnBrk="1" latinLnBrk="0" hangingPunct="1">
              <a:defRPr sz="1500" b="1" kern="1200">
                <a:solidFill>
                  <a:schemeClr val="tx1"/>
                </a:solidFill>
                <a:latin typeface="FrutigerNext LT Regular" pitchFamily="34" charset="0"/>
                <a:ea typeface="华文细黑" pitchFamily="2" charset="-122"/>
                <a:cs typeface="+mn-cs"/>
              </a:defRPr>
            </a:lvl8pPr>
            <a:lvl9pPr marL="3657600" algn="l" defTabSz="914400" rtl="0" eaLnBrk="1" latinLnBrk="0" hangingPunct="1">
              <a:defRPr sz="1500" b="1" kern="1200">
                <a:solidFill>
                  <a:schemeClr val="tx1"/>
                </a:solidFill>
                <a:latin typeface="FrutigerNext LT Regular" pitchFamily="34" charset="0"/>
                <a:ea typeface="华文细黑" pitchFamily="2" charset="-122"/>
                <a:cs typeface="+mn-cs"/>
              </a:defRPr>
            </a:lvl9pPr>
          </a:lstStyle>
          <a:p>
            <a:endParaRPr lang="zh-CN" altLang="en-US" sz="1334" dirty="0">
              <a:latin typeface="微软雅黑" pitchFamily="34" charset="-122"/>
              <a:ea typeface="微软雅黑" pitchFamily="34" charset="-122"/>
            </a:endParaRPr>
          </a:p>
        </p:txBody>
      </p:sp>
      <p:grpSp>
        <p:nvGrpSpPr>
          <p:cNvPr id="73" name="组合 621"/>
          <p:cNvGrpSpPr/>
          <p:nvPr/>
        </p:nvGrpSpPr>
        <p:grpSpPr>
          <a:xfrm>
            <a:off x="9370546" y="5060392"/>
            <a:ext cx="416386" cy="309134"/>
            <a:chOff x="-983298" y="1666240"/>
            <a:chExt cx="547688" cy="309563"/>
          </a:xfrm>
          <a:solidFill>
            <a:schemeClr val="bg1"/>
          </a:solidFill>
        </p:grpSpPr>
        <p:sp>
          <p:nvSpPr>
            <p:cNvPr id="74"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endParaRPr lang="zh-CN" altLang="en-US" sz="3201">
                <a:solidFill>
                  <a:prstClr val="black"/>
                </a:solidFill>
                <a:latin typeface="Arial" pitchFamily="34" charset="0"/>
                <a:cs typeface="Arial" pitchFamily="34" charset="0"/>
              </a:endParaRPr>
            </a:p>
          </p:txBody>
        </p:sp>
        <p:sp>
          <p:nvSpPr>
            <p:cNvPr id="75"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endParaRPr lang="zh-CN" altLang="en-US" sz="3201">
                <a:solidFill>
                  <a:prstClr val="black"/>
                </a:solidFill>
                <a:latin typeface="Arial" pitchFamily="34" charset="0"/>
                <a:cs typeface="Arial" pitchFamily="34" charset="0"/>
              </a:endParaRPr>
            </a:p>
          </p:txBody>
        </p:sp>
      </p:grpSp>
      <p:sp>
        <p:nvSpPr>
          <p:cNvPr id="76" name="文本框 75"/>
          <p:cNvSpPr txBox="1"/>
          <p:nvPr/>
        </p:nvSpPr>
        <p:spPr>
          <a:xfrm>
            <a:off x="10238286" y="4349031"/>
            <a:ext cx="1716036" cy="318100"/>
          </a:xfrm>
          <a:prstGeom prst="rect">
            <a:avLst/>
          </a:prstGeom>
          <a:noFill/>
        </p:spPr>
        <p:txBody>
          <a:bodyPr wrap="square" rtlCol="0">
            <a:spAutoFit/>
          </a:bodyPr>
          <a:lstStyle/>
          <a:p>
            <a:r>
              <a:rPr lang="zh-CN" altLang="en-US" sz="1467" dirty="0">
                <a:solidFill>
                  <a:schemeClr val="bg1"/>
                </a:solidFill>
                <a:latin typeface="微软雅黑" panose="020B0503020204020204" pitchFamily="34" charset="-122"/>
                <a:ea typeface="微软雅黑" panose="020B0503020204020204" pitchFamily="34" charset="-122"/>
              </a:rPr>
              <a:t>分校区</a:t>
            </a:r>
            <a:r>
              <a:rPr lang="en-US" altLang="zh-CN" sz="1467" dirty="0">
                <a:solidFill>
                  <a:schemeClr val="bg1"/>
                </a:solidFill>
                <a:latin typeface="微软雅黑" panose="020B0503020204020204" pitchFamily="34" charset="-122"/>
                <a:ea typeface="微软雅黑" panose="020B0503020204020204" pitchFamily="34" charset="-122"/>
              </a:rPr>
              <a:t>/ Internet</a:t>
            </a:r>
            <a:endParaRPr lang="zh-CN" altLang="en-US" sz="1467" dirty="0">
              <a:solidFill>
                <a:schemeClr val="bg1"/>
              </a:solidFill>
              <a:latin typeface="微软雅黑" panose="020B0503020204020204" pitchFamily="34" charset="-122"/>
              <a:ea typeface="微软雅黑" panose="020B0503020204020204" pitchFamily="34" charset="-122"/>
            </a:endParaRPr>
          </a:p>
        </p:txBody>
      </p:sp>
      <p:sp>
        <p:nvSpPr>
          <p:cNvPr id="71" name="AutoShape 4"/>
          <p:cNvSpPr>
            <a:spLocks/>
          </p:cNvSpPr>
          <p:nvPr/>
        </p:nvSpPr>
        <p:spPr bwMode="auto">
          <a:xfrm>
            <a:off x="7323421" y="4292039"/>
            <a:ext cx="1971072" cy="13465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149" y="0"/>
                </a:moveTo>
                <a:lnTo>
                  <a:pt x="10414" y="8"/>
                </a:lnTo>
                <a:lnTo>
                  <a:pt x="10676" y="32"/>
                </a:lnTo>
                <a:lnTo>
                  <a:pt x="10935" y="71"/>
                </a:lnTo>
                <a:lnTo>
                  <a:pt x="11191" y="128"/>
                </a:lnTo>
                <a:lnTo>
                  <a:pt x="11443" y="197"/>
                </a:lnTo>
                <a:lnTo>
                  <a:pt x="11691" y="282"/>
                </a:lnTo>
                <a:lnTo>
                  <a:pt x="11937" y="382"/>
                </a:lnTo>
                <a:lnTo>
                  <a:pt x="12177" y="495"/>
                </a:lnTo>
                <a:lnTo>
                  <a:pt x="12414" y="622"/>
                </a:lnTo>
                <a:lnTo>
                  <a:pt x="12645" y="763"/>
                </a:lnTo>
                <a:lnTo>
                  <a:pt x="12872" y="916"/>
                </a:lnTo>
                <a:lnTo>
                  <a:pt x="13096" y="1083"/>
                </a:lnTo>
                <a:lnTo>
                  <a:pt x="13311" y="1260"/>
                </a:lnTo>
                <a:lnTo>
                  <a:pt x="13522" y="1452"/>
                </a:lnTo>
                <a:lnTo>
                  <a:pt x="13729" y="1655"/>
                </a:lnTo>
                <a:lnTo>
                  <a:pt x="13930" y="1869"/>
                </a:lnTo>
                <a:lnTo>
                  <a:pt x="14123" y="2093"/>
                </a:lnTo>
                <a:lnTo>
                  <a:pt x="14309" y="2330"/>
                </a:lnTo>
                <a:lnTo>
                  <a:pt x="14491" y="2576"/>
                </a:lnTo>
                <a:lnTo>
                  <a:pt x="14665" y="2834"/>
                </a:lnTo>
                <a:lnTo>
                  <a:pt x="14832" y="3099"/>
                </a:lnTo>
                <a:lnTo>
                  <a:pt x="14991" y="3375"/>
                </a:lnTo>
                <a:lnTo>
                  <a:pt x="15145" y="3661"/>
                </a:lnTo>
                <a:lnTo>
                  <a:pt x="15291" y="3953"/>
                </a:lnTo>
                <a:lnTo>
                  <a:pt x="15426" y="4257"/>
                </a:lnTo>
                <a:lnTo>
                  <a:pt x="15556" y="4567"/>
                </a:lnTo>
                <a:lnTo>
                  <a:pt x="15677" y="4885"/>
                </a:lnTo>
                <a:lnTo>
                  <a:pt x="15789" y="5212"/>
                </a:lnTo>
                <a:lnTo>
                  <a:pt x="15891" y="5543"/>
                </a:lnTo>
                <a:lnTo>
                  <a:pt x="15986" y="5884"/>
                </a:lnTo>
                <a:lnTo>
                  <a:pt x="16071" y="6232"/>
                </a:lnTo>
                <a:lnTo>
                  <a:pt x="16146" y="6583"/>
                </a:lnTo>
                <a:lnTo>
                  <a:pt x="16184" y="6579"/>
                </a:lnTo>
                <a:lnTo>
                  <a:pt x="16298" y="6574"/>
                </a:lnTo>
                <a:lnTo>
                  <a:pt x="16338" y="6572"/>
                </a:lnTo>
                <a:lnTo>
                  <a:pt x="16376" y="6570"/>
                </a:lnTo>
                <a:lnTo>
                  <a:pt x="16452" y="6570"/>
                </a:lnTo>
                <a:lnTo>
                  <a:pt x="16717" y="6579"/>
                </a:lnTo>
                <a:lnTo>
                  <a:pt x="16977" y="6610"/>
                </a:lnTo>
                <a:lnTo>
                  <a:pt x="17233" y="6657"/>
                </a:lnTo>
                <a:lnTo>
                  <a:pt x="17488" y="6722"/>
                </a:lnTo>
                <a:lnTo>
                  <a:pt x="17737" y="6809"/>
                </a:lnTo>
                <a:lnTo>
                  <a:pt x="17981" y="6909"/>
                </a:lnTo>
                <a:lnTo>
                  <a:pt x="18220" y="7029"/>
                </a:lnTo>
                <a:lnTo>
                  <a:pt x="18453" y="7162"/>
                </a:lnTo>
                <a:lnTo>
                  <a:pt x="18681" y="7313"/>
                </a:lnTo>
                <a:lnTo>
                  <a:pt x="18903" y="7478"/>
                </a:lnTo>
                <a:lnTo>
                  <a:pt x="19119" y="7661"/>
                </a:lnTo>
                <a:lnTo>
                  <a:pt x="19326" y="7858"/>
                </a:lnTo>
                <a:lnTo>
                  <a:pt x="19530" y="8067"/>
                </a:lnTo>
                <a:lnTo>
                  <a:pt x="19724" y="8291"/>
                </a:lnTo>
                <a:lnTo>
                  <a:pt x="19909" y="8528"/>
                </a:lnTo>
                <a:lnTo>
                  <a:pt x="20089" y="8776"/>
                </a:lnTo>
                <a:lnTo>
                  <a:pt x="20260" y="9037"/>
                </a:lnTo>
                <a:lnTo>
                  <a:pt x="20422" y="9310"/>
                </a:lnTo>
                <a:lnTo>
                  <a:pt x="20575" y="9594"/>
                </a:lnTo>
                <a:lnTo>
                  <a:pt x="20719" y="9889"/>
                </a:lnTo>
                <a:lnTo>
                  <a:pt x="20854" y="10194"/>
                </a:lnTo>
                <a:lnTo>
                  <a:pt x="20977" y="10508"/>
                </a:lnTo>
                <a:lnTo>
                  <a:pt x="21092" y="10833"/>
                </a:lnTo>
                <a:lnTo>
                  <a:pt x="21194" y="11166"/>
                </a:lnTo>
                <a:lnTo>
                  <a:pt x="21287" y="11506"/>
                </a:lnTo>
                <a:lnTo>
                  <a:pt x="21367" y="11856"/>
                </a:lnTo>
                <a:lnTo>
                  <a:pt x="21438" y="12211"/>
                </a:lnTo>
                <a:lnTo>
                  <a:pt x="21495" y="12574"/>
                </a:lnTo>
                <a:lnTo>
                  <a:pt x="21541" y="12945"/>
                </a:lnTo>
                <a:lnTo>
                  <a:pt x="21572" y="13319"/>
                </a:lnTo>
                <a:lnTo>
                  <a:pt x="21593" y="13700"/>
                </a:lnTo>
                <a:lnTo>
                  <a:pt x="21600" y="14084"/>
                </a:lnTo>
                <a:lnTo>
                  <a:pt x="21593" y="14456"/>
                </a:lnTo>
                <a:lnTo>
                  <a:pt x="21576" y="14823"/>
                </a:lnTo>
                <a:lnTo>
                  <a:pt x="21545" y="15184"/>
                </a:lnTo>
                <a:lnTo>
                  <a:pt x="21503" y="15540"/>
                </a:lnTo>
                <a:lnTo>
                  <a:pt x="21449" y="15891"/>
                </a:lnTo>
                <a:lnTo>
                  <a:pt x="21386" y="16235"/>
                </a:lnTo>
                <a:lnTo>
                  <a:pt x="21310" y="16572"/>
                </a:lnTo>
                <a:lnTo>
                  <a:pt x="21223" y="16903"/>
                </a:lnTo>
                <a:lnTo>
                  <a:pt x="21127" y="17226"/>
                </a:lnTo>
                <a:lnTo>
                  <a:pt x="21022" y="17540"/>
                </a:lnTo>
                <a:lnTo>
                  <a:pt x="20906" y="17847"/>
                </a:lnTo>
                <a:lnTo>
                  <a:pt x="20782" y="18144"/>
                </a:lnTo>
                <a:lnTo>
                  <a:pt x="20646" y="18432"/>
                </a:lnTo>
                <a:lnTo>
                  <a:pt x="20506" y="18710"/>
                </a:lnTo>
                <a:lnTo>
                  <a:pt x="20353" y="18979"/>
                </a:lnTo>
                <a:lnTo>
                  <a:pt x="20194" y="19236"/>
                </a:lnTo>
                <a:lnTo>
                  <a:pt x="20028" y="19483"/>
                </a:lnTo>
                <a:lnTo>
                  <a:pt x="19853" y="19720"/>
                </a:lnTo>
                <a:lnTo>
                  <a:pt x="19670" y="19943"/>
                </a:lnTo>
                <a:lnTo>
                  <a:pt x="19482" y="20154"/>
                </a:lnTo>
                <a:lnTo>
                  <a:pt x="19287" y="20353"/>
                </a:lnTo>
                <a:lnTo>
                  <a:pt x="19083" y="20539"/>
                </a:lnTo>
                <a:lnTo>
                  <a:pt x="18876" y="20711"/>
                </a:lnTo>
                <a:lnTo>
                  <a:pt x="18661" y="20869"/>
                </a:lnTo>
                <a:lnTo>
                  <a:pt x="18442" y="21015"/>
                </a:lnTo>
                <a:lnTo>
                  <a:pt x="18217" y="21143"/>
                </a:lnTo>
                <a:lnTo>
                  <a:pt x="17988" y="21258"/>
                </a:lnTo>
                <a:lnTo>
                  <a:pt x="17752" y="21356"/>
                </a:lnTo>
                <a:lnTo>
                  <a:pt x="17513" y="21438"/>
                </a:lnTo>
                <a:lnTo>
                  <a:pt x="17270" y="21504"/>
                </a:lnTo>
                <a:lnTo>
                  <a:pt x="17025" y="21553"/>
                </a:lnTo>
                <a:lnTo>
                  <a:pt x="16775" y="21585"/>
                </a:lnTo>
                <a:lnTo>
                  <a:pt x="16775" y="21600"/>
                </a:lnTo>
                <a:lnTo>
                  <a:pt x="4045" y="21600"/>
                </a:lnTo>
                <a:lnTo>
                  <a:pt x="4045" y="21581"/>
                </a:lnTo>
                <a:lnTo>
                  <a:pt x="3834" y="21547"/>
                </a:lnTo>
                <a:lnTo>
                  <a:pt x="3626" y="21504"/>
                </a:lnTo>
                <a:lnTo>
                  <a:pt x="3422" y="21444"/>
                </a:lnTo>
                <a:lnTo>
                  <a:pt x="3222" y="21371"/>
                </a:lnTo>
                <a:lnTo>
                  <a:pt x="3025" y="21282"/>
                </a:lnTo>
                <a:lnTo>
                  <a:pt x="2832" y="21183"/>
                </a:lnTo>
                <a:lnTo>
                  <a:pt x="2644" y="21070"/>
                </a:lnTo>
                <a:lnTo>
                  <a:pt x="2459" y="20946"/>
                </a:lnTo>
                <a:lnTo>
                  <a:pt x="2280" y="20810"/>
                </a:lnTo>
                <a:lnTo>
                  <a:pt x="2106" y="20660"/>
                </a:lnTo>
                <a:lnTo>
                  <a:pt x="1936" y="20502"/>
                </a:lnTo>
                <a:lnTo>
                  <a:pt x="1772" y="20333"/>
                </a:lnTo>
                <a:lnTo>
                  <a:pt x="1614" y="20150"/>
                </a:lnTo>
                <a:lnTo>
                  <a:pt x="1462" y="19960"/>
                </a:lnTo>
                <a:lnTo>
                  <a:pt x="1315" y="19759"/>
                </a:lnTo>
                <a:lnTo>
                  <a:pt x="1176" y="19548"/>
                </a:lnTo>
                <a:lnTo>
                  <a:pt x="1042" y="19330"/>
                </a:lnTo>
                <a:lnTo>
                  <a:pt x="916" y="19103"/>
                </a:lnTo>
                <a:lnTo>
                  <a:pt x="796" y="18866"/>
                </a:lnTo>
                <a:lnTo>
                  <a:pt x="684" y="18621"/>
                </a:lnTo>
                <a:lnTo>
                  <a:pt x="579" y="18369"/>
                </a:lnTo>
                <a:lnTo>
                  <a:pt x="483" y="18110"/>
                </a:lnTo>
                <a:lnTo>
                  <a:pt x="394" y="17845"/>
                </a:lnTo>
                <a:lnTo>
                  <a:pt x="314" y="17572"/>
                </a:lnTo>
                <a:lnTo>
                  <a:pt x="243" y="17294"/>
                </a:lnTo>
                <a:lnTo>
                  <a:pt x="180" y="17006"/>
                </a:lnTo>
                <a:lnTo>
                  <a:pt x="126" y="16717"/>
                </a:lnTo>
                <a:lnTo>
                  <a:pt x="81" y="16421"/>
                </a:lnTo>
                <a:lnTo>
                  <a:pt x="46" y="16121"/>
                </a:lnTo>
                <a:lnTo>
                  <a:pt x="20" y="15814"/>
                </a:lnTo>
                <a:lnTo>
                  <a:pt x="5" y="15506"/>
                </a:lnTo>
                <a:lnTo>
                  <a:pt x="0" y="15192"/>
                </a:lnTo>
                <a:lnTo>
                  <a:pt x="5" y="14885"/>
                </a:lnTo>
                <a:lnTo>
                  <a:pt x="20" y="14581"/>
                </a:lnTo>
                <a:lnTo>
                  <a:pt x="45" y="14283"/>
                </a:lnTo>
                <a:lnTo>
                  <a:pt x="79" y="13988"/>
                </a:lnTo>
                <a:lnTo>
                  <a:pt x="121" y="13697"/>
                </a:lnTo>
                <a:lnTo>
                  <a:pt x="173" y="13411"/>
                </a:lnTo>
                <a:lnTo>
                  <a:pt x="234" y="13131"/>
                </a:lnTo>
                <a:lnTo>
                  <a:pt x="302" y="12856"/>
                </a:lnTo>
                <a:lnTo>
                  <a:pt x="380" y="12587"/>
                </a:lnTo>
                <a:lnTo>
                  <a:pt x="465" y="12328"/>
                </a:lnTo>
                <a:lnTo>
                  <a:pt x="557" y="12072"/>
                </a:lnTo>
                <a:lnTo>
                  <a:pt x="659" y="11822"/>
                </a:lnTo>
                <a:lnTo>
                  <a:pt x="767" y="11581"/>
                </a:lnTo>
                <a:lnTo>
                  <a:pt x="881" y="11346"/>
                </a:lnTo>
                <a:lnTo>
                  <a:pt x="1005" y="11121"/>
                </a:lnTo>
                <a:lnTo>
                  <a:pt x="1132" y="10904"/>
                </a:lnTo>
                <a:lnTo>
                  <a:pt x="1268" y="10696"/>
                </a:lnTo>
                <a:lnTo>
                  <a:pt x="1408" y="10496"/>
                </a:lnTo>
                <a:lnTo>
                  <a:pt x="1555" y="10305"/>
                </a:lnTo>
                <a:lnTo>
                  <a:pt x="1709" y="10124"/>
                </a:lnTo>
                <a:lnTo>
                  <a:pt x="1867" y="9953"/>
                </a:lnTo>
                <a:lnTo>
                  <a:pt x="2031" y="9793"/>
                </a:lnTo>
                <a:lnTo>
                  <a:pt x="2200" y="9643"/>
                </a:lnTo>
                <a:lnTo>
                  <a:pt x="2374" y="9503"/>
                </a:lnTo>
                <a:lnTo>
                  <a:pt x="2551" y="9376"/>
                </a:lnTo>
                <a:lnTo>
                  <a:pt x="2735" y="9259"/>
                </a:lnTo>
                <a:lnTo>
                  <a:pt x="2922" y="9156"/>
                </a:lnTo>
                <a:lnTo>
                  <a:pt x="3112" y="9062"/>
                </a:lnTo>
                <a:lnTo>
                  <a:pt x="3306" y="8983"/>
                </a:lnTo>
                <a:lnTo>
                  <a:pt x="3505" y="8915"/>
                </a:lnTo>
                <a:lnTo>
                  <a:pt x="3706" y="8862"/>
                </a:lnTo>
                <a:lnTo>
                  <a:pt x="3909" y="8823"/>
                </a:lnTo>
                <a:lnTo>
                  <a:pt x="3928" y="8368"/>
                </a:lnTo>
                <a:lnTo>
                  <a:pt x="3961" y="7920"/>
                </a:lnTo>
                <a:lnTo>
                  <a:pt x="4008" y="7476"/>
                </a:lnTo>
                <a:lnTo>
                  <a:pt x="4070" y="7040"/>
                </a:lnTo>
                <a:lnTo>
                  <a:pt x="4146" y="6613"/>
                </a:lnTo>
                <a:lnTo>
                  <a:pt x="4236" y="6196"/>
                </a:lnTo>
                <a:lnTo>
                  <a:pt x="4339" y="5784"/>
                </a:lnTo>
                <a:lnTo>
                  <a:pt x="4455" y="5384"/>
                </a:lnTo>
                <a:lnTo>
                  <a:pt x="4583" y="4992"/>
                </a:lnTo>
                <a:lnTo>
                  <a:pt x="4725" y="4613"/>
                </a:lnTo>
                <a:lnTo>
                  <a:pt x="4878" y="4242"/>
                </a:lnTo>
                <a:lnTo>
                  <a:pt x="5040" y="3883"/>
                </a:lnTo>
                <a:lnTo>
                  <a:pt x="5216" y="3539"/>
                </a:lnTo>
                <a:lnTo>
                  <a:pt x="5403" y="3204"/>
                </a:lnTo>
                <a:lnTo>
                  <a:pt x="5599" y="2886"/>
                </a:lnTo>
                <a:lnTo>
                  <a:pt x="5805" y="2578"/>
                </a:lnTo>
                <a:lnTo>
                  <a:pt x="6020" y="2287"/>
                </a:lnTo>
                <a:lnTo>
                  <a:pt x="6245" y="2010"/>
                </a:lnTo>
                <a:lnTo>
                  <a:pt x="6479" y="1749"/>
                </a:lnTo>
                <a:lnTo>
                  <a:pt x="6722" y="1504"/>
                </a:lnTo>
                <a:lnTo>
                  <a:pt x="6971" y="1273"/>
                </a:lnTo>
                <a:lnTo>
                  <a:pt x="7229" y="1062"/>
                </a:lnTo>
                <a:lnTo>
                  <a:pt x="7494" y="869"/>
                </a:lnTo>
                <a:lnTo>
                  <a:pt x="7766" y="692"/>
                </a:lnTo>
                <a:lnTo>
                  <a:pt x="8045" y="534"/>
                </a:lnTo>
                <a:lnTo>
                  <a:pt x="8331" y="397"/>
                </a:lnTo>
                <a:lnTo>
                  <a:pt x="8621" y="276"/>
                </a:lnTo>
                <a:lnTo>
                  <a:pt x="8917" y="179"/>
                </a:lnTo>
                <a:lnTo>
                  <a:pt x="9219" y="102"/>
                </a:lnTo>
                <a:lnTo>
                  <a:pt x="9524" y="47"/>
                </a:lnTo>
                <a:lnTo>
                  <a:pt x="9835" y="11"/>
                </a:lnTo>
                <a:lnTo>
                  <a:pt x="10149" y="0"/>
                </a:lnTo>
                <a:close/>
                <a:moveTo>
                  <a:pt x="12028" y="17916"/>
                </a:moveTo>
                <a:lnTo>
                  <a:pt x="12017" y="17892"/>
                </a:lnTo>
                <a:lnTo>
                  <a:pt x="11989" y="17822"/>
                </a:lnTo>
                <a:lnTo>
                  <a:pt x="11962" y="17834"/>
                </a:lnTo>
                <a:lnTo>
                  <a:pt x="11936" y="17847"/>
                </a:lnTo>
                <a:lnTo>
                  <a:pt x="11908" y="17860"/>
                </a:lnTo>
                <a:lnTo>
                  <a:pt x="11882" y="17869"/>
                </a:lnTo>
                <a:lnTo>
                  <a:pt x="11853" y="17881"/>
                </a:lnTo>
                <a:lnTo>
                  <a:pt x="11827" y="17892"/>
                </a:lnTo>
                <a:lnTo>
                  <a:pt x="11799" y="17903"/>
                </a:lnTo>
                <a:lnTo>
                  <a:pt x="11771" y="17916"/>
                </a:lnTo>
                <a:lnTo>
                  <a:pt x="12028" y="17916"/>
                </a:lnTo>
                <a:close/>
                <a:moveTo>
                  <a:pt x="8528" y="17916"/>
                </a:moveTo>
                <a:lnTo>
                  <a:pt x="8491" y="17899"/>
                </a:lnTo>
                <a:lnTo>
                  <a:pt x="8453" y="17884"/>
                </a:lnTo>
                <a:lnTo>
                  <a:pt x="8418" y="17869"/>
                </a:lnTo>
                <a:lnTo>
                  <a:pt x="8380" y="17854"/>
                </a:lnTo>
                <a:lnTo>
                  <a:pt x="8376" y="17869"/>
                </a:lnTo>
                <a:lnTo>
                  <a:pt x="8365" y="17899"/>
                </a:lnTo>
                <a:lnTo>
                  <a:pt x="8360" y="17916"/>
                </a:lnTo>
                <a:lnTo>
                  <a:pt x="8528" y="17916"/>
                </a:lnTo>
                <a:close/>
              </a:path>
            </a:pathLst>
          </a:custGeom>
          <a:noFill/>
          <a:ln w="25400" cap="rnd" cmpd="sng">
            <a:solidFill>
              <a:srgbClr val="45C2E5"/>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endParaRPr lang="zh-CN" altLang="zh-CN" sz="3201"/>
          </a:p>
        </p:txBody>
      </p:sp>
      <p:sp>
        <p:nvSpPr>
          <p:cNvPr id="77" name="Rectangle 5"/>
          <p:cNvSpPr>
            <a:spLocks/>
          </p:cNvSpPr>
          <p:nvPr/>
        </p:nvSpPr>
        <p:spPr bwMode="auto">
          <a:xfrm>
            <a:off x="7548235" y="4904989"/>
            <a:ext cx="1562462" cy="287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p>
            <a:pPr algn="ctr"/>
            <a:r>
              <a:rPr lang="zh-CN" altLang="en-US" sz="1867"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敏捷校园</a:t>
            </a:r>
            <a:endParaRPr lang="zh-CN" altLang="zh-CN" sz="1867" dirty="0">
              <a:solidFill>
                <a:srgbClr val="FF9933"/>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pic>
        <p:nvPicPr>
          <p:cNvPr id="65" name="7e448107-5de3-434e-a244-c16768839352"/>
          <p:cNvPicPr>
            <a:picLocks noChangeAspect="1" noChangeArrowheads="1"/>
          </p:cNvPicPr>
          <p:nvPr/>
        </p:nvPicPr>
        <p:blipFill>
          <a:blip r:embed="rId6" cstate="screen"/>
          <a:stretch>
            <a:fillRect/>
          </a:stretch>
        </p:blipFill>
        <p:spPr bwMode="auto">
          <a:xfrm>
            <a:off x="2715017" y="5069173"/>
            <a:ext cx="1539934" cy="8545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798818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清华大学-高清.jpg"/>
          <p:cNvPicPr>
            <a:picLocks noChangeAspect="1"/>
          </p:cNvPicPr>
          <p:nvPr/>
        </p:nvPicPr>
        <p:blipFill>
          <a:blip r:embed="rId2" cstate="print"/>
          <a:stretch>
            <a:fillRect/>
          </a:stretch>
        </p:blipFill>
        <p:spPr>
          <a:xfrm>
            <a:off x="177" y="-13618"/>
            <a:ext cx="12194822" cy="6872314"/>
          </a:xfrm>
          <a:prstGeom prst="rect">
            <a:avLst/>
          </a:prstGeom>
          <a:blipFill>
            <a:blip r:embed="rId2" cstate="print"/>
            <a:stretch>
              <a:fillRect/>
            </a:stretch>
          </a:blipFill>
        </p:spPr>
      </p:pic>
      <p:sp>
        <p:nvSpPr>
          <p:cNvPr id="21" name="Rectangle 4"/>
          <p:cNvSpPr>
            <a:spLocks/>
          </p:cNvSpPr>
          <p:nvPr/>
        </p:nvSpPr>
        <p:spPr bwMode="auto">
          <a:xfrm>
            <a:off x="64577" y="0"/>
            <a:ext cx="12188470" cy="6868056"/>
          </a:xfrm>
          <a:prstGeom prst="rect">
            <a:avLst/>
          </a:prstGeom>
          <a:solidFill>
            <a:schemeClr val="tx1">
              <a:lumMod val="65000"/>
              <a:lumOff val="35000"/>
              <a:alpha val="30000"/>
            </a:schemeClr>
          </a:solidFill>
          <a:ln>
            <a:noFill/>
          </a:ln>
          <a:effectLst>
            <a:outerShdw blurRad="38100" dist="23000" dir="5400000" algn="ctr" rotWithShape="0">
              <a:srgbClr val="000000">
                <a:alpha val="34998"/>
              </a:srgbClr>
            </a:outerShdw>
          </a:effectLst>
        </p:spPr>
        <p:txBody>
          <a:bodyPr lIns="0" tIns="0" rIns="0" bIns="0" anchor="ctr"/>
          <a:lstStyle/>
          <a:p>
            <a:endParaRPr lang="zh-CN" altLang="zh-CN" sz="3201"/>
          </a:p>
        </p:txBody>
      </p:sp>
      <p:sp>
        <p:nvSpPr>
          <p:cNvPr id="32" name="矩形 31"/>
          <p:cNvSpPr/>
          <p:nvPr/>
        </p:nvSpPr>
        <p:spPr bwMode="auto">
          <a:xfrm rot="10800000">
            <a:off x="7162768" y="5029947"/>
            <a:ext cx="5148325" cy="1828746"/>
          </a:xfrm>
          <a:prstGeom prst="rect">
            <a:avLst/>
          </a:prstGeom>
          <a:noFill/>
          <a:ln w="9525" cap="flat" cmpd="sng" algn="ctr">
            <a:no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a:extLst/>
        </p:spPr>
        <p:txBody>
          <a:bodyPr anchor="ctr"/>
          <a:lstStyle/>
          <a:p>
            <a:pPr algn="ctr">
              <a:buClr>
                <a:srgbClr val="CC9900"/>
              </a:buClr>
              <a:buFont typeface="Wingdings" pitchFamily="2" charset="2"/>
              <a:buChar char="n"/>
              <a:defRPr/>
            </a:pPr>
            <a:endParaRPr lang="zh-CN" altLang="en-US" sz="1800">
              <a:latin typeface="Arial"/>
              <a:ea typeface="微软雅黑"/>
              <a:sym typeface="Arial"/>
            </a:endParaRPr>
          </a:p>
        </p:txBody>
      </p:sp>
      <p:sp>
        <p:nvSpPr>
          <p:cNvPr id="22" name="Rectangle 10"/>
          <p:cNvSpPr>
            <a:spLocks/>
          </p:cNvSpPr>
          <p:nvPr/>
        </p:nvSpPr>
        <p:spPr bwMode="auto">
          <a:xfrm>
            <a:off x="629198" y="621482"/>
            <a:ext cx="12309149"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lvl1pPr defTabSz="8318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8318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8318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8318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8318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83185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83185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83185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83185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hangingPunct="1"/>
            <a:r>
              <a:rPr kumimoji="1"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华为携手清华大学勇攀智慧校园建设高峰</a:t>
            </a:r>
            <a:endParaRPr kumimoji="1" lang="zh-CN" altLang="zh-CN"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8" name="矩形 17"/>
          <p:cNvSpPr/>
          <p:nvPr/>
        </p:nvSpPr>
        <p:spPr bwMode="auto">
          <a:xfrm rot="10800000">
            <a:off x="6888797" y="4530265"/>
            <a:ext cx="5281222" cy="2304533"/>
          </a:xfrm>
          <a:prstGeom prst="rect">
            <a:avLst/>
          </a:prstGeom>
          <a:gradFill flip="none" rotWithShape="1">
            <a:gsLst>
              <a:gs pos="0">
                <a:srgbClr val="4F81BD">
                  <a:lumMod val="40000"/>
                  <a:lumOff val="60000"/>
                  <a:alpha val="90000"/>
                </a:srgbClr>
              </a:gs>
              <a:gs pos="10000">
                <a:srgbClr val="226F9E"/>
              </a:gs>
              <a:gs pos="62000">
                <a:srgbClr val="3E6CA4">
                  <a:alpha val="6000"/>
                </a:srgbClr>
              </a:gs>
              <a:gs pos="35000">
                <a:srgbClr val="4F81BD">
                  <a:lumMod val="75000"/>
                  <a:alpha val="37000"/>
                </a:srgbClr>
              </a:gs>
              <a:gs pos="98000">
                <a:srgbClr val="4F81BD">
                  <a:lumMod val="50000"/>
                  <a:alpha val="40000"/>
                </a:srgbClr>
              </a:gs>
            </a:gsLst>
            <a:lin ang="2700000" scaled="1"/>
            <a:tileRect/>
          </a:gradFill>
          <a:ln w="9525" cap="flat" cmpd="sng" algn="ctr">
            <a:no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a:extLst/>
        </p:spPr>
        <p:txBody>
          <a:bodyPr lIns="91437" tIns="45719" rIns="91437" bIns="45719" anchor="ctr"/>
          <a:lstStyle/>
          <a:p>
            <a:pPr algn="ctr">
              <a:buClr>
                <a:srgbClr val="CC9900"/>
              </a:buClr>
              <a:buFont typeface="Wingdings" pitchFamily="2" charset="2"/>
              <a:buChar char="n"/>
              <a:defRPr/>
            </a:pPr>
            <a:endParaRPr lang="zh-CN" altLang="en-US" sz="3201">
              <a:latin typeface="Arial"/>
              <a:ea typeface="微软雅黑"/>
              <a:sym typeface="Arial"/>
            </a:endParaRPr>
          </a:p>
        </p:txBody>
      </p:sp>
      <p:sp>
        <p:nvSpPr>
          <p:cNvPr id="19" name="TextBox 51"/>
          <p:cNvSpPr txBox="1"/>
          <p:nvPr/>
        </p:nvSpPr>
        <p:spPr>
          <a:xfrm>
            <a:off x="6941075" y="4779629"/>
            <a:ext cx="5089499" cy="1354998"/>
          </a:xfrm>
          <a:prstGeom prst="rect">
            <a:avLst/>
          </a:prstGeom>
          <a:noFill/>
        </p:spPr>
        <p:txBody>
          <a:bodyPr wrap="square" lIns="121931" tIns="60966" rIns="121931" bIns="60966">
            <a:spAutoFit/>
          </a:bodyPr>
          <a:lstStyle/>
          <a:p>
            <a:pPr marL="228646" indent="-228646" algn="just">
              <a:lnSpc>
                <a:spcPct val="150000"/>
              </a:lnSpc>
              <a:buFont typeface="Arial" panose="020B0604020202020204" pitchFamily="34" charset="0"/>
              <a:buChar char="•"/>
              <a:defRPr/>
            </a:pPr>
            <a:r>
              <a:rPr lang="en-US" altLang="zh-CN"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S12700</a:t>
            </a:r>
            <a:r>
              <a:rPr lang="zh-CN" altLang="en-US"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系列敏捷交换机为清华大学构建全面融合、智慧的平安校园网络</a:t>
            </a:r>
            <a:endParaRPr lang="en-US" altLang="zh-CN"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p>
            <a:pPr marL="228646" indent="-228646" algn="just">
              <a:lnSpc>
                <a:spcPct val="150000"/>
              </a:lnSpc>
              <a:buFont typeface="Arial" panose="020B0604020202020204" pitchFamily="34" charset="0"/>
              <a:buChar char="•"/>
              <a:defRPr/>
            </a:pPr>
            <a:r>
              <a:rPr lang="en-US" altLang="zh-CN"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CSS2</a:t>
            </a:r>
            <a:r>
              <a:rPr lang="zh-CN" altLang="en-US"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技术，</a:t>
            </a:r>
            <a:r>
              <a:rPr lang="en-US" altLang="zh-CN"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4μs</a:t>
            </a:r>
            <a:r>
              <a:rPr lang="zh-CN" altLang="en-US" sz="1334" dirty="0">
                <a:solidFill>
                  <a:schemeClr val="bg1"/>
                </a:solidFill>
                <a:latin typeface="微软雅黑" panose="020B0503020204020204" pitchFamily="34" charset="-122"/>
                <a:ea typeface="微软雅黑" panose="020B0503020204020204" pitchFamily="34" charset="-122"/>
                <a:cs typeface="Arial" pitchFamily="34" charset="0"/>
              </a:rPr>
              <a:t>业界最低跨框时延，网络可靠性提升</a:t>
            </a:r>
            <a:r>
              <a:rPr lang="en-US" altLang="zh-CN" sz="1334"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41%</a:t>
            </a:r>
          </a:p>
          <a:p>
            <a:pPr marL="228646" indent="-228646" algn="just">
              <a:lnSpc>
                <a:spcPct val="150000"/>
              </a:lnSpc>
              <a:buFont typeface="Arial" panose="020B0604020202020204" pitchFamily="34" charset="0"/>
              <a:buChar char="•"/>
              <a:defRPr/>
            </a:pPr>
            <a:r>
              <a:rPr lang="en-US" altLang="zh-CN" sz="1334" dirty="0" err="1">
                <a:solidFill>
                  <a:schemeClr val="bg1"/>
                </a:solidFill>
                <a:latin typeface="微软雅黑" panose="020B0503020204020204" pitchFamily="34" charset="-122"/>
                <a:ea typeface="微软雅黑" panose="020B0503020204020204" pitchFamily="34" charset="-122"/>
              </a:rPr>
              <a:t>iPCA</a:t>
            </a:r>
            <a:r>
              <a:rPr lang="zh-CN" altLang="en-US" sz="1334" dirty="0">
                <a:solidFill>
                  <a:schemeClr val="bg1"/>
                </a:solidFill>
                <a:latin typeface="微软雅黑" panose="020B0503020204020204" pitchFamily="34" charset="-122"/>
                <a:ea typeface="微软雅黑" panose="020B0503020204020204" pitchFamily="34" charset="-122"/>
              </a:rPr>
              <a:t>质量感知技术，秒级精准故障定位，降低运维管理成本</a:t>
            </a:r>
            <a:endParaRPr lang="en-US" altLang="zh-CN" sz="1334" dirty="0">
              <a:solidFill>
                <a:schemeClr val="bg1"/>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480963" y="1511300"/>
            <a:ext cx="5858807" cy="4846507"/>
            <a:chOff x="298122" y="1093297"/>
            <a:chExt cx="4635197" cy="3760361"/>
          </a:xfrm>
        </p:grpSpPr>
        <p:pic>
          <p:nvPicPr>
            <p:cNvPr id="23" name="Picture 23" descr="C:\Users\Administrator\Desktop\穆亮\第一页\PPT-18.png"/>
            <p:cNvPicPr>
              <a:picLocks noChangeAspect="1" noChangeArrowheads="1"/>
            </p:cNvPicPr>
            <p:nvPr/>
          </p:nvPicPr>
          <p:blipFill>
            <a:blip r:embed="rId3" cstate="print"/>
            <a:srcRect/>
            <a:stretch>
              <a:fillRect/>
            </a:stretch>
          </p:blipFill>
          <p:spPr bwMode="auto">
            <a:xfrm rot="7906844" flipV="1">
              <a:off x="981887" y="2939425"/>
              <a:ext cx="1548000" cy="151006"/>
            </a:xfrm>
            <a:prstGeom prst="rect">
              <a:avLst/>
            </a:prstGeom>
            <a:noFill/>
            <a:ln w="9525">
              <a:noFill/>
              <a:miter lim="800000"/>
              <a:headEnd/>
              <a:tailEnd/>
            </a:ln>
          </p:spPr>
        </p:pic>
        <p:pic>
          <p:nvPicPr>
            <p:cNvPr id="24" name="Picture 23" descr="C:\Users\Administrator\Desktop\穆亮\第一页\PPT-18.png"/>
            <p:cNvPicPr>
              <a:picLocks noChangeArrowheads="1"/>
            </p:cNvPicPr>
            <p:nvPr/>
          </p:nvPicPr>
          <p:blipFill>
            <a:blip r:embed="rId3" cstate="print"/>
            <a:srcRect/>
            <a:stretch>
              <a:fillRect/>
            </a:stretch>
          </p:blipFill>
          <p:spPr bwMode="auto">
            <a:xfrm rot="2852581">
              <a:off x="2943787" y="2832026"/>
              <a:ext cx="1260000" cy="156307"/>
            </a:xfrm>
            <a:prstGeom prst="rect">
              <a:avLst/>
            </a:prstGeom>
            <a:noFill/>
            <a:ln w="9525">
              <a:noFill/>
              <a:miter lim="800000"/>
              <a:headEnd/>
              <a:tailEnd/>
            </a:ln>
          </p:spPr>
        </p:pic>
        <p:pic>
          <p:nvPicPr>
            <p:cNvPr id="25" name="Picture 3" descr="E:\何俊丽[rP]\D-201408039-L02展厅胶片美化-穆亮-蔡\20140804_G1展厅胶片(汇报)\4 G1安全展台\link\衬底-06.png"/>
            <p:cNvPicPr>
              <a:picLocks noChangeAspect="1" noChangeArrowheads="1"/>
            </p:cNvPicPr>
            <p:nvPr/>
          </p:nvPicPr>
          <p:blipFill>
            <a:blip r:embed="rId4" cstate="print"/>
            <a:srcRect/>
            <a:stretch>
              <a:fillRect/>
            </a:stretch>
          </p:blipFill>
          <p:spPr bwMode="auto">
            <a:xfrm>
              <a:off x="1927863" y="1093297"/>
              <a:ext cx="1584000" cy="1583791"/>
            </a:xfrm>
            <a:prstGeom prst="rect">
              <a:avLst/>
            </a:prstGeom>
            <a:noFill/>
            <a:ln>
              <a:noFill/>
            </a:ln>
            <a:effectLst>
              <a:glow rad="228600">
                <a:srgbClr val="00B0F0">
                  <a:alpha val="40000"/>
                </a:srgbClr>
              </a:glow>
            </a:effectLst>
          </p:spPr>
        </p:pic>
        <p:pic>
          <p:nvPicPr>
            <p:cNvPr id="26" name="Picture 3" descr="E:\何俊丽[rP]\D-201408039-L02展厅胶片美化-穆亮-蔡\20140804_G1展厅胶片(汇报)\4 G1安全展台\link\衬底-06.png"/>
            <p:cNvPicPr>
              <a:picLocks noChangeAspect="1" noChangeArrowheads="1"/>
            </p:cNvPicPr>
            <p:nvPr/>
          </p:nvPicPr>
          <p:blipFill>
            <a:blip r:embed="rId4" cstate="print"/>
            <a:srcRect/>
            <a:stretch>
              <a:fillRect/>
            </a:stretch>
          </p:blipFill>
          <p:spPr bwMode="auto">
            <a:xfrm>
              <a:off x="298122" y="3269867"/>
              <a:ext cx="1584000" cy="1583791"/>
            </a:xfrm>
            <a:prstGeom prst="rect">
              <a:avLst/>
            </a:prstGeom>
            <a:noFill/>
            <a:ln>
              <a:noFill/>
            </a:ln>
            <a:effectLst>
              <a:glow rad="228600">
                <a:srgbClr val="00B0F0">
                  <a:alpha val="40000"/>
                </a:srgbClr>
              </a:glow>
            </a:effectLst>
          </p:spPr>
        </p:pic>
        <p:pic>
          <p:nvPicPr>
            <p:cNvPr id="27" name="Picture 3" descr="E:\何俊丽[rP]\D-201408039-L02展厅胶片美化-穆亮-蔡\20140804_G1展厅胶片(汇报)\4 G1安全展台\link\衬底-06.png"/>
            <p:cNvPicPr>
              <a:picLocks noChangeAspect="1" noChangeArrowheads="1"/>
            </p:cNvPicPr>
            <p:nvPr/>
          </p:nvPicPr>
          <p:blipFill>
            <a:blip r:embed="rId4" cstate="print"/>
            <a:srcRect/>
            <a:stretch>
              <a:fillRect/>
            </a:stretch>
          </p:blipFill>
          <p:spPr bwMode="auto">
            <a:xfrm>
              <a:off x="3349319" y="3269867"/>
              <a:ext cx="1584000" cy="1583791"/>
            </a:xfrm>
            <a:prstGeom prst="rect">
              <a:avLst/>
            </a:prstGeom>
            <a:noFill/>
            <a:ln>
              <a:noFill/>
            </a:ln>
            <a:effectLst>
              <a:glow rad="228600">
                <a:srgbClr val="00B0F0">
                  <a:alpha val="40000"/>
                </a:srgbClr>
              </a:glow>
            </a:effectLst>
          </p:spPr>
        </p:pic>
      </p:grpSp>
      <p:grpSp>
        <p:nvGrpSpPr>
          <p:cNvPr id="28" name="组合 27"/>
          <p:cNvGrpSpPr/>
          <p:nvPr/>
        </p:nvGrpSpPr>
        <p:grpSpPr>
          <a:xfrm>
            <a:off x="476354" y="4583755"/>
            <a:ext cx="1876817" cy="1379227"/>
            <a:chOff x="403056" y="1621659"/>
            <a:chExt cx="1407287" cy="1034181"/>
          </a:xfrm>
        </p:grpSpPr>
        <p:sp>
          <p:nvSpPr>
            <p:cNvPr id="29" name="矩形 28"/>
            <p:cNvSpPr/>
            <p:nvPr/>
          </p:nvSpPr>
          <p:spPr>
            <a:xfrm>
              <a:off x="403056" y="1848409"/>
              <a:ext cx="1407287" cy="523204"/>
            </a:xfrm>
            <a:prstGeom prst="rect">
              <a:avLst/>
            </a:prstGeom>
          </p:spPr>
          <p:txBody>
            <a:bodyPr wrap="none" lIns="121931" tIns="60966" rIns="121931" bIns="60966">
              <a:spAutoFit/>
            </a:bodyPr>
            <a:lstStyle/>
            <a:p>
              <a:pPr>
                <a:defRPr/>
              </a:pPr>
              <a:r>
                <a:rPr lang="en-US" altLang="zh-CN" sz="3734"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a:ea typeface="微软雅黑"/>
                  <a:cs typeface="Arial" pitchFamily="34" charset="0"/>
                  <a:sym typeface="Arial"/>
                </a:rPr>
                <a:t>TOP 50</a:t>
              </a:r>
              <a:endParaRPr lang="zh-CN" altLang="en-US" sz="3734" b="1" dirty="0">
                <a:effectLst>
                  <a:outerShdw blurRad="38100" dist="38100" dir="2700000" algn="tl">
                    <a:srgbClr val="000000">
                      <a:alpha val="43137"/>
                    </a:srgbClr>
                  </a:outerShdw>
                </a:effectLst>
                <a:latin typeface="Arial"/>
                <a:ea typeface="微软雅黑"/>
                <a:cs typeface="Arial" pitchFamily="34" charset="0"/>
                <a:sym typeface="Arial"/>
              </a:endParaRPr>
            </a:p>
          </p:txBody>
        </p:sp>
        <p:sp>
          <p:nvSpPr>
            <p:cNvPr id="30" name="矩形 29"/>
            <p:cNvSpPr/>
            <p:nvPr/>
          </p:nvSpPr>
          <p:spPr>
            <a:xfrm>
              <a:off x="984895" y="1621659"/>
              <a:ext cx="492345" cy="276944"/>
            </a:xfrm>
            <a:prstGeom prst="rect">
              <a:avLst/>
            </a:prstGeom>
          </p:spPr>
          <p:txBody>
            <a:bodyPr wrap="none" lIns="121931" tIns="60966" rIns="121931" bIns="60966">
              <a:spAutoFit/>
            </a:bodyPr>
            <a:lstStyle/>
            <a:p>
              <a:r>
                <a:rPr lang="zh-CN" altLang="en-US" sz="16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全球</a:t>
              </a:r>
              <a:endParaRPr lang="en-US" altLang="zh-CN" sz="16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endParaRPr>
            </a:p>
          </p:txBody>
        </p:sp>
        <p:sp>
          <p:nvSpPr>
            <p:cNvPr id="31" name="矩形 30"/>
            <p:cNvSpPr/>
            <p:nvPr/>
          </p:nvSpPr>
          <p:spPr>
            <a:xfrm>
              <a:off x="739699" y="2378896"/>
              <a:ext cx="953903" cy="276944"/>
            </a:xfrm>
            <a:prstGeom prst="rect">
              <a:avLst/>
            </a:prstGeom>
          </p:spPr>
          <p:txBody>
            <a:bodyPr wrap="none" lIns="121931" tIns="60966" rIns="121931" bIns="60966">
              <a:spAutoFit/>
            </a:bodyPr>
            <a:lstStyle/>
            <a:p>
              <a:r>
                <a:rPr lang="zh-CN" altLang="en-US" sz="16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的顶级学府</a:t>
              </a:r>
              <a:endParaRPr lang="en-US" altLang="zh-CN" sz="16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endParaRPr>
            </a:p>
          </p:txBody>
        </p:sp>
      </p:grpSp>
      <p:grpSp>
        <p:nvGrpSpPr>
          <p:cNvPr id="33" name="组合 32"/>
          <p:cNvGrpSpPr/>
          <p:nvPr/>
        </p:nvGrpSpPr>
        <p:grpSpPr>
          <a:xfrm>
            <a:off x="2525599" y="1667454"/>
            <a:ext cx="1608133" cy="1401447"/>
            <a:chOff x="2998219" y="2181344"/>
            <a:chExt cx="1205821" cy="1050842"/>
          </a:xfrm>
        </p:grpSpPr>
        <p:sp>
          <p:nvSpPr>
            <p:cNvPr id="34" name="矩形 33"/>
            <p:cNvSpPr/>
            <p:nvPr/>
          </p:nvSpPr>
          <p:spPr>
            <a:xfrm>
              <a:off x="3191651" y="2441749"/>
              <a:ext cx="800051" cy="584794"/>
            </a:xfrm>
            <a:prstGeom prst="rect">
              <a:avLst/>
            </a:prstGeom>
          </p:spPr>
          <p:txBody>
            <a:bodyPr wrap="none" lIns="121931" tIns="60966" rIns="121931" bIns="60966">
              <a:spAutoFit/>
            </a:bodyPr>
            <a:lstStyle/>
            <a:p>
              <a:pPr>
                <a:defRPr/>
              </a:pPr>
              <a:r>
                <a:rPr lang="zh-CN" altLang="en-US" sz="4268"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a:ea typeface="微软雅黑"/>
                  <a:sym typeface="Arial"/>
                </a:rPr>
                <a:t>秒</a:t>
              </a:r>
              <a:r>
                <a:rPr lang="zh-CN" altLang="en-US" sz="2134"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a:ea typeface="微软雅黑"/>
                  <a:sym typeface="Arial"/>
                </a:rPr>
                <a:t>级</a:t>
              </a:r>
              <a:endParaRPr lang="zh-CN" altLang="en-US" sz="2134" b="1" dirty="0">
                <a:effectLst>
                  <a:outerShdw blurRad="38100" dist="38100" dir="2700000" algn="tl">
                    <a:srgbClr val="000000">
                      <a:alpha val="43137"/>
                    </a:srgbClr>
                  </a:outerShdw>
                </a:effectLst>
                <a:latin typeface="Arial"/>
                <a:ea typeface="微软雅黑"/>
                <a:sym typeface="Arial"/>
              </a:endParaRPr>
            </a:p>
          </p:txBody>
        </p:sp>
        <p:sp>
          <p:nvSpPr>
            <p:cNvPr id="35" name="矩形 34"/>
            <p:cNvSpPr/>
            <p:nvPr/>
          </p:nvSpPr>
          <p:spPr>
            <a:xfrm>
              <a:off x="3010235" y="2739656"/>
              <a:ext cx="1187086" cy="492530"/>
            </a:xfrm>
            <a:prstGeom prst="rect">
              <a:avLst/>
            </a:prstGeom>
          </p:spPr>
          <p:txBody>
            <a:bodyPr wrap="none" lIns="121931" tIns="60966" rIns="121931" bIns="60966">
              <a:spAutoFit/>
            </a:bodyPr>
            <a:lstStyle/>
            <a:p>
              <a:pPr algn="ctr"/>
              <a:r>
                <a:rPr lang="en-US" altLang="zh-CN" sz="1734"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    </a:t>
              </a:r>
            </a:p>
            <a:p>
              <a:pPr algn="ctr"/>
              <a:r>
                <a:rPr lang="zh-CN" altLang="en-US" sz="1734"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精准故障定位</a:t>
              </a:r>
            </a:p>
          </p:txBody>
        </p:sp>
        <p:sp>
          <p:nvSpPr>
            <p:cNvPr id="36" name="矩形 35"/>
            <p:cNvSpPr/>
            <p:nvPr/>
          </p:nvSpPr>
          <p:spPr>
            <a:xfrm>
              <a:off x="2998219" y="2181344"/>
              <a:ext cx="1205821" cy="269338"/>
            </a:xfrm>
            <a:prstGeom prst="rect">
              <a:avLst/>
            </a:prstGeom>
          </p:spPr>
          <p:txBody>
            <a:bodyPr wrap="none">
              <a:spAutoFit/>
            </a:bodyPr>
            <a:lstStyle/>
            <a:p>
              <a:r>
                <a:rPr lang="en-US" altLang="zh-CN" sz="1734" b="1" dirty="0" err="1">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iPCA</a:t>
              </a:r>
              <a:r>
                <a:rPr lang="zh-CN" altLang="en-US" sz="1734"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实时检测</a:t>
              </a:r>
              <a:endParaRPr lang="zh-CN" altLang="en-US" sz="1734" dirty="0"/>
            </a:p>
          </p:txBody>
        </p:sp>
      </p:grpSp>
      <p:grpSp>
        <p:nvGrpSpPr>
          <p:cNvPr id="37" name="组合 36"/>
          <p:cNvGrpSpPr/>
          <p:nvPr/>
        </p:nvGrpSpPr>
        <p:grpSpPr>
          <a:xfrm>
            <a:off x="4513411" y="4583819"/>
            <a:ext cx="1616810" cy="1366255"/>
            <a:chOff x="5943513" y="1722608"/>
            <a:chExt cx="1212327" cy="1024454"/>
          </a:xfrm>
        </p:grpSpPr>
        <p:sp>
          <p:nvSpPr>
            <p:cNvPr id="38" name="矩形 37"/>
            <p:cNvSpPr/>
            <p:nvPr/>
          </p:nvSpPr>
          <p:spPr>
            <a:xfrm>
              <a:off x="5943513" y="1977598"/>
              <a:ext cx="1212327" cy="769464"/>
            </a:xfrm>
            <a:prstGeom prst="rect">
              <a:avLst/>
            </a:prstGeom>
          </p:spPr>
          <p:txBody>
            <a:bodyPr wrap="none" lIns="121931" tIns="60966" rIns="121931" bIns="60966">
              <a:spAutoFit/>
            </a:bodyPr>
            <a:lstStyle/>
            <a:p>
              <a:pPr algn="ctr">
                <a:defRPr/>
              </a:pPr>
              <a:r>
                <a:rPr lang="en-US" altLang="zh-CN" sz="3734"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a:ea typeface="微软雅黑"/>
                  <a:sym typeface="Arial"/>
                </a:rPr>
                <a:t>41%</a:t>
              </a:r>
            </a:p>
            <a:p>
              <a:pPr algn="ctr">
                <a:defRPr/>
              </a:pPr>
              <a:r>
                <a:rPr lang="zh-CN" altLang="en-US" sz="2134"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a:ea typeface="微软雅黑"/>
                  <a:sym typeface="Arial"/>
                </a:rPr>
                <a:t>可靠性提升</a:t>
              </a:r>
              <a:endParaRPr lang="zh-CN" altLang="en-US" sz="2134" b="1" dirty="0">
                <a:effectLst>
                  <a:outerShdw blurRad="38100" dist="38100" dir="2700000" algn="tl">
                    <a:srgbClr val="000000">
                      <a:alpha val="43137"/>
                    </a:srgbClr>
                  </a:outerShdw>
                </a:effectLst>
                <a:latin typeface="Arial"/>
                <a:ea typeface="微软雅黑"/>
                <a:sym typeface="Arial"/>
              </a:endParaRPr>
            </a:p>
          </p:txBody>
        </p:sp>
        <p:sp>
          <p:nvSpPr>
            <p:cNvPr id="39" name="矩形 38"/>
            <p:cNvSpPr/>
            <p:nvPr/>
          </p:nvSpPr>
          <p:spPr>
            <a:xfrm>
              <a:off x="6072125" y="1722608"/>
              <a:ext cx="955105" cy="292426"/>
            </a:xfrm>
            <a:prstGeom prst="rect">
              <a:avLst/>
            </a:prstGeom>
          </p:spPr>
          <p:txBody>
            <a:bodyPr wrap="none" lIns="121931" tIns="60966" rIns="121931" bIns="60966">
              <a:spAutoFit/>
            </a:bodyPr>
            <a:lstStyle/>
            <a:p>
              <a:pPr algn="ctr"/>
              <a:r>
                <a:rPr lang="en-US" altLang="zh-CN" sz="1734"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CSS2</a:t>
              </a:r>
              <a:r>
                <a:rPr lang="zh-CN" altLang="en-US" sz="1734"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集群</a:t>
              </a:r>
              <a:endParaRPr lang="en-US" altLang="zh-CN" sz="1734"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endParaRPr>
            </a:p>
          </p:txBody>
        </p:sp>
      </p:grpSp>
      <p:pic>
        <p:nvPicPr>
          <p:cNvPr id="40" name="Picture 61" descr="image15.png"/>
          <p:cNvPicPr>
            <a:picLocks noChangeAspect="1"/>
          </p:cNvPicPr>
          <p:nvPr/>
        </p:nvPicPr>
        <p:blipFill>
          <a:blip r:embed="rId5" cstate="print"/>
          <a:srcRect/>
          <a:stretch>
            <a:fillRect/>
          </a:stretch>
        </p:blipFill>
        <p:spPr bwMode="auto">
          <a:xfrm>
            <a:off x="7622357" y="6160162"/>
            <a:ext cx="1863466" cy="576133"/>
          </a:xfrm>
          <a:prstGeom prst="rect">
            <a:avLst/>
          </a:prstGeom>
          <a:noFill/>
          <a:ln>
            <a:noFill/>
          </a:ln>
          <a:effectLst>
            <a:outerShdw blurRad="25400" dist="12700" dir="5400000" algn="ctr" rotWithShape="0">
              <a:srgbClr val="FFFFFF"/>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spTree>
    <p:extLst>
      <p:ext uri="{BB962C8B-B14F-4D97-AF65-F5344CB8AC3E}">
        <p14:creationId xmlns:p14="http://schemas.microsoft.com/office/powerpoint/2010/main" val="77224984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
          <p:cNvPicPr>
            <a:picLocks noChangeAspect="1" noChangeArrowheads="1"/>
          </p:cNvPicPr>
          <p:nvPr/>
        </p:nvPicPr>
        <p:blipFill>
          <a:blip r:embed="rId2" cstate="print"/>
          <a:srcRect t="10276" r="2769"/>
          <a:stretch>
            <a:fillRect/>
          </a:stretch>
        </p:blipFill>
        <p:spPr bwMode="auto">
          <a:xfrm>
            <a:off x="-28428" y="12360"/>
            <a:ext cx="12194822" cy="7003229"/>
          </a:xfrm>
          <a:prstGeom prst="rect">
            <a:avLst/>
          </a:prstGeom>
          <a:noFill/>
          <a:ln w="9525">
            <a:noFill/>
            <a:miter lim="800000"/>
            <a:headEnd/>
            <a:tailEnd/>
          </a:ln>
        </p:spPr>
      </p:pic>
      <p:sp>
        <p:nvSpPr>
          <p:cNvPr id="16388" name="Rectangle 4"/>
          <p:cNvSpPr>
            <a:spLocks/>
          </p:cNvSpPr>
          <p:nvPr/>
        </p:nvSpPr>
        <p:spPr bwMode="auto">
          <a:xfrm>
            <a:off x="-48518" y="-4234"/>
            <a:ext cx="12214912" cy="6868056"/>
          </a:xfrm>
          <a:prstGeom prst="rect">
            <a:avLst/>
          </a:prstGeom>
          <a:solidFill>
            <a:schemeClr val="tx1">
              <a:lumMod val="65000"/>
              <a:lumOff val="35000"/>
              <a:alpha val="29000"/>
            </a:schemeClr>
          </a:solidFill>
          <a:ln>
            <a:noFill/>
          </a:ln>
          <a:effectLst>
            <a:outerShdw blurRad="38100" dist="23000" dir="5400000" algn="ctr" rotWithShape="0">
              <a:srgbClr val="000000">
                <a:alpha val="34998"/>
              </a:srgbClr>
            </a:outerShdw>
          </a:effectLst>
        </p:spPr>
        <p:txBody>
          <a:bodyPr lIns="0" tIns="0" rIns="0" bIns="0" anchor="ctr"/>
          <a:lstStyle/>
          <a:p>
            <a:endParaRPr lang="zh-CN" altLang="zh-CN" sz="3201"/>
          </a:p>
        </p:txBody>
      </p:sp>
      <p:sp>
        <p:nvSpPr>
          <p:cNvPr id="16394" name="Rectangle 10"/>
          <p:cNvSpPr>
            <a:spLocks/>
          </p:cNvSpPr>
          <p:nvPr/>
        </p:nvSpPr>
        <p:spPr bwMode="auto">
          <a:xfrm>
            <a:off x="557190" y="621482"/>
            <a:ext cx="12309149"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p>
            <a:pPr defTabSz="831850"/>
            <a:r>
              <a:rPr kumimoji="1"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华为携手纽卡斯尔大学，建全球首张</a:t>
            </a:r>
            <a:r>
              <a:rPr kumimoji="1" lang="en-US" altLang="zh-CN"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100G</a:t>
            </a:r>
            <a:r>
              <a:rPr kumimoji="1"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校园网</a:t>
            </a:r>
            <a:endParaRPr kumimoji="1" lang="zh-CN" altLang="zh-CN"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grpSp>
        <p:nvGrpSpPr>
          <p:cNvPr id="39" name="组合 38"/>
          <p:cNvGrpSpPr/>
          <p:nvPr/>
        </p:nvGrpSpPr>
        <p:grpSpPr>
          <a:xfrm>
            <a:off x="366203" y="1815379"/>
            <a:ext cx="6067840" cy="4679428"/>
            <a:chOff x="0" y="1109616"/>
            <a:chExt cx="4824283" cy="3760361"/>
          </a:xfrm>
        </p:grpSpPr>
        <p:sp>
          <p:nvSpPr>
            <p:cNvPr id="40" name="矩形 39"/>
            <p:cNvSpPr/>
            <p:nvPr/>
          </p:nvSpPr>
          <p:spPr>
            <a:xfrm>
              <a:off x="0" y="3268489"/>
              <a:ext cx="4360570" cy="207700"/>
            </a:xfrm>
            <a:prstGeom prst="rect">
              <a:avLst/>
            </a:prstGeom>
          </p:spPr>
          <p:txBody>
            <a:bodyPr wrap="square" lIns="91437" tIns="45719" rIns="91437" bIns="45719">
              <a:spAutoFit/>
            </a:bodyPr>
            <a:lstStyle/>
            <a:p>
              <a:endParaRPr lang="zh-CN" altLang="en-US" sz="1200" dirty="0">
                <a:solidFill>
                  <a:prstClr val="white"/>
                </a:solidFill>
                <a:latin typeface="Arial"/>
                <a:ea typeface="华文细黑"/>
                <a:sym typeface="Arial"/>
              </a:endParaRPr>
            </a:p>
          </p:txBody>
        </p:sp>
        <p:grpSp>
          <p:nvGrpSpPr>
            <p:cNvPr id="41" name="组合 40"/>
            <p:cNvGrpSpPr/>
            <p:nvPr/>
          </p:nvGrpSpPr>
          <p:grpSpPr>
            <a:xfrm>
              <a:off x="189086" y="1109616"/>
              <a:ext cx="4635197" cy="3760361"/>
              <a:chOff x="298122" y="1093297"/>
              <a:chExt cx="4635197" cy="3760361"/>
            </a:xfrm>
          </p:grpSpPr>
          <p:pic>
            <p:nvPicPr>
              <p:cNvPr id="50" name="Picture 23" descr="C:\Users\Administrator\Desktop\穆亮\第一页\PPT-18.png"/>
              <p:cNvPicPr>
                <a:picLocks noChangeAspect="1" noChangeArrowheads="1"/>
              </p:cNvPicPr>
              <p:nvPr/>
            </p:nvPicPr>
            <p:blipFill>
              <a:blip r:embed="rId3" cstate="print"/>
              <a:srcRect/>
              <a:stretch>
                <a:fillRect/>
              </a:stretch>
            </p:blipFill>
            <p:spPr bwMode="auto">
              <a:xfrm rot="7906844" flipV="1">
                <a:off x="981887" y="2939425"/>
                <a:ext cx="1548000" cy="151006"/>
              </a:xfrm>
              <a:prstGeom prst="rect">
                <a:avLst/>
              </a:prstGeom>
              <a:noFill/>
              <a:ln w="9525">
                <a:noFill/>
                <a:miter lim="800000"/>
                <a:headEnd/>
                <a:tailEnd/>
              </a:ln>
            </p:spPr>
          </p:pic>
          <p:pic>
            <p:nvPicPr>
              <p:cNvPr id="51" name="Picture 23" descr="C:\Users\Administrator\Desktop\穆亮\第一页\PPT-18.png"/>
              <p:cNvPicPr>
                <a:picLocks noChangeArrowheads="1"/>
              </p:cNvPicPr>
              <p:nvPr/>
            </p:nvPicPr>
            <p:blipFill>
              <a:blip r:embed="rId3" cstate="print"/>
              <a:srcRect/>
              <a:stretch>
                <a:fillRect/>
              </a:stretch>
            </p:blipFill>
            <p:spPr bwMode="auto">
              <a:xfrm rot="2852581">
                <a:off x="2943787" y="2832026"/>
                <a:ext cx="1260000" cy="156307"/>
              </a:xfrm>
              <a:prstGeom prst="rect">
                <a:avLst/>
              </a:prstGeom>
              <a:noFill/>
              <a:ln w="9525">
                <a:noFill/>
                <a:miter lim="800000"/>
                <a:headEnd/>
                <a:tailEnd/>
              </a:ln>
            </p:spPr>
          </p:pic>
          <p:pic>
            <p:nvPicPr>
              <p:cNvPr id="52" name="Picture 3" descr="E:\何俊丽[rP]\D-201408039-L02展厅胶片美化-穆亮-蔡\20140804_G1展厅胶片(汇报)\4 G1安全展台\link\衬底-06.png"/>
              <p:cNvPicPr>
                <a:picLocks noChangeAspect="1" noChangeArrowheads="1"/>
              </p:cNvPicPr>
              <p:nvPr/>
            </p:nvPicPr>
            <p:blipFill>
              <a:blip r:embed="rId4" cstate="print"/>
              <a:srcRect/>
              <a:stretch>
                <a:fillRect/>
              </a:stretch>
            </p:blipFill>
            <p:spPr bwMode="auto">
              <a:xfrm>
                <a:off x="1927863" y="1093297"/>
                <a:ext cx="1584000" cy="1583791"/>
              </a:xfrm>
              <a:prstGeom prst="rect">
                <a:avLst/>
              </a:prstGeom>
              <a:noFill/>
              <a:ln>
                <a:noFill/>
              </a:ln>
              <a:effectLst>
                <a:glow rad="228600">
                  <a:srgbClr val="00B0F0">
                    <a:alpha val="40000"/>
                  </a:srgbClr>
                </a:glow>
              </a:effectLst>
            </p:spPr>
          </p:pic>
          <p:pic>
            <p:nvPicPr>
              <p:cNvPr id="53" name="Picture 3" descr="E:\何俊丽[rP]\D-201408039-L02展厅胶片美化-穆亮-蔡\20140804_G1展厅胶片(汇报)\4 G1安全展台\link\衬底-06.png"/>
              <p:cNvPicPr>
                <a:picLocks noChangeAspect="1" noChangeArrowheads="1"/>
              </p:cNvPicPr>
              <p:nvPr/>
            </p:nvPicPr>
            <p:blipFill>
              <a:blip r:embed="rId4" cstate="print"/>
              <a:srcRect/>
              <a:stretch>
                <a:fillRect/>
              </a:stretch>
            </p:blipFill>
            <p:spPr bwMode="auto">
              <a:xfrm>
                <a:off x="3349319" y="3269867"/>
                <a:ext cx="1584000" cy="1583791"/>
              </a:xfrm>
              <a:prstGeom prst="rect">
                <a:avLst/>
              </a:prstGeom>
              <a:noFill/>
              <a:ln>
                <a:noFill/>
              </a:ln>
              <a:effectLst>
                <a:glow rad="228600">
                  <a:srgbClr val="00B0F0">
                    <a:alpha val="40000"/>
                  </a:srgbClr>
                </a:glow>
              </a:effectLst>
            </p:spPr>
          </p:pic>
          <p:pic>
            <p:nvPicPr>
              <p:cNvPr id="54" name="Picture 3" descr="E:\何俊丽[rP]\D-201408039-L02展厅胶片美化-穆亮-蔡\20140804_G1展厅胶片(汇报)\4 G1安全展台\link\衬底-06.png"/>
              <p:cNvPicPr>
                <a:picLocks noChangeAspect="1" noChangeArrowheads="1"/>
              </p:cNvPicPr>
              <p:nvPr/>
            </p:nvPicPr>
            <p:blipFill>
              <a:blip r:embed="rId4" cstate="print"/>
              <a:srcRect/>
              <a:stretch>
                <a:fillRect/>
              </a:stretch>
            </p:blipFill>
            <p:spPr bwMode="auto">
              <a:xfrm>
                <a:off x="298122" y="3269867"/>
                <a:ext cx="1584000" cy="1583791"/>
              </a:xfrm>
              <a:prstGeom prst="rect">
                <a:avLst/>
              </a:prstGeom>
              <a:noFill/>
              <a:ln>
                <a:noFill/>
              </a:ln>
              <a:effectLst>
                <a:glow rad="228600">
                  <a:srgbClr val="00B0F0">
                    <a:alpha val="40000"/>
                  </a:srgbClr>
                </a:glow>
              </a:effectLst>
            </p:spPr>
          </p:pic>
        </p:grpSp>
        <p:grpSp>
          <p:nvGrpSpPr>
            <p:cNvPr id="42" name="组合 41"/>
            <p:cNvGrpSpPr/>
            <p:nvPr/>
          </p:nvGrpSpPr>
          <p:grpSpPr>
            <a:xfrm>
              <a:off x="104747" y="3490516"/>
              <a:ext cx="1556814" cy="1301116"/>
              <a:chOff x="699586" y="1479921"/>
              <a:chExt cx="1556814" cy="1301116"/>
            </a:xfrm>
          </p:grpSpPr>
          <p:sp>
            <p:nvSpPr>
              <p:cNvPr id="47" name="矩形 46"/>
              <p:cNvSpPr/>
              <p:nvPr/>
            </p:nvSpPr>
            <p:spPr>
              <a:xfrm>
                <a:off x="699586" y="1696367"/>
                <a:ext cx="1556814" cy="1084670"/>
              </a:xfrm>
              <a:prstGeom prst="rect">
                <a:avLst/>
              </a:prstGeom>
            </p:spPr>
            <p:txBody>
              <a:bodyPr wrap="none" lIns="121931" tIns="60966" rIns="121931" bIns="60966">
                <a:spAutoFit/>
              </a:bodyPr>
              <a:lstStyle/>
              <a:p>
                <a:pPr>
                  <a:defRPr/>
                </a:pPr>
                <a:r>
                  <a:rPr lang="en-US" altLang="zh-CN" sz="3600"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pitchFamily="34" charset="0"/>
                    <a:ea typeface="微软雅黑" pitchFamily="34" charset="-122"/>
                    <a:cs typeface="Arial" pitchFamily="34" charset="0"/>
                  </a:rPr>
                  <a:t>TOP 100</a:t>
                </a:r>
              </a:p>
              <a:p>
                <a:pPr algn="ctr">
                  <a:defRPr/>
                </a:pPr>
                <a:r>
                  <a:rPr lang="zh-CN" altLang="en-US" sz="14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rPr>
                  <a:t>全球排名</a:t>
                </a:r>
                <a:endParaRPr lang="en-US" altLang="zh-CN" sz="14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endParaRPr>
              </a:p>
              <a:p>
                <a:pPr>
                  <a:defRPr/>
                </a:pPr>
                <a:endParaRPr lang="zh-CN" altLang="en-US" sz="3600"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sp>
            <p:nvSpPr>
              <p:cNvPr id="48" name="矩形 47"/>
              <p:cNvSpPr/>
              <p:nvPr/>
            </p:nvSpPr>
            <p:spPr>
              <a:xfrm>
                <a:off x="869295" y="2177151"/>
                <a:ext cx="184688" cy="307762"/>
              </a:xfrm>
              <a:prstGeom prst="rect">
                <a:avLst/>
              </a:prstGeom>
            </p:spPr>
            <p:txBody>
              <a:bodyPr wrap="none" lIns="121931" tIns="60966" rIns="121931" bIns="60966">
                <a:spAutoFit/>
              </a:bodyPr>
              <a:lstStyle/>
              <a:p>
                <a:endParaRPr lang="en-US" altLang="zh-CN" sz="18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endParaRPr>
              </a:p>
            </p:txBody>
          </p:sp>
          <p:sp>
            <p:nvSpPr>
              <p:cNvPr id="49" name="矩形 48"/>
              <p:cNvSpPr/>
              <p:nvPr/>
            </p:nvSpPr>
            <p:spPr>
              <a:xfrm>
                <a:off x="1063605" y="1479921"/>
                <a:ext cx="184688" cy="307762"/>
              </a:xfrm>
              <a:prstGeom prst="rect">
                <a:avLst/>
              </a:prstGeom>
            </p:spPr>
            <p:txBody>
              <a:bodyPr wrap="none" lIns="121931" tIns="60966" rIns="121931" bIns="60966">
                <a:spAutoFit/>
              </a:bodyPr>
              <a:lstStyle/>
              <a:p>
                <a:endParaRPr lang="en-US" altLang="zh-CN" sz="1800" b="1" dirty="0">
                  <a:solidFill>
                    <a:prstClr val="white"/>
                  </a:solidFill>
                  <a:effectLst>
                    <a:outerShdw blurRad="38100" dist="38100" dir="2700000" algn="tl">
                      <a:srgbClr val="000000">
                        <a:alpha val="43137"/>
                      </a:srgbClr>
                    </a:outerShdw>
                  </a:effectLst>
                  <a:latin typeface="Arial"/>
                  <a:ea typeface="微软雅黑"/>
                  <a:cs typeface="Arial" pitchFamily="34" charset="0"/>
                  <a:sym typeface="Arial"/>
                </a:endParaRPr>
              </a:p>
            </p:txBody>
          </p:sp>
        </p:grpSp>
        <p:grpSp>
          <p:nvGrpSpPr>
            <p:cNvPr id="43" name="组合 42"/>
            <p:cNvGrpSpPr/>
            <p:nvPr/>
          </p:nvGrpSpPr>
          <p:grpSpPr>
            <a:xfrm>
              <a:off x="1962026" y="1446832"/>
              <a:ext cx="1336650" cy="743491"/>
              <a:chOff x="6308319" y="1813851"/>
              <a:chExt cx="1336650" cy="743491"/>
            </a:xfrm>
          </p:grpSpPr>
          <p:sp>
            <p:nvSpPr>
              <p:cNvPr id="45" name="矩形 44"/>
              <p:cNvSpPr/>
              <p:nvPr/>
            </p:nvSpPr>
            <p:spPr>
              <a:xfrm>
                <a:off x="6308319" y="1813851"/>
                <a:ext cx="1232761" cy="553879"/>
              </a:xfrm>
              <a:prstGeom prst="rect">
                <a:avLst/>
              </a:prstGeom>
            </p:spPr>
            <p:txBody>
              <a:bodyPr wrap="none" lIns="121931" tIns="60966" rIns="121931" bIns="60966">
                <a:spAutoFit/>
              </a:bodyPr>
              <a:lstStyle/>
              <a:p>
                <a:pPr algn="ctr">
                  <a:defRPr/>
                </a:pPr>
                <a:r>
                  <a:rPr lang="en-US" altLang="zh-CN" sz="4000"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pitchFamily="34" charset="0"/>
                    <a:ea typeface="微软雅黑" pitchFamily="34" charset="-122"/>
                    <a:cs typeface="Arial" pitchFamily="34" charset="0"/>
                  </a:rPr>
                  <a:t>100G </a:t>
                </a:r>
              </a:p>
            </p:txBody>
          </p:sp>
          <p:sp>
            <p:nvSpPr>
              <p:cNvPr id="46" name="矩形 45"/>
              <p:cNvSpPr/>
              <p:nvPr/>
            </p:nvSpPr>
            <p:spPr>
              <a:xfrm>
                <a:off x="6324547" y="2272667"/>
                <a:ext cx="1320422" cy="284675"/>
              </a:xfrm>
              <a:prstGeom prst="rect">
                <a:avLst/>
              </a:prstGeom>
            </p:spPr>
            <p:txBody>
              <a:bodyPr wrap="square" lIns="91437" tIns="45719" rIns="91437" bIns="45719">
                <a:spAutoFit/>
              </a:bodyPr>
              <a:lstStyle/>
              <a:p>
                <a:pPr algn="ctr">
                  <a:defRPr/>
                </a:pPr>
                <a:r>
                  <a:rPr lang="zh-CN" altLang="en-US" sz="1800" b="1"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网络核心</a:t>
                </a:r>
                <a:endParaRPr lang="en-US" altLang="zh-CN" sz="1800" b="1"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sp>
          <p:nvSpPr>
            <p:cNvPr id="44" name="矩形 43"/>
            <p:cNvSpPr/>
            <p:nvPr/>
          </p:nvSpPr>
          <p:spPr>
            <a:xfrm>
              <a:off x="3237865" y="3749142"/>
              <a:ext cx="1586142" cy="753983"/>
            </a:xfrm>
            <a:prstGeom prst="rect">
              <a:avLst/>
            </a:prstGeom>
          </p:spPr>
          <p:txBody>
            <a:bodyPr wrap="none" lIns="121931" tIns="60966" rIns="121931" bIns="60966">
              <a:spAutoFit/>
            </a:bodyPr>
            <a:lstStyle/>
            <a:p>
              <a:pPr algn="ctr">
                <a:defRPr/>
              </a:pPr>
              <a:r>
                <a:rPr lang="en-US" altLang="zh-CN" sz="4000"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effectLst>
                    <a:outerShdw blurRad="38100" dist="38100" dir="2700000" algn="tl">
                      <a:srgbClr val="000000">
                        <a:alpha val="43137"/>
                      </a:srgbClr>
                    </a:outerShdw>
                  </a:effectLst>
                  <a:latin typeface="Arial" pitchFamily="34" charset="0"/>
                  <a:ea typeface="微软雅黑" pitchFamily="34" charset="-122"/>
                  <a:cs typeface="Arial" pitchFamily="34" charset="0"/>
                </a:rPr>
                <a:t>30,000+</a:t>
              </a:r>
            </a:p>
            <a:p>
              <a:pPr algn="ctr">
                <a:defRPr/>
              </a:pPr>
              <a:r>
                <a:rPr lang="zh-CN" altLang="en-US" sz="1600" b="1"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师生</a:t>
              </a:r>
              <a:endParaRPr lang="en-US" altLang="zh-CN" sz="1600" b="1"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grpSp>
        <p:nvGrpSpPr>
          <p:cNvPr id="55" name="组合 54"/>
          <p:cNvGrpSpPr/>
          <p:nvPr/>
        </p:nvGrpSpPr>
        <p:grpSpPr>
          <a:xfrm>
            <a:off x="6959654" y="4705428"/>
            <a:ext cx="5089542" cy="2138249"/>
            <a:chOff x="4824994" y="3528254"/>
            <a:chExt cx="3960000" cy="1603316"/>
          </a:xfrm>
        </p:grpSpPr>
        <p:sp>
          <p:nvSpPr>
            <p:cNvPr id="56" name="矩形 55"/>
            <p:cNvSpPr/>
            <p:nvPr/>
          </p:nvSpPr>
          <p:spPr bwMode="auto">
            <a:xfrm rot="10800000">
              <a:off x="4824994" y="3528254"/>
              <a:ext cx="3960000" cy="1593865"/>
            </a:xfrm>
            <a:prstGeom prst="rect">
              <a:avLst/>
            </a:prstGeom>
            <a:gradFill flip="none" rotWithShape="1">
              <a:gsLst>
                <a:gs pos="0">
                  <a:srgbClr val="4F81BD">
                    <a:lumMod val="40000"/>
                    <a:lumOff val="60000"/>
                    <a:alpha val="90000"/>
                  </a:srgbClr>
                </a:gs>
                <a:gs pos="10000">
                  <a:srgbClr val="226F9E"/>
                </a:gs>
                <a:gs pos="62000">
                  <a:srgbClr val="3E6CA4">
                    <a:alpha val="6000"/>
                  </a:srgbClr>
                </a:gs>
                <a:gs pos="35000">
                  <a:srgbClr val="4F81BD">
                    <a:lumMod val="75000"/>
                    <a:alpha val="37000"/>
                  </a:srgbClr>
                </a:gs>
                <a:gs pos="98000">
                  <a:srgbClr val="4F81BD">
                    <a:lumMod val="50000"/>
                    <a:alpha val="40000"/>
                  </a:srgbClr>
                </a:gs>
              </a:gsLst>
              <a:lin ang="2700000" scaled="1"/>
              <a:tileRect/>
            </a:gradFill>
            <a:ln w="9525" cap="flat" cmpd="sng" algn="ctr">
              <a:no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a:extLst/>
          </p:spPr>
          <p:txBody>
            <a:bodyPr lIns="96022" tIns="0" rIns="96022" bIns="0" anchor="ctr" anchorCtr="0"/>
            <a:lstStyle/>
            <a:p>
              <a:pPr>
                <a:lnSpc>
                  <a:spcPct val="90000"/>
                </a:lnSpc>
                <a:spcAft>
                  <a:spcPts val="800"/>
                </a:spcAft>
                <a:buClr>
                  <a:schemeClr val="tx1">
                    <a:lumMod val="50000"/>
                    <a:lumOff val="50000"/>
                  </a:schemeClr>
                </a:buClr>
                <a:buSzPct val="70000"/>
                <a:buFont typeface="Wingdings" pitchFamily="2" charset="2"/>
                <a:buChar char="n"/>
              </a:pPr>
              <a:endParaRPr lang="zh-CN" altLang="en-US" sz="1200">
                <a:solidFill>
                  <a:schemeClr val="tx1">
                    <a:lumMod val="75000"/>
                    <a:lumOff val="25000"/>
                  </a:schemeClr>
                </a:solidFill>
                <a:latin typeface="微软雅黑" pitchFamily="34" charset="-122"/>
                <a:ea typeface="微软雅黑" pitchFamily="34" charset="-122"/>
                <a:cs typeface="Arial" pitchFamily="34" charset="0"/>
              </a:endParaRPr>
            </a:p>
          </p:txBody>
        </p:sp>
        <p:pic>
          <p:nvPicPr>
            <p:cNvPr id="57" name="Picture 2" descr="http://img2.imgtn.bdimg.com/it/u=1043505140,3781416124&amp;fm=21&amp;gp=0.jpg"/>
            <p:cNvPicPr>
              <a:picLocks noChangeAspect="1" noChangeArrowheads="1"/>
            </p:cNvPicPr>
            <p:nvPr/>
          </p:nvPicPr>
          <p:blipFill>
            <a:blip r:embed="rId5" cstate="print"/>
            <a:srcRect/>
            <a:stretch>
              <a:fillRect/>
            </a:stretch>
          </p:blipFill>
          <p:spPr bwMode="auto">
            <a:xfrm>
              <a:off x="5257532" y="4695686"/>
              <a:ext cx="1270098" cy="419241"/>
            </a:xfrm>
            <a:prstGeom prst="rect">
              <a:avLst/>
            </a:prstGeom>
            <a:noFill/>
          </p:spPr>
        </p:pic>
        <p:pic>
          <p:nvPicPr>
            <p:cNvPr id="58" name="Picture 23" descr="C:\Users\Administrator\Desktop\穆亮\第一页\PPT-18.png"/>
            <p:cNvPicPr>
              <a:picLocks noChangeAspect="1" noChangeArrowheads="1"/>
            </p:cNvPicPr>
            <p:nvPr/>
          </p:nvPicPr>
          <p:blipFill>
            <a:blip r:embed="rId3" cstate="print"/>
            <a:srcRect/>
            <a:stretch>
              <a:fillRect/>
            </a:stretch>
          </p:blipFill>
          <p:spPr bwMode="auto">
            <a:xfrm rot="5400000">
              <a:off x="6519778" y="4844633"/>
              <a:ext cx="499268" cy="74605"/>
            </a:xfrm>
            <a:prstGeom prst="rect">
              <a:avLst/>
            </a:prstGeom>
            <a:noFill/>
            <a:ln w="9525">
              <a:noFill/>
              <a:miter lim="800000"/>
              <a:headEnd/>
              <a:tailEnd/>
            </a:ln>
          </p:spPr>
        </p:pic>
        <p:sp>
          <p:nvSpPr>
            <p:cNvPr id="59" name="TextBox 26"/>
            <p:cNvSpPr txBox="1"/>
            <p:nvPr/>
          </p:nvSpPr>
          <p:spPr>
            <a:xfrm>
              <a:off x="4912243" y="3570255"/>
              <a:ext cx="3852000" cy="1015917"/>
            </a:xfrm>
            <a:prstGeom prst="rect">
              <a:avLst/>
            </a:prstGeom>
            <a:noFill/>
          </p:spPr>
          <p:txBody>
            <a:bodyPr wrap="square" lIns="121931" tIns="60966" rIns="121931" bIns="60966">
              <a:spAutoFit/>
            </a:bodyPr>
            <a:lstStyle/>
            <a:p>
              <a:pPr marL="228646" indent="-228646" algn="just">
                <a:lnSpc>
                  <a:spcPct val="120000"/>
                </a:lnSpc>
                <a:buFont typeface="Arial" panose="020B0604020202020204" pitchFamily="34" charset="0"/>
                <a:buChar char="•"/>
                <a:defRPr/>
              </a:pPr>
              <a:r>
                <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E2E</a:t>
              </a:r>
              <a:r>
                <a:rPr lang="zh-CN" altLang="en-US"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超宽带校园，核心</a:t>
              </a:r>
              <a:r>
                <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100G</a:t>
              </a:r>
              <a:r>
                <a:rPr lang="zh-CN" altLang="en-US"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，满足未来</a:t>
              </a:r>
              <a:r>
                <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5</a:t>
              </a:r>
              <a:r>
                <a:rPr lang="zh-CN" altLang="en-US"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年业务演进</a:t>
              </a:r>
              <a:endPar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endParaRPr>
            </a:p>
            <a:p>
              <a:pPr marL="228646" indent="-228646" algn="just">
                <a:lnSpc>
                  <a:spcPct val="120000"/>
                </a:lnSpc>
                <a:buFont typeface="Arial" panose="020B0604020202020204" pitchFamily="34" charset="0"/>
                <a:buChar char="•"/>
                <a:defRPr/>
              </a:pPr>
              <a:r>
                <a:rPr lang="zh-CN" altLang="en-US" sz="1334" kern="0" dirty="0">
                  <a:solidFill>
                    <a:schemeClr val="bg1"/>
                  </a:solidFill>
                  <a:latin typeface="微软雅黑" panose="020B0503020204020204" pitchFamily="34" charset="-122"/>
                  <a:ea typeface="微软雅黑" panose="020B0503020204020204" pitchFamily="34" charset="-122"/>
                  <a:cs typeface="Arial" pitchFamily="34" charset="0"/>
                  <a:sym typeface="Arial"/>
                </a:rPr>
                <a:t>无缝高速接入，有线无线网络融合，提升业务体验及运维管理效率</a:t>
              </a:r>
              <a:endParaRPr lang="en-US" altLang="zh-CN" sz="1334" kern="0" dirty="0">
                <a:solidFill>
                  <a:schemeClr val="bg1"/>
                </a:solidFill>
                <a:latin typeface="微软雅黑" panose="020B0503020204020204" pitchFamily="34" charset="-122"/>
                <a:ea typeface="微软雅黑" panose="020B0503020204020204" pitchFamily="34" charset="-122"/>
                <a:cs typeface="Arial" pitchFamily="34" charset="0"/>
                <a:sym typeface="Arial"/>
              </a:endParaRPr>
            </a:p>
            <a:p>
              <a:pPr marL="228646" indent="-228646" algn="just">
                <a:lnSpc>
                  <a:spcPct val="120000"/>
                </a:lnSpc>
                <a:buFont typeface="Arial" panose="020B0604020202020204" pitchFamily="34" charset="0"/>
                <a:buChar char="•"/>
                <a:defRPr/>
              </a:pPr>
              <a:r>
                <a:rPr lang="zh-CN" altLang="en-US"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全面虚拟化，</a:t>
              </a:r>
              <a:r>
                <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1:16</a:t>
              </a:r>
              <a:r>
                <a:rPr lang="zh-CN" altLang="en-US"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虚拟化，</a:t>
              </a:r>
              <a:r>
                <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CSS+SVF</a:t>
              </a:r>
              <a:r>
                <a:rPr lang="zh-CN" altLang="en-US"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多虚一，大幅降低网络建设</a:t>
              </a:r>
              <a:r>
                <a:rPr lang="en-US" altLang="zh-CN" sz="1334" kern="0" dirty="0">
                  <a:solidFill>
                    <a:srgbClr val="FFFFFF"/>
                  </a:solidFill>
                  <a:latin typeface="微软雅黑" panose="020B0503020204020204" pitchFamily="34" charset="-122"/>
                  <a:ea typeface="微软雅黑" panose="020B0503020204020204" pitchFamily="34" charset="-122"/>
                  <a:cs typeface="Arial" pitchFamily="34" charset="0"/>
                  <a:sym typeface="Arial"/>
                </a:rPr>
                <a:t>TCO</a:t>
              </a:r>
            </a:p>
          </p:txBody>
        </p:sp>
        <p:sp>
          <p:nvSpPr>
            <p:cNvPr id="60" name="TextBox 26"/>
            <p:cNvSpPr txBox="1"/>
            <p:nvPr/>
          </p:nvSpPr>
          <p:spPr>
            <a:xfrm>
              <a:off x="6838243" y="4702629"/>
              <a:ext cx="1899546" cy="334639"/>
            </a:xfrm>
            <a:prstGeom prst="rect">
              <a:avLst/>
            </a:prstGeom>
            <a:noFill/>
          </p:spPr>
          <p:txBody>
            <a:bodyPr wrap="square" lIns="121931" tIns="60966" rIns="121931" bIns="60966">
              <a:spAutoFit/>
            </a:bodyPr>
            <a:lstStyle/>
            <a:p>
              <a:pPr algn="just">
                <a:lnSpc>
                  <a:spcPct val="150000"/>
                </a:lnSpc>
                <a:defRPr/>
              </a:pPr>
              <a:r>
                <a:rPr kumimoji="1" lang="zh-CN"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Newcastle University</a:t>
              </a:r>
              <a:endParaRPr lang="en-US" altLang="zh-CN" sz="1400" kern="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itchFamily="34" charset="0"/>
                <a:sym typeface="Arial"/>
              </a:endParaRPr>
            </a:p>
          </p:txBody>
        </p:sp>
      </p:grpSp>
    </p:spTree>
    <p:extLst>
      <p:ext uri="{BB962C8B-B14F-4D97-AF65-F5344CB8AC3E}">
        <p14:creationId xmlns:p14="http://schemas.microsoft.com/office/powerpoint/2010/main" val="95663626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pasted-image.pd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407" y="1328125"/>
            <a:ext cx="10515536" cy="50459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5" name="Rectangle 3"/>
          <p:cNvSpPr>
            <a:spLocks noGrp="1" noChangeArrowheads="1"/>
          </p:cNvSpPr>
          <p:nvPr>
            <p:ph type="title"/>
          </p:nvPr>
        </p:nvSpPr>
        <p:spPr>
          <a:xfrm>
            <a:off x="629576" y="699701"/>
            <a:ext cx="10975340" cy="721950"/>
          </a:xfrm>
        </p:spPr>
        <p:txBody>
          <a:bodyPr lIns="0" tIns="0" rIns="0" bIns="0">
            <a:normAutofit/>
          </a:bodyPr>
          <a:lstStyle/>
          <a:p>
            <a:pPr algn="l" defTabSz="842602"/>
            <a:r>
              <a:rPr kumimoji="1" lang="zh-CN" altLang="en-US" sz="3200" b="1" dirty="0">
                <a:latin typeface="微软雅黑" panose="020B0503020204020204" pitchFamily="34" charset="-122"/>
                <a:ea typeface="微软雅黑" panose="020B0503020204020204" pitchFamily="34" charset="-122"/>
                <a:cs typeface="Arial" panose="020B0604020202020204" pitchFamily="34" charset="0"/>
                <a:sym typeface="Arial"/>
              </a:rPr>
              <a:t>华为已为全球众多著名大学打造敏捷校园</a:t>
            </a:r>
            <a:endParaRPr kumimoji="1" lang="zh-CN" altLang="zh-CN" sz="3200" b="1"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8438" name="Rectangle 6"/>
          <p:cNvSpPr>
            <a:spLocks/>
          </p:cNvSpPr>
          <p:nvPr/>
        </p:nvSpPr>
        <p:spPr bwMode="auto">
          <a:xfrm>
            <a:off x="8907055" y="4848289"/>
            <a:ext cx="2989425" cy="1018356"/>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47625" indent="-47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澳大利亚</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墨尔本大学                 </a:t>
            </a:r>
            <a:r>
              <a:rPr lang="en-US" altLang="zh-CN" sz="1067" kern="0" dirty="0">
                <a:solidFill>
                  <a:schemeClr val="bg1"/>
                </a:solidFill>
                <a:latin typeface="微软雅黑" pitchFamily="34" charset="-122"/>
                <a:ea typeface="微软雅黑" pitchFamily="34" charset="-122"/>
              </a:rPr>
              <a:t>TOP31</a:t>
            </a:r>
          </a:p>
          <a:p>
            <a:pPr marL="114323" indent="-114323" eaLnBrk="0" hangingPunct="0">
              <a:lnSpc>
                <a:spcPct val="80000"/>
              </a:lnSpc>
              <a:spcBef>
                <a:spcPct val="50000"/>
              </a:spcBef>
              <a:buFont typeface="Arial" pitchFamily="34" charset="0"/>
              <a:buChar char="•"/>
              <a:defRPr/>
            </a:pPr>
            <a:r>
              <a:rPr lang="zh-CN" altLang="zh-CN" sz="1067" dirty="0">
                <a:solidFill>
                  <a:schemeClr val="bg1"/>
                </a:solidFill>
                <a:latin typeface="微软雅黑" pitchFamily="34" charset="-122"/>
                <a:ea typeface="微软雅黑" pitchFamily="34" charset="-122"/>
              </a:rPr>
              <a:t>昆士兰大学</a:t>
            </a:r>
            <a:r>
              <a:rPr lang="en-US" altLang="zh-CN" sz="1067" dirty="0">
                <a:solidFill>
                  <a:schemeClr val="bg1"/>
                </a:solidFill>
                <a:latin typeface="微软雅黑" pitchFamily="34" charset="-122"/>
                <a:ea typeface="微软雅黑" pitchFamily="34" charset="-122"/>
              </a:rPr>
              <a:t>    </a:t>
            </a:r>
            <a:r>
              <a:rPr lang="en-US" altLang="zh-CN" sz="1067" kern="0" dirty="0">
                <a:solidFill>
                  <a:schemeClr val="bg1"/>
                </a:solidFill>
                <a:latin typeface="微软雅黑" pitchFamily="34" charset="-122"/>
                <a:ea typeface="微软雅黑" pitchFamily="34" charset="-122"/>
              </a:rPr>
              <a:t>             TOP43</a:t>
            </a: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墨尔本皇家理工大学   </a:t>
            </a:r>
            <a:r>
              <a:rPr lang="en-US" altLang="zh-CN" sz="1067" kern="0" dirty="0">
                <a:solidFill>
                  <a:schemeClr val="bg1"/>
                </a:solidFill>
                <a:latin typeface="微软雅黑" pitchFamily="34" charset="-122"/>
                <a:ea typeface="微软雅黑" pitchFamily="34" charset="-122"/>
              </a:rPr>
              <a:t>TOP291</a:t>
            </a: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南十字星大学</a:t>
            </a:r>
            <a:endParaRPr lang="en-US" altLang="zh-CN" sz="1067" kern="0" dirty="0">
              <a:solidFill>
                <a:schemeClr val="bg1"/>
              </a:solidFill>
              <a:latin typeface="微软雅黑" pitchFamily="34" charset="-122"/>
              <a:ea typeface="微软雅黑" pitchFamily="34" charset="-122"/>
            </a:endParaRPr>
          </a:p>
        </p:txBody>
      </p:sp>
      <p:sp>
        <p:nvSpPr>
          <p:cNvPr id="18440" name="Rectangle 8"/>
          <p:cNvSpPr>
            <a:spLocks/>
          </p:cNvSpPr>
          <p:nvPr/>
        </p:nvSpPr>
        <p:spPr bwMode="auto">
          <a:xfrm>
            <a:off x="8907054" y="1609039"/>
            <a:ext cx="2845459" cy="2566344"/>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46038" indent="-46038">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中国大陆</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清华大学                 </a:t>
            </a:r>
            <a:r>
              <a:rPr lang="en-US" altLang="zh-CN" sz="1067" kern="0" dirty="0">
                <a:solidFill>
                  <a:schemeClr val="bg1"/>
                </a:solidFill>
                <a:latin typeface="微软雅黑" pitchFamily="34" charset="-122"/>
                <a:ea typeface="微软雅黑" pitchFamily="34" charset="-122"/>
              </a:rPr>
              <a:t>TOP48</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复旦大学                 </a:t>
            </a:r>
            <a:r>
              <a:rPr lang="en-US" altLang="zh-CN" sz="1067" kern="0" dirty="0">
                <a:solidFill>
                  <a:schemeClr val="bg1"/>
                </a:solidFill>
                <a:latin typeface="微软雅黑" pitchFamily="34" charset="-122"/>
                <a:ea typeface="微软雅黑" pitchFamily="34" charset="-122"/>
              </a:rPr>
              <a:t>TOP88</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北京师范大学        </a:t>
            </a:r>
            <a:r>
              <a:rPr lang="en-US" altLang="zh-CN" sz="1067" kern="0" dirty="0">
                <a:solidFill>
                  <a:schemeClr val="bg1"/>
                </a:solidFill>
                <a:latin typeface="微软雅黑" pitchFamily="34" charset="-122"/>
                <a:ea typeface="微软雅黑" pitchFamily="34" charset="-122"/>
              </a:rPr>
              <a:t>TOP252</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西安交通大学        </a:t>
            </a:r>
            <a:r>
              <a:rPr lang="en-US" altLang="zh-CN" sz="1067" kern="0" dirty="0">
                <a:solidFill>
                  <a:schemeClr val="bg1"/>
                </a:solidFill>
                <a:latin typeface="微软雅黑" pitchFamily="34" charset="-122"/>
                <a:ea typeface="微软雅黑" pitchFamily="34" charset="-122"/>
              </a:rPr>
              <a:t>TOP372</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中山大学               </a:t>
            </a:r>
            <a:r>
              <a:rPr lang="en-US" altLang="zh-CN" sz="1067" kern="0" dirty="0">
                <a:solidFill>
                  <a:schemeClr val="bg1"/>
                </a:solidFill>
                <a:latin typeface="微软雅黑" pitchFamily="34" charset="-122"/>
                <a:ea typeface="微软雅黑" pitchFamily="34" charset="-122"/>
              </a:rPr>
              <a:t>TOP384</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北京航空航天大学  </a:t>
            </a:r>
            <a:r>
              <a:rPr lang="en-US" altLang="zh-CN" sz="1067" kern="0" dirty="0">
                <a:solidFill>
                  <a:schemeClr val="bg1"/>
                </a:solidFill>
                <a:latin typeface="微软雅黑" pitchFamily="34" charset="-122"/>
                <a:ea typeface="微软雅黑" pitchFamily="34" charset="-122"/>
              </a:rPr>
              <a:t>TOP401</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武汉大学              </a:t>
            </a:r>
            <a:r>
              <a:rPr lang="en-US" altLang="zh-CN" sz="1067" kern="0" dirty="0">
                <a:solidFill>
                  <a:schemeClr val="bg1"/>
                </a:solidFill>
                <a:latin typeface="微软雅黑" pitchFamily="34" charset="-122"/>
                <a:ea typeface="微软雅黑" pitchFamily="34" charset="-122"/>
              </a:rPr>
              <a:t>TOP410</a:t>
            </a:r>
          </a:p>
          <a:p>
            <a:pPr marL="114323" indent="-114323"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上海大学               </a:t>
            </a:r>
            <a:r>
              <a:rPr lang="en-US" altLang="zh-CN" sz="1067" kern="0" dirty="0">
                <a:solidFill>
                  <a:schemeClr val="bg1"/>
                </a:solidFill>
                <a:latin typeface="微软雅黑" pitchFamily="34" charset="-122"/>
                <a:ea typeface="微软雅黑" pitchFamily="34" charset="-122"/>
              </a:rPr>
              <a:t>TOP456</a:t>
            </a:r>
          </a:p>
          <a:p>
            <a:pP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香港</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香港大学                </a:t>
            </a:r>
            <a:r>
              <a:rPr lang="en-US" altLang="zh-CN" sz="1067" kern="0" dirty="0">
                <a:solidFill>
                  <a:schemeClr val="bg1"/>
                </a:solidFill>
                <a:latin typeface="微软雅黑" pitchFamily="34" charset="-122"/>
                <a:ea typeface="微软雅黑" pitchFamily="34" charset="-122"/>
              </a:rPr>
              <a:t>TOP26</a:t>
            </a: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香港浸会大学         </a:t>
            </a:r>
            <a:r>
              <a:rPr lang="en-US" altLang="zh-CN" sz="1067" kern="0" dirty="0">
                <a:solidFill>
                  <a:schemeClr val="bg1"/>
                </a:solidFill>
                <a:latin typeface="微软雅黑" pitchFamily="34" charset="-122"/>
                <a:ea typeface="微软雅黑" pitchFamily="34" charset="-122"/>
              </a:rPr>
              <a:t>TOP288</a:t>
            </a:r>
          </a:p>
        </p:txBody>
      </p:sp>
      <p:sp>
        <p:nvSpPr>
          <p:cNvPr id="18442" name="Rectangle 10"/>
          <p:cNvSpPr>
            <a:spLocks/>
          </p:cNvSpPr>
          <p:nvPr/>
        </p:nvSpPr>
        <p:spPr bwMode="auto">
          <a:xfrm>
            <a:off x="6192230" y="4369134"/>
            <a:ext cx="2498245" cy="591316"/>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55563" indent="-5556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马来西亚</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marL="120675" indent="-120675"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马来亚大学  </a:t>
            </a:r>
            <a:r>
              <a:rPr lang="en-US" altLang="zh-CN" sz="1067" kern="0" dirty="0">
                <a:solidFill>
                  <a:schemeClr val="bg1"/>
                </a:solidFill>
                <a:latin typeface="微软雅黑" pitchFamily="34" charset="-122"/>
                <a:ea typeface="微软雅黑" pitchFamily="34" charset="-122"/>
              </a:rPr>
              <a:t>               TOP167</a:t>
            </a:r>
          </a:p>
          <a:p>
            <a:pPr marL="120675" indent="-120675"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马来西亚博特拉大学   </a:t>
            </a:r>
            <a:r>
              <a:rPr lang="en-US" altLang="zh-CN" sz="1067" kern="0" dirty="0">
                <a:solidFill>
                  <a:schemeClr val="bg1"/>
                </a:solidFill>
                <a:latin typeface="微软雅黑" pitchFamily="34" charset="-122"/>
                <a:ea typeface="微软雅黑" pitchFamily="34" charset="-122"/>
              </a:rPr>
              <a:t>TOP419</a:t>
            </a:r>
          </a:p>
        </p:txBody>
      </p:sp>
      <p:sp>
        <p:nvSpPr>
          <p:cNvPr id="18443" name="AutoShape 11"/>
          <p:cNvSpPr>
            <a:spLocks/>
          </p:cNvSpPr>
          <p:nvPr/>
        </p:nvSpPr>
        <p:spPr bwMode="auto">
          <a:xfrm>
            <a:off x="2343869" y="2432615"/>
            <a:ext cx="48694"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44" name="AutoShape 12"/>
          <p:cNvSpPr>
            <a:spLocks/>
          </p:cNvSpPr>
          <p:nvPr/>
        </p:nvSpPr>
        <p:spPr bwMode="auto">
          <a:xfrm>
            <a:off x="1939492" y="3245603"/>
            <a:ext cx="48695" cy="5292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45" name="AutoShape 13"/>
          <p:cNvSpPr>
            <a:spLocks/>
          </p:cNvSpPr>
          <p:nvPr/>
        </p:nvSpPr>
        <p:spPr bwMode="auto">
          <a:xfrm>
            <a:off x="5341764" y="2669736"/>
            <a:ext cx="46577"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46" name="AutoShape 14"/>
          <p:cNvSpPr>
            <a:spLocks/>
          </p:cNvSpPr>
          <p:nvPr/>
        </p:nvSpPr>
        <p:spPr bwMode="auto">
          <a:xfrm>
            <a:off x="5595822" y="2629509"/>
            <a:ext cx="46577"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47" name="AutoShape 15"/>
          <p:cNvSpPr>
            <a:spLocks/>
          </p:cNvSpPr>
          <p:nvPr/>
        </p:nvSpPr>
        <p:spPr bwMode="auto">
          <a:xfrm>
            <a:off x="8377766" y="4185620"/>
            <a:ext cx="46577"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48" name="AutoShape 16"/>
          <p:cNvSpPr>
            <a:spLocks/>
          </p:cNvSpPr>
          <p:nvPr/>
        </p:nvSpPr>
        <p:spPr bwMode="auto">
          <a:xfrm>
            <a:off x="8873180" y="4968968"/>
            <a:ext cx="48694"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49" name="AutoShape 17"/>
          <p:cNvSpPr>
            <a:spLocks/>
          </p:cNvSpPr>
          <p:nvPr/>
        </p:nvSpPr>
        <p:spPr bwMode="auto">
          <a:xfrm>
            <a:off x="8746151" y="3232900"/>
            <a:ext cx="48694" cy="5292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50" name="AutoShape 18"/>
          <p:cNvSpPr>
            <a:spLocks/>
          </p:cNvSpPr>
          <p:nvPr/>
        </p:nvSpPr>
        <p:spPr bwMode="auto">
          <a:xfrm>
            <a:off x="8424344" y="2119275"/>
            <a:ext cx="46577"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51" name="Rectangle 19"/>
          <p:cNvSpPr>
            <a:spLocks/>
          </p:cNvSpPr>
          <p:nvPr/>
        </p:nvSpPr>
        <p:spPr bwMode="auto">
          <a:xfrm>
            <a:off x="5839294" y="2038823"/>
            <a:ext cx="2633743" cy="359778"/>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61913" indent="-619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俄罗斯</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a:lnSpc>
                <a:spcPct val="80000"/>
              </a:lnSpc>
              <a:spcBef>
                <a:spcPts val="533"/>
              </a:spcBef>
              <a:buClr>
                <a:srgbClr val="FFFFFF"/>
              </a:buClr>
              <a:buSzPct val="100000"/>
              <a:buFont typeface="Arial" panose="020B0604020202020204" pitchFamily="34" charset="0"/>
              <a:buChar char="•"/>
            </a:pPr>
            <a:r>
              <a:rPr lang="zh-CN" altLang="zh-CN" sz="1067" kern="0" dirty="0">
                <a:solidFill>
                  <a:schemeClr val="bg1"/>
                </a:solidFill>
                <a:latin typeface="微软雅黑" pitchFamily="34" charset="-122"/>
                <a:ea typeface="微软雅黑" pitchFamily="34" charset="-122"/>
              </a:rPr>
              <a:t>圣彼得堡国立大学</a:t>
            </a:r>
            <a:r>
              <a:rPr lang="en-US" altLang="zh-CN" sz="1067" kern="0" dirty="0">
                <a:solidFill>
                  <a:schemeClr val="bg1"/>
                </a:solidFill>
                <a:latin typeface="微软雅黑" pitchFamily="34" charset="-122"/>
                <a:ea typeface="微软雅黑" pitchFamily="34" charset="-122"/>
              </a:rPr>
              <a:t> </a:t>
            </a:r>
            <a:r>
              <a:rPr lang="zh-CN" altLang="zh-CN" sz="1067" dirty="0">
                <a:solidFill>
                  <a:srgbClr val="FFFFFF"/>
                </a:solidFill>
                <a:latin typeface="Arial" panose="020B0604020202020204" pitchFamily="34" charset="0"/>
                <a:cs typeface="Arial" panose="020B0604020202020204" pitchFamily="34" charset="0"/>
                <a:sym typeface="Arial" panose="020B0604020202020204" pitchFamily="34" charset="0"/>
              </a:rPr>
              <a:t>TOP241</a:t>
            </a:r>
            <a:endParaRPr lang="zh-CN" altLang="zh-CN" sz="3201" dirty="0"/>
          </a:p>
        </p:txBody>
      </p:sp>
      <p:sp>
        <p:nvSpPr>
          <p:cNvPr id="18452" name="AutoShape 20"/>
          <p:cNvSpPr>
            <a:spLocks/>
          </p:cNvSpPr>
          <p:nvPr/>
        </p:nvSpPr>
        <p:spPr bwMode="auto">
          <a:xfrm>
            <a:off x="5782131" y="2686673"/>
            <a:ext cx="50812"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53" name="Rectangle 21"/>
          <p:cNvSpPr>
            <a:spLocks/>
          </p:cNvSpPr>
          <p:nvPr/>
        </p:nvSpPr>
        <p:spPr bwMode="auto">
          <a:xfrm>
            <a:off x="5803303" y="2663383"/>
            <a:ext cx="2633743" cy="377796"/>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61913" indent="-619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r">
              <a:lnSpc>
                <a:spcPct val="80000"/>
              </a:lnSpc>
              <a:spcBef>
                <a:spcPts val="800"/>
              </a:spcBef>
              <a:buClr>
                <a:srgbClr val="FFFFFF"/>
              </a:buClr>
              <a:buSzPct val="100000"/>
              <a:buFont typeface="Arial" panose="020B0604020202020204" pitchFamily="34" charset="0"/>
              <a:buChar char="•"/>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德国</a:t>
            </a:r>
            <a:endParaRPr lang="en-US"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斯图加特大学    </a:t>
            </a:r>
            <a:r>
              <a:rPr lang="en-US" altLang="zh-CN" sz="1067" kern="0" dirty="0">
                <a:solidFill>
                  <a:schemeClr val="bg1"/>
                </a:solidFill>
                <a:latin typeface="微软雅黑" pitchFamily="34" charset="-122"/>
                <a:ea typeface="微软雅黑" pitchFamily="34" charset="-122"/>
              </a:rPr>
              <a:t>TOP248</a:t>
            </a:r>
          </a:p>
        </p:txBody>
      </p:sp>
      <p:sp>
        <p:nvSpPr>
          <p:cNvPr id="18454" name="AutoShape 22"/>
          <p:cNvSpPr>
            <a:spLocks/>
          </p:cNvSpPr>
          <p:nvPr/>
        </p:nvSpPr>
        <p:spPr bwMode="auto">
          <a:xfrm>
            <a:off x="8860477" y="3554708"/>
            <a:ext cx="48694"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55" name="AutoShape 23"/>
          <p:cNvSpPr>
            <a:spLocks/>
          </p:cNvSpPr>
          <p:nvPr/>
        </p:nvSpPr>
        <p:spPr bwMode="auto">
          <a:xfrm>
            <a:off x="8369297" y="3796063"/>
            <a:ext cx="48694"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56" name="Rectangle 24"/>
          <p:cNvSpPr>
            <a:spLocks/>
          </p:cNvSpPr>
          <p:nvPr/>
        </p:nvSpPr>
        <p:spPr bwMode="auto">
          <a:xfrm>
            <a:off x="6292366" y="3497543"/>
            <a:ext cx="2112922" cy="591316"/>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55563" indent="-5556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泰国</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marL="120675" indent="-120675"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朱拉隆功大学    </a:t>
            </a:r>
            <a:r>
              <a:rPr lang="en-US" altLang="zh-CN" sz="1067" kern="0" dirty="0">
                <a:solidFill>
                  <a:schemeClr val="bg1"/>
                </a:solidFill>
                <a:latin typeface="微软雅黑" pitchFamily="34" charset="-122"/>
                <a:ea typeface="微软雅黑" pitchFamily="34" charset="-122"/>
              </a:rPr>
              <a:t>TOP239</a:t>
            </a:r>
          </a:p>
          <a:p>
            <a:pPr marL="120675" indent="-120675"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玛希隆大学       </a:t>
            </a:r>
            <a:r>
              <a:rPr lang="en-US" altLang="zh-CN" sz="1067" kern="0" dirty="0">
                <a:solidFill>
                  <a:schemeClr val="bg1"/>
                </a:solidFill>
                <a:latin typeface="微软雅黑" pitchFamily="34" charset="-122"/>
                <a:ea typeface="微软雅黑" pitchFamily="34" charset="-122"/>
              </a:rPr>
              <a:t>TOP283</a:t>
            </a:r>
          </a:p>
        </p:txBody>
      </p:sp>
      <p:sp>
        <p:nvSpPr>
          <p:cNvPr id="18457" name="AutoShape 25"/>
          <p:cNvSpPr>
            <a:spLocks/>
          </p:cNvSpPr>
          <p:nvPr/>
        </p:nvSpPr>
        <p:spPr bwMode="auto">
          <a:xfrm>
            <a:off x="6150517" y="5151044"/>
            <a:ext cx="46577" cy="5504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9933"/>
          </a:solidFill>
          <a:ln w="25400" cap="flat" cmpd="sng">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zh-CN" altLang="zh-CN" sz="320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18458" name="Rectangle 26"/>
          <p:cNvSpPr>
            <a:spLocks/>
          </p:cNvSpPr>
          <p:nvPr/>
        </p:nvSpPr>
        <p:spPr bwMode="auto">
          <a:xfrm>
            <a:off x="6165336" y="5299244"/>
            <a:ext cx="2447433" cy="359778"/>
          </a:xfrm>
          <a:prstGeom prst="rect">
            <a:avLst/>
          </a:prstGeom>
          <a:noFill/>
          <a:ln>
            <a:noFill/>
          </a:ln>
          <a:effectLst>
            <a:outerShdw blurRad="12700" dist="127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txBody>
          <a:bodyPr lIns="0" tIns="0" rIns="0" bIns="0">
            <a:spAutoFit/>
          </a:bodyPr>
          <a:lstStyle>
            <a:lvl1pPr marL="65088" indent="-65088">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spcBef>
                <a:spcPts val="800"/>
              </a:spcBef>
            </a:pPr>
            <a:r>
              <a:rPr lang="zh-CN" altLang="en-US" sz="1334" b="1" dirty="0">
                <a:solidFill>
                  <a:srgbClr val="FF9933"/>
                </a:solidFill>
                <a:latin typeface="Arial" panose="020B0604020202020204" pitchFamily="34" charset="0"/>
                <a:cs typeface="Arial" panose="020B0604020202020204" pitchFamily="34" charset="0"/>
                <a:sym typeface="Arial" panose="020B0604020202020204" pitchFamily="34" charset="0"/>
              </a:rPr>
              <a:t>南非</a:t>
            </a:r>
            <a:endParaRPr lang="zh-CN" altLang="zh-CN" sz="1334" b="1" dirty="0">
              <a:solidFill>
                <a:srgbClr val="FF9933"/>
              </a:solidFill>
              <a:latin typeface="Arial" panose="020B0604020202020204" pitchFamily="34" charset="0"/>
              <a:cs typeface="Arial" panose="020B0604020202020204" pitchFamily="34" charset="0"/>
              <a:sym typeface="Arial" panose="020B0604020202020204" pitchFamily="34" charset="0"/>
            </a:endParaRPr>
          </a:p>
          <a:p>
            <a:pPr>
              <a:lnSpc>
                <a:spcPct val="80000"/>
              </a:lnSpc>
              <a:spcBef>
                <a:spcPts val="533"/>
              </a:spcBef>
              <a:buClr>
                <a:srgbClr val="FFFFFF"/>
              </a:buClr>
              <a:buSzPct val="100000"/>
              <a:buFont typeface="Arial" panose="020B0604020202020204" pitchFamily="34" charset="0"/>
              <a:buChar char="•"/>
            </a:pPr>
            <a:r>
              <a:rPr lang="zh-CN" altLang="zh-CN" sz="1067" dirty="0">
                <a:solidFill>
                  <a:srgbClr val="FFFFFF"/>
                </a:solidFill>
                <a:latin typeface="Arial" panose="020B0604020202020204" pitchFamily="34" charset="0"/>
                <a:cs typeface="Arial" panose="020B0604020202020204" pitchFamily="34" charset="0"/>
                <a:sym typeface="Arial" panose="020B0604020202020204" pitchFamily="34" charset="0"/>
              </a:rPr>
              <a:t>Stellenbosch </a:t>
            </a:r>
            <a:r>
              <a:rPr lang="zh-CN" altLang="en-US" sz="1067" dirty="0">
                <a:solidFill>
                  <a:srgbClr val="FFFFFF"/>
                </a:solidFill>
                <a:latin typeface="Arial" panose="020B0604020202020204" pitchFamily="34" charset="0"/>
                <a:cs typeface="Arial" panose="020B0604020202020204" pitchFamily="34" charset="0"/>
                <a:sym typeface="Arial" panose="020B0604020202020204" pitchFamily="34" charset="0"/>
              </a:rPr>
              <a:t>大学</a:t>
            </a:r>
            <a:r>
              <a:rPr lang="zh-CN" altLang="zh-CN" sz="1067" dirty="0">
                <a:solidFill>
                  <a:srgbClr val="FFFFFF"/>
                </a:solidFill>
                <a:latin typeface="Arial" panose="020B0604020202020204" pitchFamily="34" charset="0"/>
                <a:cs typeface="Arial" panose="020B0604020202020204" pitchFamily="34" charset="0"/>
                <a:sym typeface="Arial" panose="020B0604020202020204" pitchFamily="34" charset="0"/>
              </a:rPr>
              <a:t>   TOP387</a:t>
            </a:r>
            <a:endParaRPr lang="zh-CN" altLang="zh-CN" sz="3201" dirty="0"/>
          </a:p>
        </p:txBody>
      </p:sp>
      <p:sp>
        <p:nvSpPr>
          <p:cNvPr id="28" name="직사각형 14"/>
          <p:cNvSpPr/>
          <p:nvPr/>
        </p:nvSpPr>
        <p:spPr>
          <a:xfrm>
            <a:off x="3039220" y="2837803"/>
            <a:ext cx="2597136" cy="1110689"/>
          </a:xfrm>
          <a:prstGeom prst="rect">
            <a:avLst/>
          </a:prstGeom>
          <a:ln>
            <a:noFill/>
          </a:ln>
        </p:spPr>
        <p:txBody>
          <a:bodyPr wrap="square">
            <a:spAutoFit/>
          </a:bodyPr>
          <a:lstStyle/>
          <a:p>
            <a:pPr marL="114323" indent="-114323" algn="r" eaLnBrk="0" hangingPunct="0">
              <a:lnSpc>
                <a:spcPct val="80000"/>
              </a:lnSpc>
              <a:spcBef>
                <a:spcPct val="50000"/>
              </a:spcBef>
              <a:defRPr/>
            </a:pPr>
            <a:r>
              <a:rPr lang="zh-CN" altLang="en-US" sz="1334" b="1" dirty="0">
                <a:solidFill>
                  <a:srgbClr val="FF9933"/>
                </a:solidFill>
                <a:latin typeface="Arial" panose="020B0604020202020204" pitchFamily="34" charset="0"/>
                <a:ea typeface="Calibri" panose="020F0502020204030204" pitchFamily="34" charset="0"/>
                <a:cs typeface="Arial" panose="020B0604020202020204" pitchFamily="34" charset="0"/>
              </a:rPr>
              <a:t>英国</a:t>
            </a:r>
            <a:endParaRPr lang="en-US" altLang="zh-CN" sz="1334" b="1" dirty="0">
              <a:solidFill>
                <a:srgbClr val="FF9933"/>
              </a:solidFill>
              <a:latin typeface="Arial" panose="020B0604020202020204" pitchFamily="34" charset="0"/>
              <a:ea typeface="Calibri" panose="020F0502020204030204" pitchFamily="34" charset="0"/>
              <a:cs typeface="Arial" panose="020B0604020202020204" pitchFamily="34" charset="0"/>
            </a:endParaRPr>
          </a:p>
          <a:p>
            <a:pPr marL="120675" indent="-120675" eaLnBrk="0" hangingPunct="0">
              <a:lnSpc>
                <a:spcPct val="80000"/>
              </a:lnSpc>
              <a:spcBef>
                <a:spcPct val="50000"/>
              </a:spcBef>
              <a:buFont typeface="Arial" pitchFamily="34" charset="0"/>
              <a:buChar char="•"/>
            </a:pPr>
            <a:r>
              <a:rPr lang="en-US" altLang="zh-CN" sz="1067" kern="0" dirty="0">
                <a:solidFill>
                  <a:schemeClr val="bg1"/>
                </a:solidFill>
                <a:latin typeface="微软雅黑" pitchFamily="34" charset="-122"/>
                <a:ea typeface="微软雅黑" pitchFamily="34" charset="-122"/>
              </a:rPr>
              <a:t>UCL</a:t>
            </a:r>
            <a:r>
              <a:rPr lang="zh-CN" altLang="en-US" sz="1067" kern="0" dirty="0">
                <a:solidFill>
                  <a:schemeClr val="bg1"/>
                </a:solidFill>
                <a:latin typeface="微软雅黑" pitchFamily="34" charset="-122"/>
                <a:ea typeface="微软雅黑" pitchFamily="34" charset="-122"/>
              </a:rPr>
              <a:t>伦敦大学学院</a:t>
            </a:r>
            <a:r>
              <a:rPr lang="en-US" altLang="zh-CN" sz="1067" kern="0" dirty="0">
                <a:solidFill>
                  <a:schemeClr val="bg1"/>
                </a:solidFill>
                <a:latin typeface="微软雅黑" pitchFamily="34" charset="-122"/>
                <a:ea typeface="微软雅黑" pitchFamily="34" charset="-122"/>
              </a:rPr>
              <a:t>               TOP4</a:t>
            </a:r>
          </a:p>
          <a:p>
            <a:pPr marL="120675" indent="-120675" eaLnBrk="0" hangingPunct="0">
              <a:lnSpc>
                <a:spcPct val="80000"/>
              </a:lnSpc>
              <a:spcBef>
                <a:spcPct val="50000"/>
              </a:spcBef>
              <a:buFont typeface="Arial" pitchFamily="34" charset="0"/>
              <a:buChar char="•"/>
            </a:pPr>
            <a:r>
              <a:rPr lang="en-US" altLang="zh-CN" sz="1067" dirty="0">
                <a:solidFill>
                  <a:schemeClr val="bg1"/>
                </a:solidFill>
                <a:latin typeface="微软雅黑" pitchFamily="34" charset="-122"/>
                <a:ea typeface="微软雅黑" pitchFamily="34" charset="-122"/>
              </a:rPr>
              <a:t>ICL</a:t>
            </a:r>
            <a:r>
              <a:rPr lang="zh-CN" altLang="zh-CN" sz="1067" dirty="0">
                <a:solidFill>
                  <a:schemeClr val="bg1"/>
                </a:solidFill>
                <a:latin typeface="微软雅黑" pitchFamily="34" charset="-122"/>
                <a:ea typeface="微软雅黑" pitchFamily="34" charset="-122"/>
              </a:rPr>
              <a:t>帝国理工学院</a:t>
            </a:r>
            <a:r>
              <a:rPr lang="en-US" altLang="zh-CN" sz="1067" dirty="0">
                <a:solidFill>
                  <a:schemeClr val="bg1"/>
                </a:solidFill>
                <a:latin typeface="微软雅黑" pitchFamily="34" charset="-122"/>
                <a:ea typeface="微软雅黑" pitchFamily="34" charset="-122"/>
              </a:rPr>
              <a:t>                 TOP5</a:t>
            </a:r>
          </a:p>
          <a:p>
            <a:pPr marL="120675" indent="-120675" eaLnBrk="0" hangingPunct="0">
              <a:lnSpc>
                <a:spcPct val="80000"/>
              </a:lnSpc>
              <a:spcBef>
                <a:spcPct val="50000"/>
              </a:spcBef>
              <a:buFont typeface="Arial" pitchFamily="34" charset="0"/>
              <a:buChar char="•"/>
            </a:pPr>
            <a:r>
              <a:rPr lang="zh-CN" altLang="zh-CN" sz="1067" dirty="0">
                <a:solidFill>
                  <a:schemeClr val="bg1"/>
                </a:solidFill>
                <a:latin typeface="微软雅黑" pitchFamily="34" charset="-122"/>
                <a:ea typeface="微软雅黑" pitchFamily="34" charset="-122"/>
              </a:rPr>
              <a:t>爱丁堡大学</a:t>
            </a:r>
            <a:r>
              <a:rPr lang="en-US" altLang="zh-CN" sz="1067" dirty="0">
                <a:solidFill>
                  <a:schemeClr val="bg1"/>
                </a:solidFill>
                <a:latin typeface="微软雅黑" pitchFamily="34" charset="-122"/>
                <a:ea typeface="微软雅黑" pitchFamily="34" charset="-122"/>
              </a:rPr>
              <a:t>                         TOP17</a:t>
            </a:r>
          </a:p>
          <a:p>
            <a:pPr marL="120675" indent="-120675"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纽卡斯尔大学                </a:t>
            </a:r>
            <a:r>
              <a:rPr lang="en-US" altLang="zh-CN" sz="1067" kern="0" dirty="0">
                <a:solidFill>
                  <a:schemeClr val="bg1"/>
                </a:solidFill>
                <a:latin typeface="微软雅黑" pitchFamily="34" charset="-122"/>
                <a:ea typeface="微软雅黑" pitchFamily="34" charset="-122"/>
              </a:rPr>
              <a:t>     TOP129</a:t>
            </a:r>
          </a:p>
        </p:txBody>
      </p:sp>
      <p:sp>
        <p:nvSpPr>
          <p:cNvPr id="29" name="직사각형 14"/>
          <p:cNvSpPr/>
          <p:nvPr/>
        </p:nvSpPr>
        <p:spPr>
          <a:xfrm>
            <a:off x="104857" y="3283001"/>
            <a:ext cx="2875571" cy="897169"/>
          </a:xfrm>
          <a:prstGeom prst="rect">
            <a:avLst/>
          </a:prstGeom>
          <a:ln>
            <a:noFill/>
          </a:ln>
        </p:spPr>
        <p:txBody>
          <a:bodyPr wrap="square">
            <a:spAutoFit/>
          </a:bodyPr>
          <a:lstStyle/>
          <a:p>
            <a:pPr marL="114323" indent="-114323" algn="r" eaLnBrk="0" hangingPunct="0">
              <a:lnSpc>
                <a:spcPct val="80000"/>
              </a:lnSpc>
              <a:spcBef>
                <a:spcPct val="50000"/>
              </a:spcBef>
              <a:defRPr/>
            </a:pPr>
            <a:r>
              <a:rPr lang="zh-CN" altLang="en-US" sz="1334" b="1" dirty="0" smtClean="0">
                <a:solidFill>
                  <a:srgbClr val="FF9933"/>
                </a:solidFill>
                <a:latin typeface="Arial" panose="020B0604020202020204" pitchFamily="34" charset="0"/>
                <a:ea typeface="Calibri" panose="020F0502020204030204" pitchFamily="34" charset="0"/>
                <a:cs typeface="Arial" panose="020B0604020202020204" pitchFamily="34" charset="0"/>
              </a:rPr>
              <a:t>美国</a:t>
            </a:r>
            <a:endParaRPr lang="en-US" altLang="zh-CN" sz="1334" b="1" dirty="0">
              <a:solidFill>
                <a:srgbClr val="FF9933"/>
              </a:solidFill>
              <a:latin typeface="Arial" panose="020B0604020202020204" pitchFamily="34" charset="0"/>
              <a:ea typeface="Calibri" panose="020F0502020204030204" pitchFamily="34" charset="0"/>
              <a:cs typeface="Arial" panose="020B0604020202020204" pitchFamily="34" charset="0"/>
            </a:endParaRPr>
          </a:p>
          <a:p>
            <a:pPr marL="120675" indent="-120675" eaLnBrk="0" hangingPunct="0">
              <a:lnSpc>
                <a:spcPct val="80000"/>
              </a:lnSpc>
              <a:spcBef>
                <a:spcPct val="50000"/>
              </a:spcBef>
              <a:buFont typeface="Arial" pitchFamily="34" charset="0"/>
              <a:buChar char="•"/>
            </a:pPr>
            <a:r>
              <a:rPr lang="en-US" altLang="zh-CN" sz="1067" dirty="0">
                <a:solidFill>
                  <a:schemeClr val="bg1"/>
                </a:solidFill>
                <a:latin typeface="微软雅黑" pitchFamily="34" charset="-122"/>
                <a:ea typeface="微软雅黑" pitchFamily="34" charset="-122"/>
              </a:rPr>
              <a:t>MIT</a:t>
            </a:r>
            <a:r>
              <a:rPr lang="zh-CN" altLang="en-US" sz="1067" dirty="0">
                <a:solidFill>
                  <a:schemeClr val="bg1"/>
                </a:solidFill>
                <a:latin typeface="微软雅黑" pitchFamily="34" charset="-122"/>
                <a:ea typeface="微软雅黑" pitchFamily="34" charset="-122"/>
              </a:rPr>
              <a:t>麻省理工学院</a:t>
            </a:r>
            <a:r>
              <a:rPr lang="en-US" altLang="zh-CN" sz="1067" dirty="0">
                <a:solidFill>
                  <a:schemeClr val="bg1"/>
                </a:solidFill>
                <a:latin typeface="微软雅黑" pitchFamily="34" charset="-122"/>
                <a:ea typeface="微软雅黑" pitchFamily="34" charset="-122"/>
              </a:rPr>
              <a:t>                    TOP1</a:t>
            </a:r>
          </a:p>
          <a:p>
            <a:pPr marL="120675" indent="-120675" eaLnBrk="0" hangingPunct="0">
              <a:lnSpc>
                <a:spcPct val="80000"/>
              </a:lnSpc>
              <a:spcBef>
                <a:spcPct val="50000"/>
              </a:spcBef>
              <a:buFont typeface="Arial" pitchFamily="34" charset="0"/>
              <a:buChar char="•"/>
            </a:pPr>
            <a:r>
              <a:rPr lang="zh-CN" altLang="en-US" sz="1067" dirty="0">
                <a:solidFill>
                  <a:schemeClr val="bg1"/>
                </a:solidFill>
                <a:latin typeface="微软雅黑" pitchFamily="34" charset="-122"/>
                <a:ea typeface="微软雅黑" pitchFamily="34" charset="-122"/>
              </a:rPr>
              <a:t>田纳西大学</a:t>
            </a:r>
            <a:r>
              <a:rPr lang="en-US" altLang="zh-CN" sz="1067" dirty="0">
                <a:solidFill>
                  <a:schemeClr val="bg1"/>
                </a:solidFill>
                <a:latin typeface="微软雅黑" pitchFamily="34" charset="-122"/>
                <a:ea typeface="微软雅黑" pitchFamily="34" charset="-122"/>
              </a:rPr>
              <a:t>                              TOP390</a:t>
            </a:r>
          </a:p>
          <a:p>
            <a:pPr marL="120675" indent="-120675" eaLnBrk="0" hangingPunct="0">
              <a:lnSpc>
                <a:spcPct val="80000"/>
              </a:lnSpc>
              <a:spcBef>
                <a:spcPct val="50000"/>
              </a:spcBef>
              <a:buFont typeface="Arial" pitchFamily="34" charset="0"/>
              <a:buChar char="•"/>
            </a:pPr>
            <a:r>
              <a:rPr lang="zh-CN" altLang="zh-CN" sz="1067" dirty="0">
                <a:solidFill>
                  <a:schemeClr val="bg1"/>
                </a:solidFill>
                <a:latin typeface="微软雅黑" pitchFamily="34" charset="-122"/>
                <a:ea typeface="微软雅黑" pitchFamily="34" charset="-122"/>
              </a:rPr>
              <a:t>内布拉斯加大学林肯分校</a:t>
            </a:r>
            <a:r>
              <a:rPr lang="en-US" altLang="zh-CN" sz="1067" dirty="0">
                <a:solidFill>
                  <a:schemeClr val="bg1"/>
                </a:solidFill>
                <a:latin typeface="微软雅黑" pitchFamily="34" charset="-122"/>
                <a:ea typeface="微软雅黑" pitchFamily="34" charset="-122"/>
              </a:rPr>
              <a:t>(        TOP500</a:t>
            </a:r>
          </a:p>
        </p:txBody>
      </p:sp>
      <p:sp>
        <p:nvSpPr>
          <p:cNvPr id="30" name="직사각형 14"/>
          <p:cNvSpPr/>
          <p:nvPr/>
        </p:nvSpPr>
        <p:spPr>
          <a:xfrm>
            <a:off x="157824" y="2292988"/>
            <a:ext cx="1989150" cy="470129"/>
          </a:xfrm>
          <a:prstGeom prst="rect">
            <a:avLst/>
          </a:prstGeom>
          <a:ln>
            <a:noFill/>
          </a:ln>
        </p:spPr>
        <p:txBody>
          <a:bodyPr wrap="square">
            <a:spAutoFit/>
          </a:bodyPr>
          <a:lstStyle/>
          <a:p>
            <a:pPr marL="114323" indent="-114323" algn="r" eaLnBrk="0" hangingPunct="0">
              <a:lnSpc>
                <a:spcPct val="80000"/>
              </a:lnSpc>
              <a:spcBef>
                <a:spcPct val="50000"/>
              </a:spcBef>
              <a:defRPr/>
            </a:pPr>
            <a:r>
              <a:rPr lang="zh-CN" altLang="en-US" sz="1334" b="1" dirty="0">
                <a:solidFill>
                  <a:srgbClr val="FF9933"/>
                </a:solidFill>
                <a:latin typeface="Arial" panose="020B0604020202020204" pitchFamily="34" charset="0"/>
                <a:ea typeface="Calibri" panose="020F0502020204030204" pitchFamily="34" charset="0"/>
                <a:cs typeface="Arial" panose="020B0604020202020204" pitchFamily="34" charset="0"/>
                <a:sym typeface="Calibri" panose="020F0502020204030204" pitchFamily="34" charset="0"/>
              </a:rPr>
              <a:t>加拿大</a:t>
            </a:r>
            <a:endParaRPr lang="en-US" altLang="zh-CN" sz="1334" b="1" dirty="0">
              <a:solidFill>
                <a:srgbClr val="FF9933"/>
              </a:solidFill>
              <a:latin typeface="Arial" panose="020B0604020202020204" pitchFamily="34" charset="0"/>
              <a:ea typeface="Calibri" panose="020F0502020204030204" pitchFamily="34" charset="0"/>
              <a:cs typeface="Arial" panose="020B0604020202020204" pitchFamily="34" charset="0"/>
              <a:sym typeface="Calibri" panose="020F0502020204030204" pitchFamily="34" charset="0"/>
            </a:endParaRPr>
          </a:p>
          <a:p>
            <a:pPr marL="114323" indent="-114323" eaLnBrk="0" hangingPunct="0">
              <a:lnSpc>
                <a:spcPct val="80000"/>
              </a:lnSpc>
              <a:spcBef>
                <a:spcPct val="50000"/>
              </a:spcBef>
              <a:buFont typeface="Arial" pitchFamily="34" charset="0"/>
              <a:buChar char="•"/>
              <a:defRPr/>
            </a:pPr>
            <a:r>
              <a:rPr lang="zh-CN" altLang="en-US" sz="1067" kern="0" dirty="0">
                <a:solidFill>
                  <a:schemeClr val="bg1"/>
                </a:solidFill>
                <a:latin typeface="微软雅黑" pitchFamily="34" charset="-122"/>
                <a:ea typeface="微软雅黑" pitchFamily="34" charset="-122"/>
              </a:rPr>
              <a:t>多伦多大学      </a:t>
            </a:r>
            <a:r>
              <a:rPr lang="en-US" altLang="zh-CN" sz="1067" kern="0" dirty="0">
                <a:solidFill>
                  <a:schemeClr val="bg1"/>
                </a:solidFill>
                <a:latin typeface="微软雅黑" pitchFamily="34" charset="-122"/>
                <a:ea typeface="微软雅黑" pitchFamily="34" charset="-122"/>
              </a:rPr>
              <a:t>TOP17</a:t>
            </a:r>
            <a:endParaRPr lang="zh-CN" altLang="en-US" sz="1067" kern="0" dirty="0">
              <a:solidFill>
                <a:schemeClr val="bg1"/>
              </a:solidFill>
              <a:latin typeface="微软雅黑" pitchFamily="34" charset="-122"/>
              <a:ea typeface="微软雅黑" pitchFamily="34" charset="-122"/>
            </a:endParaRPr>
          </a:p>
        </p:txBody>
      </p:sp>
      <p:sp>
        <p:nvSpPr>
          <p:cNvPr id="31" name="직사각형 14"/>
          <p:cNvSpPr/>
          <p:nvPr/>
        </p:nvSpPr>
        <p:spPr>
          <a:xfrm>
            <a:off x="3129492" y="2132645"/>
            <a:ext cx="2544589" cy="470129"/>
          </a:xfrm>
          <a:prstGeom prst="rect">
            <a:avLst/>
          </a:prstGeom>
          <a:ln>
            <a:noFill/>
          </a:ln>
        </p:spPr>
        <p:txBody>
          <a:bodyPr wrap="square">
            <a:spAutoFit/>
          </a:bodyPr>
          <a:lstStyle/>
          <a:p>
            <a:pPr marL="114323" indent="-114323" algn="r" eaLnBrk="0" hangingPunct="0">
              <a:lnSpc>
                <a:spcPct val="80000"/>
              </a:lnSpc>
              <a:spcBef>
                <a:spcPct val="50000"/>
              </a:spcBef>
              <a:defRPr/>
            </a:pPr>
            <a:r>
              <a:rPr lang="zh-CN" altLang="en-US" sz="1334" b="1" dirty="0">
                <a:solidFill>
                  <a:srgbClr val="FF9933"/>
                </a:solidFill>
                <a:latin typeface="Arial" panose="020B0604020202020204" pitchFamily="34" charset="0"/>
                <a:ea typeface="Calibri" panose="020F0502020204030204" pitchFamily="34" charset="0"/>
                <a:cs typeface="Arial" panose="020B0604020202020204" pitchFamily="34" charset="0"/>
              </a:rPr>
              <a:t>荷兰</a:t>
            </a:r>
            <a:endParaRPr lang="en-US" altLang="zh-CN" sz="1334" b="1" dirty="0">
              <a:solidFill>
                <a:srgbClr val="FF9933"/>
              </a:solidFill>
              <a:latin typeface="Arial" panose="020B0604020202020204" pitchFamily="34" charset="0"/>
              <a:ea typeface="Calibri" panose="020F0502020204030204" pitchFamily="34" charset="0"/>
              <a:cs typeface="Arial" panose="020B0604020202020204" pitchFamily="34" charset="0"/>
            </a:endParaRPr>
          </a:p>
          <a:p>
            <a:pPr marL="120675" indent="-120675" eaLnBrk="0" hangingPunct="0">
              <a:lnSpc>
                <a:spcPct val="80000"/>
              </a:lnSpc>
              <a:spcBef>
                <a:spcPct val="50000"/>
              </a:spcBef>
              <a:buFont typeface="Arial" pitchFamily="34" charset="0"/>
              <a:buChar char="•"/>
            </a:pPr>
            <a:r>
              <a:rPr lang="zh-CN" altLang="en-US" sz="1067" kern="0" dirty="0">
                <a:solidFill>
                  <a:schemeClr val="bg1"/>
                </a:solidFill>
                <a:latin typeface="微软雅黑" pitchFamily="34" charset="-122"/>
                <a:ea typeface="微软雅黑" pitchFamily="34" charset="-122"/>
              </a:rPr>
              <a:t>鹿特丹伊拉斯姆斯大学 </a:t>
            </a:r>
            <a:r>
              <a:rPr lang="en-US" altLang="zh-CN" sz="1067" kern="0" dirty="0">
                <a:solidFill>
                  <a:schemeClr val="bg1"/>
                </a:solidFill>
                <a:latin typeface="微软雅黑" pitchFamily="34" charset="-122"/>
                <a:ea typeface="微软雅黑" pitchFamily="34" charset="-122"/>
              </a:rPr>
              <a:t> TOP92</a:t>
            </a:r>
          </a:p>
        </p:txBody>
      </p:sp>
    </p:spTree>
    <p:extLst>
      <p:ext uri="{BB962C8B-B14F-4D97-AF65-F5344CB8AC3E}">
        <p14:creationId xmlns:p14="http://schemas.microsoft.com/office/powerpoint/2010/main" val="3800525537"/>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409571" y="357250"/>
            <a:ext cx="571636" cy="285818"/>
          </a:xfrm>
          <a:prstGeom prst="rect">
            <a:avLst/>
          </a:prstGeom>
          <a:solidFill>
            <a:srgbClr val="2F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 name="矩形 2"/>
          <p:cNvSpPr/>
          <p:nvPr/>
        </p:nvSpPr>
        <p:spPr>
          <a:xfrm>
            <a:off x="12409571" y="857431"/>
            <a:ext cx="571636" cy="285818"/>
          </a:xfrm>
          <a:prstGeom prst="rect">
            <a:avLst/>
          </a:prstGeom>
          <a:solidFill>
            <a:srgbClr val="ED80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 name="矩形 3"/>
          <p:cNvSpPr/>
          <p:nvPr/>
        </p:nvSpPr>
        <p:spPr>
          <a:xfrm>
            <a:off x="12429141" y="3288513"/>
            <a:ext cx="571636" cy="285818"/>
          </a:xfrm>
          <a:prstGeom prst="rect">
            <a:avLst/>
          </a:prstGeom>
          <a:solidFill>
            <a:srgbClr val="19A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矩形 4"/>
          <p:cNvSpPr/>
          <p:nvPr/>
        </p:nvSpPr>
        <p:spPr>
          <a:xfrm>
            <a:off x="13195571" y="357250"/>
            <a:ext cx="571636" cy="285818"/>
          </a:xfrm>
          <a:prstGeom prst="rect">
            <a:avLst/>
          </a:prstGeom>
          <a:gradFill>
            <a:gsLst>
              <a:gs pos="0">
                <a:srgbClr val="2FB0E1"/>
              </a:gs>
              <a:gs pos="100000">
                <a:srgbClr val="0C3D5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 name="矩形 5"/>
          <p:cNvSpPr/>
          <p:nvPr/>
        </p:nvSpPr>
        <p:spPr>
          <a:xfrm>
            <a:off x="13195571" y="857431"/>
            <a:ext cx="571636" cy="285818"/>
          </a:xfrm>
          <a:prstGeom prst="rect">
            <a:avLst/>
          </a:prstGeom>
          <a:gradFill>
            <a:gsLst>
              <a:gs pos="0">
                <a:srgbClr val="ED8003"/>
              </a:gs>
              <a:gs pos="100000">
                <a:srgbClr val="2D180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 name="矩形 6"/>
          <p:cNvSpPr/>
          <p:nvPr/>
        </p:nvSpPr>
        <p:spPr>
          <a:xfrm>
            <a:off x="12409571" y="4743305"/>
            <a:ext cx="571636" cy="285818"/>
          </a:xfrm>
          <a:prstGeom prst="rect">
            <a:avLst/>
          </a:prstGeom>
          <a:gradFill>
            <a:gsLst>
              <a:gs pos="0">
                <a:srgbClr val="EBBE00"/>
              </a:gs>
              <a:gs pos="100000">
                <a:srgbClr val="4639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4" name="标题 1"/>
          <p:cNvSpPr>
            <a:spLocks noGrp="1"/>
          </p:cNvSpPr>
          <p:nvPr>
            <p:ph type="title"/>
          </p:nvPr>
        </p:nvSpPr>
        <p:spPr>
          <a:xfrm>
            <a:off x="540350" y="389701"/>
            <a:ext cx="8231505" cy="1143265"/>
          </a:xfrm>
        </p:spPr>
        <p:txBody>
          <a:bodyPr vert="horz" lIns="121948" tIns="60974" rIns="121948" bIns="60974" rtlCol="0" anchor="ctr">
            <a:normAutofit/>
          </a:bodyPr>
          <a:lstStyle/>
          <a:p>
            <a:pPr defTabSz="914400"/>
            <a:r>
              <a:rPr kumimoji="1" lang="zh-CN" altLang="en-US" sz="3200"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传统教育模式正在发生变革</a:t>
            </a:r>
          </a:p>
        </p:txBody>
      </p:sp>
      <p:sp>
        <p:nvSpPr>
          <p:cNvPr id="50" name="文本框 49"/>
          <p:cNvSpPr txBox="1"/>
          <p:nvPr/>
        </p:nvSpPr>
        <p:spPr>
          <a:xfrm>
            <a:off x="6162863" y="4517312"/>
            <a:ext cx="2623646" cy="1200329"/>
          </a:xfrm>
          <a:prstGeom prst="rect">
            <a:avLst/>
          </a:prstGeom>
          <a:noFill/>
        </p:spPr>
        <p:txBody>
          <a:bodyPr wrap="square" rtlCol="0">
            <a:spAutoFit/>
          </a:bodyPr>
          <a:lstStyle/>
          <a:p>
            <a:pPr lvl="0">
              <a:lnSpc>
                <a:spcPct val="120000"/>
              </a:lnSpc>
            </a:pPr>
            <a:r>
              <a:rPr lang="zh-CN" altLang="en-US" sz="1200" dirty="0">
                <a:solidFill>
                  <a:schemeClr val="bg1">
                    <a:lumMod val="95000"/>
                  </a:schemeClr>
                </a:solidFill>
                <a:latin typeface="微软雅黑" pitchFamily="34" charset="-122"/>
                <a:ea typeface="微软雅黑" pitchFamily="34" charset="-122"/>
              </a:rPr>
              <a:t>任何时间</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任何地点</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任何方式</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自主学习</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en-US" altLang="zh-CN" sz="1200" b="1" dirty="0">
                <a:solidFill>
                  <a:schemeClr val="bg1">
                    <a:lumMod val="95000"/>
                  </a:schemeClr>
                </a:solidFill>
                <a:latin typeface="微软雅黑" pitchFamily="34" charset="-122"/>
                <a:ea typeface="微软雅黑" pitchFamily="34" charset="-122"/>
                <a:cs typeface="Arial" pitchFamily="34" charset="0"/>
              </a:rPr>
              <a:t>……</a:t>
            </a:r>
          </a:p>
        </p:txBody>
      </p:sp>
      <p:sp>
        <p:nvSpPr>
          <p:cNvPr id="53" name="文本框 52"/>
          <p:cNvSpPr txBox="1"/>
          <p:nvPr/>
        </p:nvSpPr>
        <p:spPr>
          <a:xfrm>
            <a:off x="9534020" y="4552239"/>
            <a:ext cx="2133475" cy="1421928"/>
          </a:xfrm>
          <a:prstGeom prst="rect">
            <a:avLst/>
          </a:prstGeom>
          <a:noFill/>
        </p:spPr>
        <p:txBody>
          <a:bodyPr wrap="square" rtlCol="0">
            <a:spAutoFit/>
          </a:bodyPr>
          <a:lstStyle/>
          <a:p>
            <a:pPr>
              <a:lnSpc>
                <a:spcPct val="120000"/>
              </a:lnSpc>
            </a:pPr>
            <a:r>
              <a:rPr lang="zh-CN" altLang="en-US" sz="1200" dirty="0">
                <a:solidFill>
                  <a:schemeClr val="bg1">
                    <a:lumMod val="95000"/>
                  </a:schemeClr>
                </a:solidFill>
                <a:latin typeface="微软雅黑" pitchFamily="34" charset="-122"/>
                <a:ea typeface="微软雅黑" pitchFamily="34" charset="-122"/>
              </a:rPr>
              <a:t>教职工</a:t>
            </a:r>
            <a:r>
              <a:rPr lang="en-US" altLang="zh-CN" sz="1200" dirty="0">
                <a:solidFill>
                  <a:schemeClr val="bg1">
                    <a:lumMod val="95000"/>
                  </a:schemeClr>
                </a:solidFill>
                <a:latin typeface="微软雅黑" pitchFamily="34" charset="-122"/>
                <a:ea typeface="微软雅黑" pitchFamily="34" charset="-122"/>
              </a:rPr>
              <a:t>: </a:t>
            </a:r>
          </a:p>
          <a:p>
            <a:pPr>
              <a:lnSpc>
                <a:spcPct val="120000"/>
              </a:lnSpc>
            </a:pPr>
            <a:r>
              <a:rPr lang="zh-CN" altLang="en-US" sz="1200" dirty="0">
                <a:solidFill>
                  <a:schemeClr val="bg1">
                    <a:lumMod val="95000"/>
                  </a:schemeClr>
                </a:solidFill>
                <a:latin typeface="微软雅黑" pitchFamily="34" charset="-122"/>
                <a:ea typeface="微软雅黑" pitchFamily="34" charset="-122"/>
              </a:rPr>
              <a:t>管理</a:t>
            </a:r>
            <a:r>
              <a:rPr lang="en-US" altLang="zh-CN" sz="1200" dirty="0">
                <a:solidFill>
                  <a:schemeClr val="bg1">
                    <a:lumMod val="95000"/>
                  </a:schemeClr>
                </a:solidFill>
                <a:latin typeface="微软雅黑" pitchFamily="34" charset="-122"/>
                <a:ea typeface="微软雅黑" pitchFamily="34" charset="-122"/>
              </a:rPr>
              <a:t>-&gt;</a:t>
            </a:r>
            <a:r>
              <a:rPr lang="zh-CN" altLang="en-US" sz="1200" dirty="0">
                <a:solidFill>
                  <a:schemeClr val="bg1">
                    <a:lumMod val="95000"/>
                  </a:schemeClr>
                </a:solidFill>
                <a:latin typeface="微软雅黑" pitchFamily="34" charset="-122"/>
                <a:ea typeface="微软雅黑" pitchFamily="34" charset="-122"/>
              </a:rPr>
              <a:t>服务</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传递</a:t>
            </a:r>
            <a:r>
              <a:rPr lang="en-US" altLang="zh-CN" sz="1200" dirty="0">
                <a:solidFill>
                  <a:schemeClr val="bg1">
                    <a:lumMod val="95000"/>
                  </a:schemeClr>
                </a:solidFill>
                <a:latin typeface="微软雅黑" pitchFamily="34" charset="-122"/>
                <a:ea typeface="微软雅黑" pitchFamily="34" charset="-122"/>
              </a:rPr>
              <a:t>-&gt;</a:t>
            </a:r>
            <a:r>
              <a:rPr lang="zh-CN" altLang="en-US" sz="1200" dirty="0">
                <a:solidFill>
                  <a:schemeClr val="bg1">
                    <a:lumMod val="95000"/>
                  </a:schemeClr>
                </a:solidFill>
                <a:latin typeface="微软雅黑" pitchFamily="34" charset="-122"/>
                <a:ea typeface="微软雅黑" pitchFamily="34" charset="-122"/>
              </a:rPr>
              <a:t>指导</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学生</a:t>
            </a:r>
            <a:r>
              <a:rPr lang="en-US" altLang="zh-CN" sz="1200" dirty="0">
                <a:solidFill>
                  <a:schemeClr val="bg1">
                    <a:lumMod val="95000"/>
                  </a:schemeClr>
                </a:solidFill>
                <a:latin typeface="微软雅黑" pitchFamily="34" charset="-122"/>
                <a:ea typeface="微软雅黑" pitchFamily="34" charset="-122"/>
              </a:rPr>
              <a:t>: </a:t>
            </a:r>
          </a:p>
          <a:p>
            <a:pPr lvl="0">
              <a:lnSpc>
                <a:spcPct val="120000"/>
              </a:lnSpc>
            </a:pPr>
            <a:r>
              <a:rPr lang="zh-CN" altLang="en-US" sz="1200" dirty="0">
                <a:solidFill>
                  <a:schemeClr val="bg1">
                    <a:lumMod val="95000"/>
                  </a:schemeClr>
                </a:solidFill>
                <a:latin typeface="微软雅黑" pitchFamily="34" charset="-122"/>
                <a:ea typeface="微软雅黑" pitchFamily="34" charset="-122"/>
              </a:rPr>
              <a:t>吸收</a:t>
            </a:r>
            <a:r>
              <a:rPr lang="en-US" altLang="zh-CN" sz="1200" dirty="0">
                <a:solidFill>
                  <a:schemeClr val="bg1">
                    <a:lumMod val="95000"/>
                  </a:schemeClr>
                </a:solidFill>
                <a:latin typeface="微软雅黑" pitchFamily="34" charset="-122"/>
                <a:ea typeface="微软雅黑" pitchFamily="34" charset="-122"/>
              </a:rPr>
              <a:t>-&gt;</a:t>
            </a:r>
            <a:r>
              <a:rPr lang="zh-CN" altLang="en-US" sz="1200" dirty="0">
                <a:solidFill>
                  <a:schemeClr val="bg1">
                    <a:lumMod val="95000"/>
                  </a:schemeClr>
                </a:solidFill>
                <a:latin typeface="微软雅黑" pitchFamily="34" charset="-122"/>
                <a:ea typeface="微软雅黑" pitchFamily="34" charset="-122"/>
              </a:rPr>
              <a:t>自主控制</a:t>
            </a:r>
            <a:endParaRPr lang="en-US" altLang="zh-CN" sz="1200" dirty="0">
              <a:solidFill>
                <a:schemeClr val="bg1">
                  <a:lumMod val="95000"/>
                </a:schemeClr>
              </a:solidFill>
              <a:latin typeface="微软雅黑" pitchFamily="34" charset="-122"/>
              <a:ea typeface="微软雅黑" pitchFamily="34" charset="-122"/>
            </a:endParaRPr>
          </a:p>
          <a:p>
            <a:pPr>
              <a:lnSpc>
                <a:spcPct val="120000"/>
              </a:lnSpc>
            </a:pPr>
            <a:r>
              <a:rPr lang="en-US" altLang="zh-CN" sz="1200" b="1" dirty="0">
                <a:solidFill>
                  <a:schemeClr val="bg1">
                    <a:lumMod val="95000"/>
                  </a:schemeClr>
                </a:solidFill>
                <a:latin typeface="微软雅黑" pitchFamily="34" charset="-122"/>
                <a:ea typeface="微软雅黑" pitchFamily="34" charset="-122"/>
                <a:cs typeface="Arial" pitchFamily="34" charset="0"/>
              </a:rPr>
              <a:t>……</a:t>
            </a:r>
          </a:p>
        </p:txBody>
      </p:sp>
      <p:sp>
        <p:nvSpPr>
          <p:cNvPr id="54" name="矩形 53"/>
          <p:cNvSpPr/>
          <p:nvPr/>
        </p:nvSpPr>
        <p:spPr>
          <a:xfrm>
            <a:off x="7863550" y="3879784"/>
            <a:ext cx="2225662" cy="470000"/>
          </a:xfrm>
          <a:prstGeom prst="rect">
            <a:avLst/>
          </a:prstGeom>
        </p:spPr>
        <p:txBody>
          <a:bodyPr wrap="square">
            <a:spAutoFit/>
          </a:bodyPr>
          <a:lstStyle/>
          <a:p>
            <a:pPr defTabSz="783211">
              <a:lnSpc>
                <a:spcPct val="115000"/>
              </a:lnSpc>
              <a:buClr>
                <a:srgbClr val="990000"/>
              </a:buClr>
              <a:buSzPct val="75000"/>
              <a:defRPr/>
            </a:pPr>
            <a:r>
              <a:rPr lang="zh-CN" altLang="en-US" sz="2134" b="1" dirty="0">
                <a:solidFill>
                  <a:srgbClr val="FF9933"/>
                </a:solidFill>
                <a:latin typeface="微软雅黑" pitchFamily="34" charset="-122"/>
                <a:ea typeface="微软雅黑" pitchFamily="34" charset="-122"/>
                <a:cs typeface="Arial" pitchFamily="34" charset="0"/>
              </a:rPr>
              <a:t>个性化学习</a:t>
            </a:r>
            <a:endParaRPr lang="en-US" altLang="zh-CN" sz="2134" b="1" dirty="0">
              <a:solidFill>
                <a:srgbClr val="FF9933"/>
              </a:solidFill>
              <a:latin typeface="微软雅黑" pitchFamily="34" charset="-122"/>
              <a:ea typeface="微软雅黑" pitchFamily="34" charset="-122"/>
              <a:cs typeface="Arial" pitchFamily="34" charset="0"/>
            </a:endParaRPr>
          </a:p>
        </p:txBody>
      </p:sp>
      <p:sp>
        <p:nvSpPr>
          <p:cNvPr id="55" name="矩形 54"/>
          <p:cNvSpPr/>
          <p:nvPr/>
        </p:nvSpPr>
        <p:spPr>
          <a:xfrm>
            <a:off x="3473451" y="3879784"/>
            <a:ext cx="3855382" cy="470000"/>
          </a:xfrm>
          <a:prstGeom prst="rect">
            <a:avLst/>
          </a:prstGeom>
        </p:spPr>
        <p:txBody>
          <a:bodyPr wrap="square">
            <a:spAutoFit/>
          </a:bodyPr>
          <a:lstStyle/>
          <a:p>
            <a:pPr algn="ctr" defTabSz="783211">
              <a:lnSpc>
                <a:spcPct val="115000"/>
              </a:lnSpc>
              <a:buClr>
                <a:srgbClr val="990000"/>
              </a:buClr>
              <a:buSzPct val="75000"/>
              <a:defRPr/>
            </a:pPr>
            <a:r>
              <a:rPr lang="zh-CN" altLang="en-US" sz="2134" b="1" dirty="0">
                <a:solidFill>
                  <a:srgbClr val="FF9933"/>
                </a:solidFill>
                <a:latin typeface="微软雅黑" pitchFamily="34" charset="-122"/>
                <a:ea typeface="微软雅黑" pitchFamily="34" charset="-122"/>
                <a:cs typeface="Arial" pitchFamily="34" charset="0"/>
              </a:rPr>
              <a:t>随时随地学习</a:t>
            </a:r>
            <a:endParaRPr lang="en-US" altLang="zh-CN" sz="2134" b="1" dirty="0">
              <a:solidFill>
                <a:srgbClr val="FF9933"/>
              </a:solidFill>
              <a:latin typeface="微软雅黑" pitchFamily="34" charset="-122"/>
              <a:ea typeface="微软雅黑" pitchFamily="34" charset="-122"/>
              <a:cs typeface="Arial" pitchFamily="34" charset="0"/>
            </a:endParaRPr>
          </a:p>
        </p:txBody>
      </p:sp>
      <p:sp>
        <p:nvSpPr>
          <p:cNvPr id="59" name="等腰三角形 58"/>
          <p:cNvSpPr/>
          <p:nvPr/>
        </p:nvSpPr>
        <p:spPr>
          <a:xfrm rot="10800000">
            <a:off x="1320704" y="3610869"/>
            <a:ext cx="985117" cy="172881"/>
          </a:xfrm>
          <a:prstGeom prst="triangl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108903" tIns="54451" rIns="108903" bIns="54451" rtlCol="0" anchor="ctr"/>
          <a:lstStyle/>
          <a:p>
            <a:pPr algn="ctr">
              <a:buNone/>
            </a:pPr>
            <a:endParaRPr lang="zh-CN" altLang="en-US" sz="3201">
              <a:solidFill>
                <a:srgbClr val="FF9933"/>
              </a:solidFill>
              <a:latin typeface="微软雅黑" pitchFamily="34" charset="-122"/>
              <a:ea typeface="微软雅黑" pitchFamily="34" charset="-122"/>
            </a:endParaRPr>
          </a:p>
        </p:txBody>
      </p:sp>
      <p:sp>
        <p:nvSpPr>
          <p:cNvPr id="61" name="等腰三角形 60"/>
          <p:cNvSpPr/>
          <p:nvPr/>
        </p:nvSpPr>
        <p:spPr>
          <a:xfrm rot="10800000">
            <a:off x="4902062" y="3559681"/>
            <a:ext cx="985117" cy="172881"/>
          </a:xfrm>
          <a:prstGeom prst="triangl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108903" tIns="54451" rIns="108903" bIns="54451" rtlCol="0" anchor="ctr"/>
          <a:lstStyle/>
          <a:p>
            <a:pPr algn="ctr">
              <a:buNone/>
            </a:pPr>
            <a:endParaRPr lang="zh-CN" altLang="en-US" sz="3201">
              <a:solidFill>
                <a:srgbClr val="FF9933"/>
              </a:solidFill>
              <a:latin typeface="微软雅黑" pitchFamily="34" charset="-122"/>
              <a:ea typeface="微软雅黑" pitchFamily="34" charset="-122"/>
            </a:endParaRPr>
          </a:p>
        </p:txBody>
      </p:sp>
      <p:sp>
        <p:nvSpPr>
          <p:cNvPr id="64" name="等腰三角形 63"/>
          <p:cNvSpPr/>
          <p:nvPr/>
        </p:nvSpPr>
        <p:spPr>
          <a:xfrm rot="10800000">
            <a:off x="8151478" y="3610870"/>
            <a:ext cx="985117" cy="172881"/>
          </a:xfrm>
          <a:prstGeom prst="triangl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108903" tIns="54451" rIns="108903" bIns="54451" rtlCol="0" anchor="ctr"/>
          <a:lstStyle/>
          <a:p>
            <a:pPr algn="ctr">
              <a:buNone/>
            </a:pPr>
            <a:endParaRPr lang="zh-CN" altLang="en-US" sz="3201">
              <a:solidFill>
                <a:srgbClr val="FF9933"/>
              </a:solidFill>
              <a:latin typeface="微软雅黑" pitchFamily="34" charset="-122"/>
              <a:ea typeface="微软雅黑" pitchFamily="34" charset="-122"/>
            </a:endParaRPr>
          </a:p>
        </p:txBody>
      </p:sp>
      <p:sp>
        <p:nvSpPr>
          <p:cNvPr id="65" name="矩形 64"/>
          <p:cNvSpPr/>
          <p:nvPr/>
        </p:nvSpPr>
        <p:spPr>
          <a:xfrm>
            <a:off x="-163683" y="3879784"/>
            <a:ext cx="3855382" cy="470000"/>
          </a:xfrm>
          <a:prstGeom prst="rect">
            <a:avLst/>
          </a:prstGeom>
        </p:spPr>
        <p:txBody>
          <a:bodyPr wrap="square">
            <a:spAutoFit/>
          </a:bodyPr>
          <a:lstStyle/>
          <a:p>
            <a:pPr algn="ctr" defTabSz="783211">
              <a:lnSpc>
                <a:spcPct val="115000"/>
              </a:lnSpc>
              <a:buClr>
                <a:srgbClr val="990000"/>
              </a:buClr>
              <a:buSzPct val="75000"/>
              <a:defRPr/>
            </a:pPr>
            <a:r>
              <a:rPr lang="zh-CN" altLang="en-US" sz="2134" b="1" dirty="0">
                <a:solidFill>
                  <a:srgbClr val="FF9933"/>
                </a:solidFill>
                <a:latin typeface="微软雅黑" pitchFamily="34" charset="-122"/>
                <a:ea typeface="微软雅黑" pitchFamily="34" charset="-122"/>
                <a:cs typeface="Arial" pitchFamily="34" charset="0"/>
              </a:rPr>
              <a:t>优质教育资源共享</a:t>
            </a:r>
            <a:endParaRPr lang="en-US" altLang="zh-CN" sz="2134" b="1" dirty="0">
              <a:solidFill>
                <a:srgbClr val="FF9933"/>
              </a:solidFill>
              <a:latin typeface="微软雅黑" pitchFamily="34" charset="-122"/>
              <a:ea typeface="微软雅黑" pitchFamily="34" charset="-122"/>
              <a:cs typeface="Arial" pitchFamily="34" charset="0"/>
            </a:endParaRPr>
          </a:p>
        </p:txBody>
      </p:sp>
      <p:sp>
        <p:nvSpPr>
          <p:cNvPr id="67" name="文本框 66"/>
          <p:cNvSpPr txBox="1"/>
          <p:nvPr/>
        </p:nvSpPr>
        <p:spPr>
          <a:xfrm>
            <a:off x="2634405" y="4552240"/>
            <a:ext cx="2623646" cy="1200329"/>
          </a:xfrm>
          <a:prstGeom prst="rect">
            <a:avLst/>
          </a:prstGeom>
          <a:noFill/>
        </p:spPr>
        <p:txBody>
          <a:bodyPr wrap="square" rtlCol="0">
            <a:spAutoFit/>
          </a:bodyPr>
          <a:lstStyle/>
          <a:p>
            <a:pPr lvl="0">
              <a:lnSpc>
                <a:spcPct val="120000"/>
              </a:lnSpc>
            </a:pPr>
            <a:r>
              <a:rPr lang="zh-CN" altLang="en-US" sz="1200" dirty="0">
                <a:solidFill>
                  <a:schemeClr val="bg1">
                    <a:lumMod val="95000"/>
                  </a:schemeClr>
                </a:solidFill>
                <a:latin typeface="微软雅黑" pitchFamily="34" charset="-122"/>
                <a:ea typeface="微软雅黑" pitchFamily="34" charset="-122"/>
              </a:rPr>
              <a:t>基于云和移动化教学</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远程教学</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zh-CN" altLang="en-US" sz="1200" dirty="0">
                <a:solidFill>
                  <a:schemeClr val="bg1">
                    <a:lumMod val="95000"/>
                  </a:schemeClr>
                </a:solidFill>
                <a:latin typeface="微软雅黑" pitchFamily="34" charset="-122"/>
                <a:ea typeface="微软雅黑" pitchFamily="34" charset="-122"/>
              </a:rPr>
              <a:t>翻转课堂</a:t>
            </a:r>
            <a:endParaRPr lang="en-US" altLang="zh-CN" sz="1200" dirty="0">
              <a:solidFill>
                <a:schemeClr val="bg1">
                  <a:lumMod val="95000"/>
                </a:schemeClr>
              </a:solidFill>
              <a:latin typeface="微软雅黑" pitchFamily="34" charset="-122"/>
              <a:ea typeface="微软雅黑" pitchFamily="34" charset="-122"/>
            </a:endParaRPr>
          </a:p>
          <a:p>
            <a:pPr lvl="0">
              <a:lnSpc>
                <a:spcPct val="120000"/>
              </a:lnSpc>
            </a:pPr>
            <a:r>
              <a:rPr lang="en-US" altLang="zh-CN" sz="1200" dirty="0">
                <a:solidFill>
                  <a:schemeClr val="bg1">
                    <a:lumMod val="95000"/>
                  </a:schemeClr>
                </a:solidFill>
                <a:latin typeface="微软雅黑" pitchFamily="34" charset="-122"/>
                <a:ea typeface="微软雅黑" pitchFamily="34" charset="-122"/>
              </a:rPr>
              <a:t>MOOC</a:t>
            </a:r>
          </a:p>
          <a:p>
            <a:pPr lvl="0">
              <a:lnSpc>
                <a:spcPct val="120000"/>
              </a:lnSpc>
            </a:pPr>
            <a:r>
              <a:rPr lang="en-US" altLang="zh-CN" sz="1200" b="1" dirty="0">
                <a:solidFill>
                  <a:schemeClr val="bg1">
                    <a:lumMod val="95000"/>
                  </a:schemeClr>
                </a:solidFill>
                <a:latin typeface="微软雅黑" pitchFamily="34" charset="-122"/>
                <a:ea typeface="微软雅黑" pitchFamily="34" charset="-122"/>
                <a:cs typeface="Arial" pitchFamily="34" charset="0"/>
              </a:rPr>
              <a:t>……</a:t>
            </a:r>
          </a:p>
        </p:txBody>
      </p:sp>
      <p:pic>
        <p:nvPicPr>
          <p:cNvPr id="68" name="Picture 7" descr="C:\Users\Kong\Desktop\吴鸿淼\吕佳宁\stock-photo-teacher-with-headache-148786490.jpg"/>
          <p:cNvPicPr>
            <a:picLocks noChangeArrowheads="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Lst>
          </a:blip>
          <a:srcRect l="25312" t="5814" r="14407" b="15861"/>
          <a:stretch/>
        </p:blipFill>
        <p:spPr bwMode="auto">
          <a:xfrm>
            <a:off x="974480" y="1862525"/>
            <a:ext cx="1704394" cy="15361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0" name="图片 17" descr="未标题-1.jpg"/>
          <p:cNvPicPr>
            <a:picLocks/>
          </p:cNvPicPr>
          <p:nvPr/>
        </p:nvPicPr>
        <p:blipFill rotWithShape="1">
          <a:blip r:embed="rId4" cstate="print"/>
          <a:srcRect l="12225" r="11465"/>
          <a:stretch/>
        </p:blipFill>
        <p:spPr bwMode="auto">
          <a:xfrm>
            <a:off x="4469706" y="4359949"/>
            <a:ext cx="1704394" cy="16621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1" name="Picture 2" descr="E:\pic图片素材\教育\mf700-02217468.jpg"/>
          <p:cNvPicPr>
            <a:picLocks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Lst>
          </a:blip>
          <a:srcRect/>
          <a:stretch>
            <a:fillRect/>
          </a:stretch>
        </p:blipFill>
        <p:spPr bwMode="auto">
          <a:xfrm>
            <a:off x="4469706" y="1862525"/>
            <a:ext cx="1704394" cy="15379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2" name="Picture 3" descr="E:\pic图片素材\u69-632141.jpg"/>
          <p:cNvPicPr>
            <a:picLocks noChangeArrowheads="1"/>
          </p:cNvPicPr>
          <p:nvPr/>
        </p:nvPicPr>
        <p:blipFill rotWithShape="1">
          <a:blip r:embed="rId7" cstate="print">
            <a:extLst>
              <a:ext uri="{BEBA8EAE-BF5A-486C-A8C5-ECC9F3942E4B}">
                <a14:imgProps xmlns:a14="http://schemas.microsoft.com/office/drawing/2010/main">
                  <a14:imgLayer r:embed="rId8">
                    <a14:imgEffect>
                      <a14:saturation sat="0"/>
                    </a14:imgEffect>
                  </a14:imgLayer>
                </a14:imgProps>
              </a:ext>
            </a:extLst>
          </a:blip>
          <a:srcRect r="18761"/>
          <a:stretch/>
        </p:blipFill>
        <p:spPr bwMode="auto">
          <a:xfrm>
            <a:off x="7863551" y="1862525"/>
            <a:ext cx="1704394" cy="15799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图片 9"/>
          <p:cNvPicPr>
            <a:picLocks/>
          </p:cNvPicPr>
          <p:nvPr/>
        </p:nvPicPr>
        <p:blipFill rotWithShape="1">
          <a:blip r:embed="rId9" cstate="print">
            <a:extLst>
              <a:ext uri="{28A0092B-C50C-407E-A947-70E740481C1C}">
                <a14:useLocalDpi xmlns:a14="http://schemas.microsoft.com/office/drawing/2010/main" val="0"/>
              </a:ext>
            </a:extLst>
          </a:blip>
          <a:srcRect l="14373" r="4878"/>
          <a:stretch/>
        </p:blipFill>
        <p:spPr>
          <a:xfrm>
            <a:off x="7863551" y="4359948"/>
            <a:ext cx="1704394" cy="16621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4" name="矩形 73"/>
          <p:cNvSpPr/>
          <p:nvPr/>
        </p:nvSpPr>
        <p:spPr>
          <a:xfrm>
            <a:off x="-134606" y="1455215"/>
            <a:ext cx="3855382" cy="353558"/>
          </a:xfrm>
          <a:prstGeom prst="rect">
            <a:avLst/>
          </a:prstGeom>
        </p:spPr>
        <p:txBody>
          <a:bodyPr wrap="square">
            <a:spAutoFit/>
          </a:bodyPr>
          <a:lstStyle/>
          <a:p>
            <a:pPr algn="ctr" defTabSz="783211">
              <a:lnSpc>
                <a:spcPct val="115000"/>
              </a:lnSpc>
              <a:buClr>
                <a:srgbClr val="990000"/>
              </a:buClr>
              <a:buSzPct val="75000"/>
              <a:defRPr/>
            </a:pPr>
            <a:r>
              <a:rPr lang="zh-CN" altLang="en-US" sz="1600" b="1" dirty="0">
                <a:solidFill>
                  <a:schemeClr val="bg1"/>
                </a:solidFill>
                <a:latin typeface="微软雅黑" pitchFamily="34" charset="-122"/>
                <a:ea typeface="微软雅黑" pitchFamily="34" charset="-122"/>
                <a:cs typeface="Arial" pitchFamily="34" charset="0"/>
              </a:rPr>
              <a:t>有限的教育资源</a:t>
            </a:r>
            <a:endParaRPr lang="en-US" altLang="zh-CN" sz="1600" b="1" dirty="0">
              <a:solidFill>
                <a:schemeClr val="bg1"/>
              </a:solidFill>
              <a:latin typeface="微软雅黑" pitchFamily="34" charset="-122"/>
              <a:ea typeface="微软雅黑" pitchFamily="34" charset="-122"/>
              <a:cs typeface="Arial" pitchFamily="34" charset="0"/>
            </a:endParaRPr>
          </a:p>
        </p:txBody>
      </p:sp>
      <p:sp>
        <p:nvSpPr>
          <p:cNvPr id="75" name="矩形 74"/>
          <p:cNvSpPr/>
          <p:nvPr/>
        </p:nvSpPr>
        <p:spPr>
          <a:xfrm>
            <a:off x="3394212" y="1455215"/>
            <a:ext cx="3855382" cy="353558"/>
          </a:xfrm>
          <a:prstGeom prst="rect">
            <a:avLst/>
          </a:prstGeom>
        </p:spPr>
        <p:txBody>
          <a:bodyPr wrap="square">
            <a:spAutoFit/>
          </a:bodyPr>
          <a:lstStyle/>
          <a:p>
            <a:pPr algn="ctr" defTabSz="783211">
              <a:lnSpc>
                <a:spcPct val="115000"/>
              </a:lnSpc>
              <a:buClr>
                <a:srgbClr val="990000"/>
              </a:buClr>
              <a:buSzPct val="75000"/>
              <a:defRPr/>
            </a:pPr>
            <a:r>
              <a:rPr lang="zh-CN" altLang="en-US" sz="1600" b="1" dirty="0">
                <a:solidFill>
                  <a:schemeClr val="bg1"/>
                </a:solidFill>
                <a:latin typeface="微软雅黑" pitchFamily="34" charset="-122"/>
                <a:ea typeface="微软雅黑" pitchFamily="34" charset="-122"/>
                <a:cs typeface="Arial" pitchFamily="34" charset="0"/>
              </a:rPr>
              <a:t>固定上课地点</a:t>
            </a:r>
            <a:endParaRPr lang="en-US" altLang="zh-CN" sz="1600" b="1" dirty="0">
              <a:solidFill>
                <a:schemeClr val="bg1"/>
              </a:solidFill>
              <a:latin typeface="微软雅黑" pitchFamily="34" charset="-122"/>
              <a:ea typeface="微软雅黑" pitchFamily="34" charset="-122"/>
              <a:cs typeface="Arial" pitchFamily="34" charset="0"/>
            </a:endParaRPr>
          </a:p>
        </p:txBody>
      </p:sp>
      <p:sp>
        <p:nvSpPr>
          <p:cNvPr id="76" name="矩形 75"/>
          <p:cNvSpPr/>
          <p:nvPr/>
        </p:nvSpPr>
        <p:spPr>
          <a:xfrm>
            <a:off x="6788057" y="1455215"/>
            <a:ext cx="3855382" cy="353558"/>
          </a:xfrm>
          <a:prstGeom prst="rect">
            <a:avLst/>
          </a:prstGeom>
        </p:spPr>
        <p:txBody>
          <a:bodyPr wrap="square">
            <a:spAutoFit/>
          </a:bodyPr>
          <a:lstStyle/>
          <a:p>
            <a:pPr algn="ctr" defTabSz="783211">
              <a:lnSpc>
                <a:spcPct val="115000"/>
              </a:lnSpc>
              <a:buClr>
                <a:srgbClr val="990000"/>
              </a:buClr>
              <a:buSzPct val="75000"/>
              <a:defRPr/>
            </a:pPr>
            <a:r>
              <a:rPr lang="zh-CN" altLang="en-US" sz="1600" b="1" dirty="0">
                <a:solidFill>
                  <a:schemeClr val="bg1"/>
                </a:solidFill>
                <a:latin typeface="微软雅黑" pitchFamily="34" charset="-122"/>
                <a:ea typeface="微软雅黑" pitchFamily="34" charset="-122"/>
                <a:cs typeface="Arial" pitchFamily="34" charset="0"/>
              </a:rPr>
              <a:t>教学以“讲”为主</a:t>
            </a:r>
            <a:endParaRPr lang="en-US" altLang="zh-CN" sz="1600" b="1" dirty="0">
              <a:solidFill>
                <a:schemeClr val="bg1"/>
              </a:solidFill>
              <a:latin typeface="微软雅黑" pitchFamily="34" charset="-122"/>
              <a:ea typeface="微软雅黑" pitchFamily="34" charset="-122"/>
              <a:cs typeface="Arial" pitchFamily="34" charset="0"/>
            </a:endParaRPr>
          </a:p>
        </p:txBody>
      </p:sp>
      <p:pic>
        <p:nvPicPr>
          <p:cNvPr id="11" name="图片 10"/>
          <p:cNvPicPr>
            <a:picLocks/>
          </p:cNvPicPr>
          <p:nvPr/>
        </p:nvPicPr>
        <p:blipFill rotWithShape="1">
          <a:blip r:embed="rId10" cstate="print">
            <a:extLst>
              <a:ext uri="{28A0092B-C50C-407E-A947-70E740481C1C}">
                <a14:useLocalDpi xmlns:a14="http://schemas.microsoft.com/office/drawing/2010/main" val="0"/>
              </a:ext>
            </a:extLst>
          </a:blip>
          <a:srcRect l="55434" b="25052"/>
          <a:stretch/>
        </p:blipFill>
        <p:spPr>
          <a:xfrm>
            <a:off x="911811" y="4359948"/>
            <a:ext cx="1704394" cy="16407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92973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0991970" y="2658485"/>
            <a:ext cx="720167" cy="692507"/>
            <a:chOff x="8241938" y="2263584"/>
            <a:chExt cx="540000" cy="519260"/>
          </a:xfrm>
        </p:grpSpPr>
        <p:sp>
          <p:nvSpPr>
            <p:cNvPr id="9245" name="AutoShape 65"/>
            <p:cNvSpPr>
              <a:spLocks/>
            </p:cNvSpPr>
            <p:nvPr/>
          </p:nvSpPr>
          <p:spPr bwMode="auto">
            <a:xfrm rot="6484144">
              <a:off x="8311665" y="2413102"/>
              <a:ext cx="252741" cy="257458"/>
            </a:xfrm>
            <a:custGeom>
              <a:avLst/>
              <a:gdLst>
                <a:gd name="T0" fmla="*/ 46438892 w 21600"/>
                <a:gd name="T1" fmla="*/ 43957577 h 21600"/>
                <a:gd name="T2" fmla="*/ 46438892 w 21600"/>
                <a:gd name="T3" fmla="*/ 43957577 h 21600"/>
                <a:gd name="T4" fmla="*/ 46438892 w 21600"/>
                <a:gd name="T5" fmla="*/ 43957577 h 21600"/>
                <a:gd name="T6" fmla="*/ 46438892 w 21600"/>
                <a:gd name="T7" fmla="*/ 4395757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274" y="5538"/>
                  </a:moveTo>
                  <a:lnTo>
                    <a:pt x="2842" y="6092"/>
                  </a:lnTo>
                  <a:lnTo>
                    <a:pt x="2274" y="7200"/>
                  </a:lnTo>
                  <a:lnTo>
                    <a:pt x="2274" y="7754"/>
                  </a:lnTo>
                  <a:lnTo>
                    <a:pt x="568" y="7754"/>
                  </a:lnTo>
                  <a:lnTo>
                    <a:pt x="0" y="8862"/>
                  </a:lnTo>
                  <a:lnTo>
                    <a:pt x="0" y="9969"/>
                  </a:lnTo>
                  <a:lnTo>
                    <a:pt x="1705" y="11631"/>
                  </a:lnTo>
                  <a:lnTo>
                    <a:pt x="0" y="13292"/>
                  </a:lnTo>
                  <a:lnTo>
                    <a:pt x="0" y="14400"/>
                  </a:lnTo>
                  <a:lnTo>
                    <a:pt x="568" y="14954"/>
                  </a:lnTo>
                  <a:lnTo>
                    <a:pt x="1705" y="15508"/>
                  </a:lnTo>
                  <a:lnTo>
                    <a:pt x="2842" y="15508"/>
                  </a:lnTo>
                  <a:lnTo>
                    <a:pt x="2842" y="18277"/>
                  </a:lnTo>
                  <a:lnTo>
                    <a:pt x="3411" y="19385"/>
                  </a:lnTo>
                  <a:lnTo>
                    <a:pt x="5116" y="19385"/>
                  </a:lnTo>
                  <a:lnTo>
                    <a:pt x="6253" y="18831"/>
                  </a:lnTo>
                  <a:lnTo>
                    <a:pt x="6821" y="18831"/>
                  </a:lnTo>
                  <a:lnTo>
                    <a:pt x="7389" y="19385"/>
                  </a:lnTo>
                  <a:lnTo>
                    <a:pt x="7389" y="21046"/>
                  </a:lnTo>
                  <a:lnTo>
                    <a:pt x="8526" y="21600"/>
                  </a:lnTo>
                  <a:lnTo>
                    <a:pt x="9663" y="21600"/>
                  </a:lnTo>
                  <a:lnTo>
                    <a:pt x="11368" y="19938"/>
                  </a:lnTo>
                  <a:lnTo>
                    <a:pt x="11937" y="19938"/>
                  </a:lnTo>
                  <a:lnTo>
                    <a:pt x="12505" y="21046"/>
                  </a:lnTo>
                  <a:lnTo>
                    <a:pt x="13074" y="21600"/>
                  </a:lnTo>
                  <a:lnTo>
                    <a:pt x="14211" y="21600"/>
                  </a:lnTo>
                  <a:lnTo>
                    <a:pt x="15347" y="21046"/>
                  </a:lnTo>
                  <a:lnTo>
                    <a:pt x="15347" y="18831"/>
                  </a:lnTo>
                  <a:lnTo>
                    <a:pt x="15916" y="18277"/>
                  </a:lnTo>
                  <a:lnTo>
                    <a:pt x="16484" y="18277"/>
                  </a:lnTo>
                  <a:lnTo>
                    <a:pt x="17621" y="18831"/>
                  </a:lnTo>
                  <a:lnTo>
                    <a:pt x="18189" y="18831"/>
                  </a:lnTo>
                  <a:lnTo>
                    <a:pt x="19326" y="18277"/>
                  </a:lnTo>
                  <a:lnTo>
                    <a:pt x="19895" y="17169"/>
                  </a:lnTo>
                  <a:lnTo>
                    <a:pt x="19326" y="16615"/>
                  </a:lnTo>
                  <a:lnTo>
                    <a:pt x="18758" y="15508"/>
                  </a:lnTo>
                  <a:lnTo>
                    <a:pt x="19895" y="14400"/>
                  </a:lnTo>
                  <a:lnTo>
                    <a:pt x="21032" y="14400"/>
                  </a:lnTo>
                  <a:lnTo>
                    <a:pt x="21600" y="13292"/>
                  </a:lnTo>
                  <a:lnTo>
                    <a:pt x="21600" y="12185"/>
                  </a:lnTo>
                  <a:lnTo>
                    <a:pt x="19895" y="10523"/>
                  </a:lnTo>
                  <a:lnTo>
                    <a:pt x="21600" y="8862"/>
                  </a:lnTo>
                  <a:lnTo>
                    <a:pt x="21600" y="7754"/>
                  </a:lnTo>
                  <a:lnTo>
                    <a:pt x="21032" y="6646"/>
                  </a:lnTo>
                  <a:lnTo>
                    <a:pt x="19326" y="6646"/>
                  </a:lnTo>
                  <a:lnTo>
                    <a:pt x="18189" y="6092"/>
                  </a:lnTo>
                  <a:lnTo>
                    <a:pt x="18189" y="5538"/>
                  </a:lnTo>
                  <a:lnTo>
                    <a:pt x="18758" y="4431"/>
                  </a:lnTo>
                  <a:lnTo>
                    <a:pt x="18758" y="3877"/>
                  </a:lnTo>
                  <a:lnTo>
                    <a:pt x="18189" y="2769"/>
                  </a:lnTo>
                  <a:lnTo>
                    <a:pt x="17621" y="2215"/>
                  </a:lnTo>
                  <a:lnTo>
                    <a:pt x="16484" y="2769"/>
                  </a:lnTo>
                  <a:lnTo>
                    <a:pt x="14779" y="2769"/>
                  </a:lnTo>
                  <a:lnTo>
                    <a:pt x="14211" y="2215"/>
                  </a:lnTo>
                  <a:lnTo>
                    <a:pt x="14211" y="554"/>
                  </a:lnTo>
                  <a:lnTo>
                    <a:pt x="13074" y="0"/>
                  </a:lnTo>
                  <a:lnTo>
                    <a:pt x="11937" y="554"/>
                  </a:lnTo>
                  <a:lnTo>
                    <a:pt x="10232" y="2215"/>
                  </a:lnTo>
                  <a:lnTo>
                    <a:pt x="8526" y="554"/>
                  </a:lnTo>
                  <a:lnTo>
                    <a:pt x="7389" y="554"/>
                  </a:lnTo>
                  <a:lnTo>
                    <a:pt x="6253" y="1108"/>
                  </a:lnTo>
                  <a:lnTo>
                    <a:pt x="6253" y="2769"/>
                  </a:lnTo>
                  <a:lnTo>
                    <a:pt x="5684" y="3877"/>
                  </a:lnTo>
                  <a:lnTo>
                    <a:pt x="5116" y="3877"/>
                  </a:lnTo>
                  <a:lnTo>
                    <a:pt x="4547" y="3323"/>
                  </a:lnTo>
                  <a:lnTo>
                    <a:pt x="3411" y="3323"/>
                  </a:lnTo>
                  <a:lnTo>
                    <a:pt x="2274" y="3877"/>
                  </a:lnTo>
                  <a:lnTo>
                    <a:pt x="2274" y="5538"/>
                  </a:lnTo>
                  <a:close/>
                  <a:moveTo>
                    <a:pt x="9095" y="4985"/>
                  </a:moveTo>
                  <a:lnTo>
                    <a:pt x="11368" y="4985"/>
                  </a:lnTo>
                  <a:lnTo>
                    <a:pt x="13642" y="5538"/>
                  </a:lnTo>
                  <a:lnTo>
                    <a:pt x="15916" y="6646"/>
                  </a:lnTo>
                  <a:lnTo>
                    <a:pt x="17053" y="8862"/>
                  </a:lnTo>
                  <a:lnTo>
                    <a:pt x="17053" y="11631"/>
                  </a:lnTo>
                  <a:lnTo>
                    <a:pt x="16484" y="13846"/>
                  </a:lnTo>
                  <a:lnTo>
                    <a:pt x="13074" y="17169"/>
                  </a:lnTo>
                  <a:lnTo>
                    <a:pt x="10232" y="17169"/>
                  </a:lnTo>
                  <a:lnTo>
                    <a:pt x="7958" y="16615"/>
                  </a:lnTo>
                  <a:lnTo>
                    <a:pt x="5684" y="14954"/>
                  </a:lnTo>
                  <a:lnTo>
                    <a:pt x="4547" y="12738"/>
                  </a:lnTo>
                  <a:lnTo>
                    <a:pt x="4547" y="10523"/>
                  </a:lnTo>
                  <a:lnTo>
                    <a:pt x="5116" y="8308"/>
                  </a:lnTo>
                  <a:lnTo>
                    <a:pt x="6821" y="6092"/>
                  </a:lnTo>
                  <a:lnTo>
                    <a:pt x="9095" y="4985"/>
                  </a:lnTo>
                  <a:close/>
                </a:path>
              </a:pathLst>
            </a:custGeom>
            <a:solidFill>
              <a:srgbClr val="FFC000"/>
            </a:solidFill>
            <a:ln>
              <a:noFill/>
            </a:ln>
            <a:effectLst/>
            <a:extLst/>
          </p:spPr>
          <p:txBody>
            <a:bodyPr lIns="60974" rIns="60974"/>
            <a:lstStyle/>
            <a:p>
              <a:endParaRPr lang="zh-CN" altLang="en-US" sz="3201"/>
            </a:p>
          </p:txBody>
        </p:sp>
        <p:sp>
          <p:nvSpPr>
            <p:cNvPr id="72" name="AutoShape 65"/>
            <p:cNvSpPr>
              <a:spLocks/>
            </p:cNvSpPr>
            <p:nvPr/>
          </p:nvSpPr>
          <p:spPr bwMode="auto">
            <a:xfrm rot="6484144">
              <a:off x="8535874" y="2521080"/>
              <a:ext cx="178172" cy="169305"/>
            </a:xfrm>
            <a:custGeom>
              <a:avLst/>
              <a:gdLst>
                <a:gd name="T0" fmla="*/ 46438892 w 21600"/>
                <a:gd name="T1" fmla="*/ 43957577 h 21600"/>
                <a:gd name="T2" fmla="*/ 46438892 w 21600"/>
                <a:gd name="T3" fmla="*/ 43957577 h 21600"/>
                <a:gd name="T4" fmla="*/ 46438892 w 21600"/>
                <a:gd name="T5" fmla="*/ 43957577 h 21600"/>
                <a:gd name="T6" fmla="*/ 46438892 w 21600"/>
                <a:gd name="T7" fmla="*/ 4395757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274" y="5538"/>
                  </a:moveTo>
                  <a:lnTo>
                    <a:pt x="2842" y="6092"/>
                  </a:lnTo>
                  <a:lnTo>
                    <a:pt x="2274" y="7200"/>
                  </a:lnTo>
                  <a:lnTo>
                    <a:pt x="2274" y="7754"/>
                  </a:lnTo>
                  <a:lnTo>
                    <a:pt x="568" y="7754"/>
                  </a:lnTo>
                  <a:lnTo>
                    <a:pt x="0" y="8862"/>
                  </a:lnTo>
                  <a:lnTo>
                    <a:pt x="0" y="9969"/>
                  </a:lnTo>
                  <a:lnTo>
                    <a:pt x="1705" y="11631"/>
                  </a:lnTo>
                  <a:lnTo>
                    <a:pt x="0" y="13292"/>
                  </a:lnTo>
                  <a:lnTo>
                    <a:pt x="0" y="14400"/>
                  </a:lnTo>
                  <a:lnTo>
                    <a:pt x="568" y="14954"/>
                  </a:lnTo>
                  <a:lnTo>
                    <a:pt x="1705" y="15508"/>
                  </a:lnTo>
                  <a:lnTo>
                    <a:pt x="2842" y="15508"/>
                  </a:lnTo>
                  <a:lnTo>
                    <a:pt x="2842" y="18277"/>
                  </a:lnTo>
                  <a:lnTo>
                    <a:pt x="3411" y="19385"/>
                  </a:lnTo>
                  <a:lnTo>
                    <a:pt x="5116" y="19385"/>
                  </a:lnTo>
                  <a:lnTo>
                    <a:pt x="6253" y="18831"/>
                  </a:lnTo>
                  <a:lnTo>
                    <a:pt x="6821" y="18831"/>
                  </a:lnTo>
                  <a:lnTo>
                    <a:pt x="7389" y="19385"/>
                  </a:lnTo>
                  <a:lnTo>
                    <a:pt x="7389" y="21046"/>
                  </a:lnTo>
                  <a:lnTo>
                    <a:pt x="8526" y="21600"/>
                  </a:lnTo>
                  <a:lnTo>
                    <a:pt x="9663" y="21600"/>
                  </a:lnTo>
                  <a:lnTo>
                    <a:pt x="11368" y="19938"/>
                  </a:lnTo>
                  <a:lnTo>
                    <a:pt x="11937" y="19938"/>
                  </a:lnTo>
                  <a:lnTo>
                    <a:pt x="12505" y="21046"/>
                  </a:lnTo>
                  <a:lnTo>
                    <a:pt x="13074" y="21600"/>
                  </a:lnTo>
                  <a:lnTo>
                    <a:pt x="14211" y="21600"/>
                  </a:lnTo>
                  <a:lnTo>
                    <a:pt x="15347" y="21046"/>
                  </a:lnTo>
                  <a:lnTo>
                    <a:pt x="15347" y="18831"/>
                  </a:lnTo>
                  <a:lnTo>
                    <a:pt x="15916" y="18277"/>
                  </a:lnTo>
                  <a:lnTo>
                    <a:pt x="16484" y="18277"/>
                  </a:lnTo>
                  <a:lnTo>
                    <a:pt x="17621" y="18831"/>
                  </a:lnTo>
                  <a:lnTo>
                    <a:pt x="18189" y="18831"/>
                  </a:lnTo>
                  <a:lnTo>
                    <a:pt x="19326" y="18277"/>
                  </a:lnTo>
                  <a:lnTo>
                    <a:pt x="19895" y="17169"/>
                  </a:lnTo>
                  <a:lnTo>
                    <a:pt x="19326" y="16615"/>
                  </a:lnTo>
                  <a:lnTo>
                    <a:pt x="18758" y="15508"/>
                  </a:lnTo>
                  <a:lnTo>
                    <a:pt x="19895" y="14400"/>
                  </a:lnTo>
                  <a:lnTo>
                    <a:pt x="21032" y="14400"/>
                  </a:lnTo>
                  <a:lnTo>
                    <a:pt x="21600" y="13292"/>
                  </a:lnTo>
                  <a:lnTo>
                    <a:pt x="21600" y="12185"/>
                  </a:lnTo>
                  <a:lnTo>
                    <a:pt x="19895" y="10523"/>
                  </a:lnTo>
                  <a:lnTo>
                    <a:pt x="21600" y="8862"/>
                  </a:lnTo>
                  <a:lnTo>
                    <a:pt x="21600" y="7754"/>
                  </a:lnTo>
                  <a:lnTo>
                    <a:pt x="21032" y="6646"/>
                  </a:lnTo>
                  <a:lnTo>
                    <a:pt x="19326" y="6646"/>
                  </a:lnTo>
                  <a:lnTo>
                    <a:pt x="18189" y="6092"/>
                  </a:lnTo>
                  <a:lnTo>
                    <a:pt x="18189" y="5538"/>
                  </a:lnTo>
                  <a:lnTo>
                    <a:pt x="18758" y="4431"/>
                  </a:lnTo>
                  <a:lnTo>
                    <a:pt x="18758" y="3877"/>
                  </a:lnTo>
                  <a:lnTo>
                    <a:pt x="18189" y="2769"/>
                  </a:lnTo>
                  <a:lnTo>
                    <a:pt x="17621" y="2215"/>
                  </a:lnTo>
                  <a:lnTo>
                    <a:pt x="16484" y="2769"/>
                  </a:lnTo>
                  <a:lnTo>
                    <a:pt x="14779" y="2769"/>
                  </a:lnTo>
                  <a:lnTo>
                    <a:pt x="14211" y="2215"/>
                  </a:lnTo>
                  <a:lnTo>
                    <a:pt x="14211" y="554"/>
                  </a:lnTo>
                  <a:lnTo>
                    <a:pt x="13074" y="0"/>
                  </a:lnTo>
                  <a:lnTo>
                    <a:pt x="11937" y="554"/>
                  </a:lnTo>
                  <a:lnTo>
                    <a:pt x="10232" y="2215"/>
                  </a:lnTo>
                  <a:lnTo>
                    <a:pt x="8526" y="554"/>
                  </a:lnTo>
                  <a:lnTo>
                    <a:pt x="7389" y="554"/>
                  </a:lnTo>
                  <a:lnTo>
                    <a:pt x="6253" y="1108"/>
                  </a:lnTo>
                  <a:lnTo>
                    <a:pt x="6253" y="2769"/>
                  </a:lnTo>
                  <a:lnTo>
                    <a:pt x="5684" y="3877"/>
                  </a:lnTo>
                  <a:lnTo>
                    <a:pt x="5116" y="3877"/>
                  </a:lnTo>
                  <a:lnTo>
                    <a:pt x="4547" y="3323"/>
                  </a:lnTo>
                  <a:lnTo>
                    <a:pt x="3411" y="3323"/>
                  </a:lnTo>
                  <a:lnTo>
                    <a:pt x="2274" y="3877"/>
                  </a:lnTo>
                  <a:lnTo>
                    <a:pt x="2274" y="5538"/>
                  </a:lnTo>
                  <a:close/>
                  <a:moveTo>
                    <a:pt x="9095" y="4985"/>
                  </a:moveTo>
                  <a:lnTo>
                    <a:pt x="11368" y="4985"/>
                  </a:lnTo>
                  <a:lnTo>
                    <a:pt x="13642" y="5538"/>
                  </a:lnTo>
                  <a:lnTo>
                    <a:pt x="15916" y="6646"/>
                  </a:lnTo>
                  <a:lnTo>
                    <a:pt x="17053" y="8862"/>
                  </a:lnTo>
                  <a:lnTo>
                    <a:pt x="17053" y="11631"/>
                  </a:lnTo>
                  <a:lnTo>
                    <a:pt x="16484" y="13846"/>
                  </a:lnTo>
                  <a:lnTo>
                    <a:pt x="13074" y="17169"/>
                  </a:lnTo>
                  <a:lnTo>
                    <a:pt x="10232" y="17169"/>
                  </a:lnTo>
                  <a:lnTo>
                    <a:pt x="7958" y="16615"/>
                  </a:lnTo>
                  <a:lnTo>
                    <a:pt x="5684" y="14954"/>
                  </a:lnTo>
                  <a:lnTo>
                    <a:pt x="4547" y="12738"/>
                  </a:lnTo>
                  <a:lnTo>
                    <a:pt x="4547" y="10523"/>
                  </a:lnTo>
                  <a:lnTo>
                    <a:pt x="5116" y="8308"/>
                  </a:lnTo>
                  <a:lnTo>
                    <a:pt x="6821" y="6092"/>
                  </a:lnTo>
                  <a:lnTo>
                    <a:pt x="9095" y="4985"/>
                  </a:lnTo>
                  <a:close/>
                </a:path>
              </a:pathLst>
            </a:custGeom>
            <a:solidFill>
              <a:srgbClr val="FFC000"/>
            </a:solidFill>
            <a:ln>
              <a:noFill/>
            </a:ln>
            <a:effectLst/>
            <a:extLst/>
          </p:spPr>
          <p:txBody>
            <a:bodyPr lIns="60974" rIns="60974"/>
            <a:lstStyle/>
            <a:p>
              <a:endParaRPr lang="zh-CN" altLang="en-US" sz="3201"/>
            </a:p>
          </p:txBody>
        </p:sp>
        <p:sp>
          <p:nvSpPr>
            <p:cNvPr id="73" name="AutoShape 65"/>
            <p:cNvSpPr>
              <a:spLocks/>
            </p:cNvSpPr>
            <p:nvPr/>
          </p:nvSpPr>
          <p:spPr bwMode="auto">
            <a:xfrm rot="6484144">
              <a:off x="8510526" y="2350626"/>
              <a:ext cx="178172" cy="169305"/>
            </a:xfrm>
            <a:custGeom>
              <a:avLst/>
              <a:gdLst>
                <a:gd name="T0" fmla="*/ 46438892 w 21600"/>
                <a:gd name="T1" fmla="*/ 43957577 h 21600"/>
                <a:gd name="T2" fmla="*/ 46438892 w 21600"/>
                <a:gd name="T3" fmla="*/ 43957577 h 21600"/>
                <a:gd name="T4" fmla="*/ 46438892 w 21600"/>
                <a:gd name="T5" fmla="*/ 43957577 h 21600"/>
                <a:gd name="T6" fmla="*/ 46438892 w 21600"/>
                <a:gd name="T7" fmla="*/ 4395757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274" y="5538"/>
                  </a:moveTo>
                  <a:lnTo>
                    <a:pt x="2842" y="6092"/>
                  </a:lnTo>
                  <a:lnTo>
                    <a:pt x="2274" y="7200"/>
                  </a:lnTo>
                  <a:lnTo>
                    <a:pt x="2274" y="7754"/>
                  </a:lnTo>
                  <a:lnTo>
                    <a:pt x="568" y="7754"/>
                  </a:lnTo>
                  <a:lnTo>
                    <a:pt x="0" y="8862"/>
                  </a:lnTo>
                  <a:lnTo>
                    <a:pt x="0" y="9969"/>
                  </a:lnTo>
                  <a:lnTo>
                    <a:pt x="1705" y="11631"/>
                  </a:lnTo>
                  <a:lnTo>
                    <a:pt x="0" y="13292"/>
                  </a:lnTo>
                  <a:lnTo>
                    <a:pt x="0" y="14400"/>
                  </a:lnTo>
                  <a:lnTo>
                    <a:pt x="568" y="14954"/>
                  </a:lnTo>
                  <a:lnTo>
                    <a:pt x="1705" y="15508"/>
                  </a:lnTo>
                  <a:lnTo>
                    <a:pt x="2842" y="15508"/>
                  </a:lnTo>
                  <a:lnTo>
                    <a:pt x="2842" y="18277"/>
                  </a:lnTo>
                  <a:lnTo>
                    <a:pt x="3411" y="19385"/>
                  </a:lnTo>
                  <a:lnTo>
                    <a:pt x="5116" y="19385"/>
                  </a:lnTo>
                  <a:lnTo>
                    <a:pt x="6253" y="18831"/>
                  </a:lnTo>
                  <a:lnTo>
                    <a:pt x="6821" y="18831"/>
                  </a:lnTo>
                  <a:lnTo>
                    <a:pt x="7389" y="19385"/>
                  </a:lnTo>
                  <a:lnTo>
                    <a:pt x="7389" y="21046"/>
                  </a:lnTo>
                  <a:lnTo>
                    <a:pt x="8526" y="21600"/>
                  </a:lnTo>
                  <a:lnTo>
                    <a:pt x="9663" y="21600"/>
                  </a:lnTo>
                  <a:lnTo>
                    <a:pt x="11368" y="19938"/>
                  </a:lnTo>
                  <a:lnTo>
                    <a:pt x="11937" y="19938"/>
                  </a:lnTo>
                  <a:lnTo>
                    <a:pt x="12505" y="21046"/>
                  </a:lnTo>
                  <a:lnTo>
                    <a:pt x="13074" y="21600"/>
                  </a:lnTo>
                  <a:lnTo>
                    <a:pt x="14211" y="21600"/>
                  </a:lnTo>
                  <a:lnTo>
                    <a:pt x="15347" y="21046"/>
                  </a:lnTo>
                  <a:lnTo>
                    <a:pt x="15347" y="18831"/>
                  </a:lnTo>
                  <a:lnTo>
                    <a:pt x="15916" y="18277"/>
                  </a:lnTo>
                  <a:lnTo>
                    <a:pt x="16484" y="18277"/>
                  </a:lnTo>
                  <a:lnTo>
                    <a:pt x="17621" y="18831"/>
                  </a:lnTo>
                  <a:lnTo>
                    <a:pt x="18189" y="18831"/>
                  </a:lnTo>
                  <a:lnTo>
                    <a:pt x="19326" y="18277"/>
                  </a:lnTo>
                  <a:lnTo>
                    <a:pt x="19895" y="17169"/>
                  </a:lnTo>
                  <a:lnTo>
                    <a:pt x="19326" y="16615"/>
                  </a:lnTo>
                  <a:lnTo>
                    <a:pt x="18758" y="15508"/>
                  </a:lnTo>
                  <a:lnTo>
                    <a:pt x="19895" y="14400"/>
                  </a:lnTo>
                  <a:lnTo>
                    <a:pt x="21032" y="14400"/>
                  </a:lnTo>
                  <a:lnTo>
                    <a:pt x="21600" y="13292"/>
                  </a:lnTo>
                  <a:lnTo>
                    <a:pt x="21600" y="12185"/>
                  </a:lnTo>
                  <a:lnTo>
                    <a:pt x="19895" y="10523"/>
                  </a:lnTo>
                  <a:lnTo>
                    <a:pt x="21600" y="8862"/>
                  </a:lnTo>
                  <a:lnTo>
                    <a:pt x="21600" y="7754"/>
                  </a:lnTo>
                  <a:lnTo>
                    <a:pt x="21032" y="6646"/>
                  </a:lnTo>
                  <a:lnTo>
                    <a:pt x="19326" y="6646"/>
                  </a:lnTo>
                  <a:lnTo>
                    <a:pt x="18189" y="6092"/>
                  </a:lnTo>
                  <a:lnTo>
                    <a:pt x="18189" y="5538"/>
                  </a:lnTo>
                  <a:lnTo>
                    <a:pt x="18758" y="4431"/>
                  </a:lnTo>
                  <a:lnTo>
                    <a:pt x="18758" y="3877"/>
                  </a:lnTo>
                  <a:lnTo>
                    <a:pt x="18189" y="2769"/>
                  </a:lnTo>
                  <a:lnTo>
                    <a:pt x="17621" y="2215"/>
                  </a:lnTo>
                  <a:lnTo>
                    <a:pt x="16484" y="2769"/>
                  </a:lnTo>
                  <a:lnTo>
                    <a:pt x="14779" y="2769"/>
                  </a:lnTo>
                  <a:lnTo>
                    <a:pt x="14211" y="2215"/>
                  </a:lnTo>
                  <a:lnTo>
                    <a:pt x="14211" y="554"/>
                  </a:lnTo>
                  <a:lnTo>
                    <a:pt x="13074" y="0"/>
                  </a:lnTo>
                  <a:lnTo>
                    <a:pt x="11937" y="554"/>
                  </a:lnTo>
                  <a:lnTo>
                    <a:pt x="10232" y="2215"/>
                  </a:lnTo>
                  <a:lnTo>
                    <a:pt x="8526" y="554"/>
                  </a:lnTo>
                  <a:lnTo>
                    <a:pt x="7389" y="554"/>
                  </a:lnTo>
                  <a:lnTo>
                    <a:pt x="6253" y="1108"/>
                  </a:lnTo>
                  <a:lnTo>
                    <a:pt x="6253" y="2769"/>
                  </a:lnTo>
                  <a:lnTo>
                    <a:pt x="5684" y="3877"/>
                  </a:lnTo>
                  <a:lnTo>
                    <a:pt x="5116" y="3877"/>
                  </a:lnTo>
                  <a:lnTo>
                    <a:pt x="4547" y="3323"/>
                  </a:lnTo>
                  <a:lnTo>
                    <a:pt x="3411" y="3323"/>
                  </a:lnTo>
                  <a:lnTo>
                    <a:pt x="2274" y="3877"/>
                  </a:lnTo>
                  <a:lnTo>
                    <a:pt x="2274" y="5538"/>
                  </a:lnTo>
                  <a:close/>
                  <a:moveTo>
                    <a:pt x="9095" y="4985"/>
                  </a:moveTo>
                  <a:lnTo>
                    <a:pt x="11368" y="4985"/>
                  </a:lnTo>
                  <a:lnTo>
                    <a:pt x="13642" y="5538"/>
                  </a:lnTo>
                  <a:lnTo>
                    <a:pt x="15916" y="6646"/>
                  </a:lnTo>
                  <a:lnTo>
                    <a:pt x="17053" y="8862"/>
                  </a:lnTo>
                  <a:lnTo>
                    <a:pt x="17053" y="11631"/>
                  </a:lnTo>
                  <a:lnTo>
                    <a:pt x="16484" y="13846"/>
                  </a:lnTo>
                  <a:lnTo>
                    <a:pt x="13074" y="17169"/>
                  </a:lnTo>
                  <a:lnTo>
                    <a:pt x="10232" y="17169"/>
                  </a:lnTo>
                  <a:lnTo>
                    <a:pt x="7958" y="16615"/>
                  </a:lnTo>
                  <a:lnTo>
                    <a:pt x="5684" y="14954"/>
                  </a:lnTo>
                  <a:lnTo>
                    <a:pt x="4547" y="12738"/>
                  </a:lnTo>
                  <a:lnTo>
                    <a:pt x="4547" y="10523"/>
                  </a:lnTo>
                  <a:lnTo>
                    <a:pt x="5116" y="8308"/>
                  </a:lnTo>
                  <a:lnTo>
                    <a:pt x="6821" y="6092"/>
                  </a:lnTo>
                  <a:lnTo>
                    <a:pt x="9095" y="4985"/>
                  </a:lnTo>
                  <a:close/>
                </a:path>
              </a:pathLst>
            </a:custGeom>
            <a:solidFill>
              <a:srgbClr val="FFC000"/>
            </a:solidFill>
            <a:ln>
              <a:noFill/>
            </a:ln>
            <a:effectLst/>
            <a:extLst/>
          </p:spPr>
          <p:txBody>
            <a:bodyPr lIns="60974" rIns="60974"/>
            <a:lstStyle/>
            <a:p>
              <a:endParaRPr lang="zh-CN" altLang="en-US" sz="3201"/>
            </a:p>
          </p:txBody>
        </p:sp>
        <p:sp>
          <p:nvSpPr>
            <p:cNvPr id="71" name="椭圆 70"/>
            <p:cNvSpPr/>
            <p:nvPr/>
          </p:nvSpPr>
          <p:spPr bwMode="auto">
            <a:xfrm>
              <a:off x="8241938" y="2263584"/>
              <a:ext cx="540000" cy="519260"/>
            </a:xfrm>
            <a:prstGeom prst="ellipse">
              <a:avLst/>
            </a:prstGeom>
            <a:noFill/>
            <a:ln w="25400" cap="flat" cmpd="sng" algn="ctr">
              <a:solidFill>
                <a:schemeClr val="accent1"/>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60974" tIns="60974" rIns="60974" bIns="60974" numCol="1" rtlCol="0" anchor="ctr" anchorCtr="0" compatLnSpc="1">
              <a:prstTxWarp prst="textNoShape">
                <a:avLst/>
              </a:prstTxWarp>
              <a:spAutoFit/>
            </a:bodyPr>
            <a:lstStyle/>
            <a:p>
              <a:pPr fontAlgn="base" hangingPunct="0">
                <a:spcBef>
                  <a:spcPct val="0"/>
                </a:spcBef>
                <a:spcAft>
                  <a:spcPct val="0"/>
                </a:spcAft>
              </a:pPr>
              <a:endParaRPr lang="zh-CN" altLang="en-US">
                <a:solidFill>
                  <a:srgbClr val="000000"/>
                </a:solidFill>
                <a:latin typeface="Calibri" charset="0"/>
                <a:ea typeface="宋体" charset="0"/>
                <a:cs typeface="Calibri" charset="0"/>
                <a:sym typeface="Calibri" charset="0"/>
              </a:endParaRPr>
            </a:p>
          </p:txBody>
        </p:sp>
      </p:grpSp>
      <p:grpSp>
        <p:nvGrpSpPr>
          <p:cNvPr id="9224" name="Group 10"/>
          <p:cNvGrpSpPr>
            <a:grpSpLocks/>
          </p:cNvGrpSpPr>
          <p:nvPr/>
        </p:nvGrpSpPr>
        <p:grpSpPr bwMode="auto">
          <a:xfrm>
            <a:off x="13204942" y="3329858"/>
            <a:ext cx="734961" cy="559313"/>
            <a:chOff x="0" y="-1"/>
            <a:chExt cx="889629" cy="765459"/>
          </a:xfrm>
        </p:grpSpPr>
        <p:sp>
          <p:nvSpPr>
            <p:cNvPr id="9275" name="AutoShape 11"/>
            <p:cNvSpPr>
              <a:spLocks/>
            </p:cNvSpPr>
            <p:nvPr/>
          </p:nvSpPr>
          <p:spPr bwMode="auto">
            <a:xfrm>
              <a:off x="0" y="-1"/>
              <a:ext cx="889629" cy="633430"/>
            </a:xfrm>
            <a:custGeom>
              <a:avLst/>
              <a:gdLst>
                <a:gd name="T0" fmla="*/ 754553046 w 21600"/>
                <a:gd name="T1" fmla="*/ 272369445 h 21600"/>
                <a:gd name="T2" fmla="*/ 754553046 w 21600"/>
                <a:gd name="T3" fmla="*/ 272369445 h 21600"/>
                <a:gd name="T4" fmla="*/ 754553046 w 21600"/>
                <a:gd name="T5" fmla="*/ 272369445 h 21600"/>
                <a:gd name="T6" fmla="*/ 754553046 w 21600"/>
                <a:gd name="T7" fmla="*/ 27236944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840" y="21600"/>
                  </a:moveTo>
                  <a:lnTo>
                    <a:pt x="11544" y="21600"/>
                  </a:lnTo>
                  <a:lnTo>
                    <a:pt x="11296" y="20713"/>
                  </a:lnTo>
                  <a:lnTo>
                    <a:pt x="11163" y="20337"/>
                  </a:lnTo>
                  <a:lnTo>
                    <a:pt x="11105" y="19934"/>
                  </a:lnTo>
                  <a:lnTo>
                    <a:pt x="11105" y="19585"/>
                  </a:lnTo>
                  <a:lnTo>
                    <a:pt x="11124" y="19155"/>
                  </a:lnTo>
                  <a:lnTo>
                    <a:pt x="11124" y="18994"/>
                  </a:lnTo>
                  <a:lnTo>
                    <a:pt x="2290" y="18994"/>
                  </a:lnTo>
                  <a:lnTo>
                    <a:pt x="2118" y="18940"/>
                  </a:lnTo>
                  <a:lnTo>
                    <a:pt x="1965" y="18806"/>
                  </a:lnTo>
                  <a:lnTo>
                    <a:pt x="1870" y="18618"/>
                  </a:lnTo>
                  <a:lnTo>
                    <a:pt x="1832" y="18349"/>
                  </a:lnTo>
                  <a:lnTo>
                    <a:pt x="1832" y="3224"/>
                  </a:lnTo>
                  <a:lnTo>
                    <a:pt x="1870" y="2982"/>
                  </a:lnTo>
                  <a:lnTo>
                    <a:pt x="1965" y="2767"/>
                  </a:lnTo>
                  <a:lnTo>
                    <a:pt x="2118" y="2633"/>
                  </a:lnTo>
                  <a:lnTo>
                    <a:pt x="2290" y="2579"/>
                  </a:lnTo>
                  <a:lnTo>
                    <a:pt x="17860" y="2579"/>
                  </a:lnTo>
                  <a:lnTo>
                    <a:pt x="18051" y="2633"/>
                  </a:lnTo>
                  <a:lnTo>
                    <a:pt x="18184" y="2767"/>
                  </a:lnTo>
                  <a:lnTo>
                    <a:pt x="18280" y="2982"/>
                  </a:lnTo>
                  <a:lnTo>
                    <a:pt x="18318" y="3224"/>
                  </a:lnTo>
                  <a:lnTo>
                    <a:pt x="18318" y="17490"/>
                  </a:lnTo>
                  <a:lnTo>
                    <a:pt x="18890" y="17758"/>
                  </a:lnTo>
                  <a:lnTo>
                    <a:pt x="19043" y="17839"/>
                  </a:lnTo>
                  <a:lnTo>
                    <a:pt x="19215" y="18000"/>
                  </a:lnTo>
                  <a:lnTo>
                    <a:pt x="19348" y="18134"/>
                  </a:lnTo>
                  <a:lnTo>
                    <a:pt x="19444" y="18296"/>
                  </a:lnTo>
                  <a:lnTo>
                    <a:pt x="19539" y="18537"/>
                  </a:lnTo>
                  <a:lnTo>
                    <a:pt x="19596" y="18752"/>
                  </a:lnTo>
                  <a:lnTo>
                    <a:pt x="19635" y="18994"/>
                  </a:lnTo>
                  <a:lnTo>
                    <a:pt x="19654" y="19263"/>
                  </a:lnTo>
                  <a:lnTo>
                    <a:pt x="19654" y="21600"/>
                  </a:lnTo>
                  <a:lnTo>
                    <a:pt x="20780" y="21600"/>
                  </a:lnTo>
                  <a:lnTo>
                    <a:pt x="20951" y="21573"/>
                  </a:lnTo>
                  <a:lnTo>
                    <a:pt x="21104" y="21519"/>
                  </a:lnTo>
                  <a:lnTo>
                    <a:pt x="21237" y="21439"/>
                  </a:lnTo>
                  <a:lnTo>
                    <a:pt x="21371" y="21304"/>
                  </a:lnTo>
                  <a:lnTo>
                    <a:pt x="21466" y="21116"/>
                  </a:lnTo>
                  <a:lnTo>
                    <a:pt x="21524" y="20928"/>
                  </a:lnTo>
                  <a:lnTo>
                    <a:pt x="21600" y="20713"/>
                  </a:lnTo>
                  <a:lnTo>
                    <a:pt x="21600" y="913"/>
                  </a:lnTo>
                  <a:lnTo>
                    <a:pt x="21524" y="672"/>
                  </a:lnTo>
                  <a:lnTo>
                    <a:pt x="21466" y="484"/>
                  </a:lnTo>
                  <a:lnTo>
                    <a:pt x="21371" y="322"/>
                  </a:lnTo>
                  <a:lnTo>
                    <a:pt x="21237" y="188"/>
                  </a:lnTo>
                  <a:lnTo>
                    <a:pt x="21104" y="81"/>
                  </a:lnTo>
                  <a:lnTo>
                    <a:pt x="20951" y="0"/>
                  </a:lnTo>
                  <a:lnTo>
                    <a:pt x="630" y="0"/>
                  </a:lnTo>
                  <a:lnTo>
                    <a:pt x="515" y="81"/>
                  </a:lnTo>
                  <a:lnTo>
                    <a:pt x="343" y="188"/>
                  </a:lnTo>
                  <a:lnTo>
                    <a:pt x="248" y="322"/>
                  </a:lnTo>
                  <a:lnTo>
                    <a:pt x="153" y="484"/>
                  </a:lnTo>
                  <a:lnTo>
                    <a:pt x="57" y="672"/>
                  </a:lnTo>
                  <a:lnTo>
                    <a:pt x="19" y="913"/>
                  </a:lnTo>
                  <a:lnTo>
                    <a:pt x="0" y="1128"/>
                  </a:lnTo>
                  <a:lnTo>
                    <a:pt x="0" y="20472"/>
                  </a:lnTo>
                  <a:lnTo>
                    <a:pt x="19" y="20713"/>
                  </a:lnTo>
                  <a:lnTo>
                    <a:pt x="57" y="20928"/>
                  </a:lnTo>
                  <a:lnTo>
                    <a:pt x="248" y="21304"/>
                  </a:lnTo>
                  <a:lnTo>
                    <a:pt x="343" y="21439"/>
                  </a:lnTo>
                  <a:lnTo>
                    <a:pt x="630" y="21573"/>
                  </a:lnTo>
                  <a:lnTo>
                    <a:pt x="840" y="21600"/>
                  </a:lnTo>
                  <a:close/>
                  <a:moveTo>
                    <a:pt x="19367" y="10316"/>
                  </a:moveTo>
                  <a:lnTo>
                    <a:pt x="19406" y="10048"/>
                  </a:lnTo>
                  <a:lnTo>
                    <a:pt x="19501" y="9887"/>
                  </a:lnTo>
                  <a:lnTo>
                    <a:pt x="19654" y="9725"/>
                  </a:lnTo>
                  <a:lnTo>
                    <a:pt x="19864" y="9699"/>
                  </a:lnTo>
                  <a:lnTo>
                    <a:pt x="20493" y="9699"/>
                  </a:lnTo>
                  <a:lnTo>
                    <a:pt x="20684" y="9725"/>
                  </a:lnTo>
                  <a:lnTo>
                    <a:pt x="20818" y="9887"/>
                  </a:lnTo>
                  <a:lnTo>
                    <a:pt x="20913" y="10048"/>
                  </a:lnTo>
                  <a:lnTo>
                    <a:pt x="20951" y="10316"/>
                  </a:lnTo>
                  <a:lnTo>
                    <a:pt x="20951" y="11230"/>
                  </a:lnTo>
                  <a:lnTo>
                    <a:pt x="20913" y="11499"/>
                  </a:lnTo>
                  <a:lnTo>
                    <a:pt x="20818" y="11740"/>
                  </a:lnTo>
                  <a:lnTo>
                    <a:pt x="20684" y="11875"/>
                  </a:lnTo>
                  <a:lnTo>
                    <a:pt x="20493" y="11901"/>
                  </a:lnTo>
                  <a:lnTo>
                    <a:pt x="19864" y="11901"/>
                  </a:lnTo>
                  <a:lnTo>
                    <a:pt x="19654" y="11875"/>
                  </a:lnTo>
                  <a:lnTo>
                    <a:pt x="19501" y="11740"/>
                  </a:lnTo>
                  <a:lnTo>
                    <a:pt x="19406" y="11499"/>
                  </a:lnTo>
                  <a:lnTo>
                    <a:pt x="19367" y="11230"/>
                  </a:lnTo>
                  <a:lnTo>
                    <a:pt x="19367" y="10316"/>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2" name="AutoShape 12"/>
            <p:cNvSpPr>
              <a:spLocks/>
            </p:cNvSpPr>
            <p:nvPr/>
          </p:nvSpPr>
          <p:spPr bwMode="auto">
            <a:xfrm>
              <a:off x="133601" y="144603"/>
              <a:ext cx="207476" cy="163467"/>
            </a:xfrm>
            <a:custGeom>
              <a:avLst/>
              <a:gdLst>
                <a:gd name="T0" fmla="*/ 9571194 w 21600"/>
                <a:gd name="T1" fmla="*/ 4681180 h 21600"/>
                <a:gd name="T2" fmla="*/ 9571194 w 21600"/>
                <a:gd name="T3" fmla="*/ 4681180 h 21600"/>
                <a:gd name="T4" fmla="*/ 9571194 w 21600"/>
                <a:gd name="T5" fmla="*/ 4681180 h 21600"/>
                <a:gd name="T6" fmla="*/ 9571194 w 21600"/>
                <a:gd name="T7" fmla="*/ 468118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0622" y="21600"/>
                  </a:moveTo>
                  <a:lnTo>
                    <a:pt x="21029" y="21600"/>
                  </a:lnTo>
                  <a:lnTo>
                    <a:pt x="21355" y="21287"/>
                  </a:lnTo>
                  <a:lnTo>
                    <a:pt x="21600" y="20870"/>
                  </a:lnTo>
                  <a:lnTo>
                    <a:pt x="21600" y="835"/>
                  </a:lnTo>
                  <a:lnTo>
                    <a:pt x="21355" y="313"/>
                  </a:lnTo>
                  <a:lnTo>
                    <a:pt x="21029" y="104"/>
                  </a:lnTo>
                  <a:lnTo>
                    <a:pt x="20622" y="0"/>
                  </a:lnTo>
                  <a:lnTo>
                    <a:pt x="1141" y="0"/>
                  </a:lnTo>
                  <a:lnTo>
                    <a:pt x="734" y="104"/>
                  </a:lnTo>
                  <a:lnTo>
                    <a:pt x="245" y="313"/>
                  </a:lnTo>
                  <a:lnTo>
                    <a:pt x="163" y="835"/>
                  </a:lnTo>
                  <a:lnTo>
                    <a:pt x="0" y="1148"/>
                  </a:lnTo>
                  <a:lnTo>
                    <a:pt x="0" y="20348"/>
                  </a:lnTo>
                  <a:lnTo>
                    <a:pt x="163" y="20870"/>
                  </a:lnTo>
                  <a:lnTo>
                    <a:pt x="245" y="21287"/>
                  </a:lnTo>
                  <a:lnTo>
                    <a:pt x="734" y="21600"/>
                  </a:lnTo>
                  <a:lnTo>
                    <a:pt x="20622" y="2160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3" name="AutoShape 13"/>
            <p:cNvSpPr>
              <a:spLocks/>
            </p:cNvSpPr>
            <p:nvPr/>
          </p:nvSpPr>
          <p:spPr bwMode="auto">
            <a:xfrm>
              <a:off x="133601" y="353650"/>
              <a:ext cx="407093" cy="44011"/>
            </a:xfrm>
            <a:custGeom>
              <a:avLst/>
              <a:gdLst>
                <a:gd name="T0" fmla="*/ 72301036 w 21600"/>
                <a:gd name="T1" fmla="*/ 91360 h 21600"/>
                <a:gd name="T2" fmla="*/ 72301036 w 21600"/>
                <a:gd name="T3" fmla="*/ 91360 h 21600"/>
                <a:gd name="T4" fmla="*/ 72301036 w 21600"/>
                <a:gd name="T5" fmla="*/ 91360 h 21600"/>
                <a:gd name="T6" fmla="*/ 72301036 w 21600"/>
                <a:gd name="T7" fmla="*/ 9136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0"/>
                  </a:moveTo>
                  <a:lnTo>
                    <a:pt x="0" y="0"/>
                  </a:lnTo>
                  <a:lnTo>
                    <a:pt x="0" y="21600"/>
                  </a:lnTo>
                  <a:lnTo>
                    <a:pt x="20558" y="21600"/>
                  </a:lnTo>
                  <a:lnTo>
                    <a:pt x="20599" y="14924"/>
                  </a:lnTo>
                  <a:lnTo>
                    <a:pt x="20808" y="9033"/>
                  </a:lnTo>
                  <a:lnTo>
                    <a:pt x="21183" y="4320"/>
                  </a:lnTo>
                  <a:lnTo>
                    <a:pt x="21600" y="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78" name="Rectangle 14"/>
            <p:cNvSpPr>
              <a:spLocks/>
            </p:cNvSpPr>
            <p:nvPr/>
          </p:nvSpPr>
          <p:spPr bwMode="auto">
            <a:xfrm>
              <a:off x="133601" y="447957"/>
              <a:ext cx="262489" cy="44010"/>
            </a:xfrm>
            <a:prstGeom prst="rect">
              <a:avLst/>
            </a:prstGeom>
            <a:solidFill>
              <a:srgbClr val="FFFFFF"/>
            </a:solid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3201">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9279" name="Rectangle 15"/>
            <p:cNvSpPr>
              <a:spLocks/>
            </p:cNvSpPr>
            <p:nvPr/>
          </p:nvSpPr>
          <p:spPr bwMode="auto">
            <a:xfrm>
              <a:off x="386658" y="253056"/>
              <a:ext cx="295496" cy="42439"/>
            </a:xfrm>
            <a:prstGeom prst="rect">
              <a:avLst/>
            </a:prstGeom>
            <a:solidFill>
              <a:srgbClr val="FFFFFF"/>
            </a:solid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3201">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9280" name="Rectangle 16"/>
            <p:cNvSpPr>
              <a:spLocks/>
            </p:cNvSpPr>
            <p:nvPr/>
          </p:nvSpPr>
          <p:spPr bwMode="auto">
            <a:xfrm>
              <a:off x="386658" y="157178"/>
              <a:ext cx="171325" cy="44010"/>
            </a:xfrm>
            <a:prstGeom prst="rect">
              <a:avLst/>
            </a:prstGeom>
            <a:solidFill>
              <a:srgbClr val="FFFFFF"/>
            </a:solid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3201">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9281" name="AutoShape 17"/>
            <p:cNvSpPr>
              <a:spLocks/>
            </p:cNvSpPr>
            <p:nvPr/>
          </p:nvSpPr>
          <p:spPr bwMode="auto">
            <a:xfrm>
              <a:off x="491967" y="370940"/>
              <a:ext cx="281351" cy="394518"/>
            </a:xfrm>
            <a:custGeom>
              <a:avLst/>
              <a:gdLst>
                <a:gd name="T0" fmla="*/ 23867644 w 21600"/>
                <a:gd name="T1" fmla="*/ 65805621 h 21600"/>
                <a:gd name="T2" fmla="*/ 23867644 w 21600"/>
                <a:gd name="T3" fmla="*/ 65805621 h 21600"/>
                <a:gd name="T4" fmla="*/ 23867644 w 21600"/>
                <a:gd name="T5" fmla="*/ 65805621 h 21600"/>
                <a:gd name="T6" fmla="*/ 23867644 w 21600"/>
                <a:gd name="T7" fmla="*/ 6580562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8183" y="21600"/>
                  </a:moveTo>
                  <a:lnTo>
                    <a:pt x="17208" y="21600"/>
                  </a:lnTo>
                  <a:lnTo>
                    <a:pt x="17448" y="21514"/>
                  </a:lnTo>
                  <a:lnTo>
                    <a:pt x="17629" y="21471"/>
                  </a:lnTo>
                  <a:lnTo>
                    <a:pt x="17749" y="21299"/>
                  </a:lnTo>
                  <a:lnTo>
                    <a:pt x="17809" y="21171"/>
                  </a:lnTo>
                  <a:lnTo>
                    <a:pt x="17809" y="20011"/>
                  </a:lnTo>
                  <a:lnTo>
                    <a:pt x="18050" y="19882"/>
                  </a:lnTo>
                  <a:lnTo>
                    <a:pt x="21058" y="18079"/>
                  </a:lnTo>
                  <a:lnTo>
                    <a:pt x="21480" y="17778"/>
                  </a:lnTo>
                  <a:lnTo>
                    <a:pt x="21600" y="17563"/>
                  </a:lnTo>
                  <a:lnTo>
                    <a:pt x="21600" y="10435"/>
                  </a:lnTo>
                  <a:lnTo>
                    <a:pt x="21359" y="10220"/>
                  </a:lnTo>
                  <a:lnTo>
                    <a:pt x="21299" y="10091"/>
                  </a:lnTo>
                  <a:lnTo>
                    <a:pt x="20998" y="10006"/>
                  </a:lnTo>
                  <a:lnTo>
                    <a:pt x="19855" y="9748"/>
                  </a:lnTo>
                  <a:lnTo>
                    <a:pt x="11733" y="7901"/>
                  </a:lnTo>
                  <a:lnTo>
                    <a:pt x="11552" y="7773"/>
                  </a:lnTo>
                  <a:lnTo>
                    <a:pt x="11552" y="1417"/>
                  </a:lnTo>
                  <a:lnTo>
                    <a:pt x="11432" y="1117"/>
                  </a:lnTo>
                  <a:lnTo>
                    <a:pt x="11311" y="902"/>
                  </a:lnTo>
                  <a:lnTo>
                    <a:pt x="10950" y="472"/>
                  </a:lnTo>
                  <a:lnTo>
                    <a:pt x="10650" y="301"/>
                  </a:lnTo>
                  <a:lnTo>
                    <a:pt x="10349" y="172"/>
                  </a:lnTo>
                  <a:lnTo>
                    <a:pt x="10048" y="86"/>
                  </a:lnTo>
                  <a:lnTo>
                    <a:pt x="9627" y="0"/>
                  </a:lnTo>
                  <a:lnTo>
                    <a:pt x="7100" y="0"/>
                  </a:lnTo>
                  <a:lnTo>
                    <a:pt x="6679" y="86"/>
                  </a:lnTo>
                  <a:lnTo>
                    <a:pt x="6378" y="172"/>
                  </a:lnTo>
                  <a:lnTo>
                    <a:pt x="5957" y="301"/>
                  </a:lnTo>
                  <a:lnTo>
                    <a:pt x="5656" y="472"/>
                  </a:lnTo>
                  <a:lnTo>
                    <a:pt x="5355" y="687"/>
                  </a:lnTo>
                  <a:lnTo>
                    <a:pt x="5174" y="902"/>
                  </a:lnTo>
                  <a:lnTo>
                    <a:pt x="5054" y="1159"/>
                  </a:lnTo>
                  <a:lnTo>
                    <a:pt x="4934" y="1460"/>
                  </a:lnTo>
                  <a:lnTo>
                    <a:pt x="4874" y="1632"/>
                  </a:lnTo>
                  <a:lnTo>
                    <a:pt x="4874" y="6828"/>
                  </a:lnTo>
                  <a:lnTo>
                    <a:pt x="4934" y="6828"/>
                  </a:lnTo>
                  <a:lnTo>
                    <a:pt x="4934" y="12024"/>
                  </a:lnTo>
                  <a:lnTo>
                    <a:pt x="4874" y="12196"/>
                  </a:lnTo>
                  <a:lnTo>
                    <a:pt x="4753" y="12324"/>
                  </a:lnTo>
                  <a:lnTo>
                    <a:pt x="4513" y="12410"/>
                  </a:lnTo>
                  <a:lnTo>
                    <a:pt x="4332" y="12496"/>
                  </a:lnTo>
                  <a:lnTo>
                    <a:pt x="4031" y="12410"/>
                  </a:lnTo>
                  <a:lnTo>
                    <a:pt x="3730" y="12196"/>
                  </a:lnTo>
                  <a:lnTo>
                    <a:pt x="3730" y="9361"/>
                  </a:lnTo>
                  <a:lnTo>
                    <a:pt x="3309" y="9276"/>
                  </a:lnTo>
                  <a:lnTo>
                    <a:pt x="2888" y="9276"/>
                  </a:lnTo>
                  <a:lnTo>
                    <a:pt x="2407" y="9361"/>
                  </a:lnTo>
                  <a:lnTo>
                    <a:pt x="1805" y="9490"/>
                  </a:lnTo>
                  <a:lnTo>
                    <a:pt x="963" y="9877"/>
                  </a:lnTo>
                  <a:lnTo>
                    <a:pt x="481" y="10177"/>
                  </a:lnTo>
                  <a:lnTo>
                    <a:pt x="181" y="10607"/>
                  </a:lnTo>
                  <a:lnTo>
                    <a:pt x="0" y="11122"/>
                  </a:lnTo>
                  <a:lnTo>
                    <a:pt x="60" y="11551"/>
                  </a:lnTo>
                  <a:lnTo>
                    <a:pt x="361" y="11981"/>
                  </a:lnTo>
                  <a:lnTo>
                    <a:pt x="1685" y="14343"/>
                  </a:lnTo>
                  <a:lnTo>
                    <a:pt x="3851" y="17821"/>
                  </a:lnTo>
                  <a:lnTo>
                    <a:pt x="7401" y="19796"/>
                  </a:lnTo>
                  <a:lnTo>
                    <a:pt x="7581" y="20011"/>
                  </a:lnTo>
                  <a:lnTo>
                    <a:pt x="7581" y="21171"/>
                  </a:lnTo>
                  <a:lnTo>
                    <a:pt x="7701" y="21299"/>
                  </a:lnTo>
                  <a:lnTo>
                    <a:pt x="7762" y="21471"/>
                  </a:lnTo>
                  <a:lnTo>
                    <a:pt x="8002" y="21514"/>
                  </a:lnTo>
                  <a:lnTo>
                    <a:pt x="8183" y="2160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sp>
        <p:nvSpPr>
          <p:cNvPr id="9225" name="Line 18"/>
          <p:cNvSpPr>
            <a:spLocks noChangeShapeType="1"/>
          </p:cNvSpPr>
          <p:nvPr/>
        </p:nvSpPr>
        <p:spPr bwMode="auto">
          <a:xfrm flipH="1">
            <a:off x="3192848" y="2038864"/>
            <a:ext cx="0" cy="3271008"/>
          </a:xfrm>
          <a:prstGeom prst="line">
            <a:avLst/>
          </a:prstGeom>
          <a:noFill/>
          <a:ln w="9525">
            <a:solidFill>
              <a:srgbClr val="F2F2F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26" name="Line 19"/>
          <p:cNvSpPr>
            <a:spLocks noChangeShapeType="1"/>
          </p:cNvSpPr>
          <p:nvPr/>
        </p:nvSpPr>
        <p:spPr bwMode="auto">
          <a:xfrm flipH="1">
            <a:off x="6226734" y="2123550"/>
            <a:ext cx="0" cy="3271008"/>
          </a:xfrm>
          <a:prstGeom prst="line">
            <a:avLst/>
          </a:prstGeom>
          <a:noFill/>
          <a:ln w="9525">
            <a:solidFill>
              <a:srgbClr val="F2F2F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27" name="Line 20"/>
          <p:cNvSpPr>
            <a:spLocks noChangeShapeType="1"/>
          </p:cNvSpPr>
          <p:nvPr/>
        </p:nvSpPr>
        <p:spPr bwMode="auto">
          <a:xfrm>
            <a:off x="9197104" y="2089676"/>
            <a:ext cx="0" cy="3271008"/>
          </a:xfrm>
          <a:prstGeom prst="line">
            <a:avLst/>
          </a:prstGeom>
          <a:noFill/>
          <a:ln w="9525">
            <a:solidFill>
              <a:srgbClr val="F2F2F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nvGrpSpPr>
          <p:cNvPr id="7" name="组合 6"/>
          <p:cNvGrpSpPr/>
          <p:nvPr/>
        </p:nvGrpSpPr>
        <p:grpSpPr>
          <a:xfrm>
            <a:off x="2069569" y="2658485"/>
            <a:ext cx="1050999" cy="692507"/>
            <a:chOff x="1504336" y="2172261"/>
            <a:chExt cx="788067" cy="519260"/>
          </a:xfrm>
        </p:grpSpPr>
        <p:sp>
          <p:nvSpPr>
            <p:cNvPr id="5" name="椭圆 4"/>
            <p:cNvSpPr/>
            <p:nvPr/>
          </p:nvSpPr>
          <p:spPr bwMode="auto">
            <a:xfrm>
              <a:off x="1511720" y="2172261"/>
              <a:ext cx="540000" cy="519260"/>
            </a:xfrm>
            <a:prstGeom prst="ellipse">
              <a:avLst/>
            </a:prstGeom>
            <a:noFill/>
            <a:ln w="25400" cap="flat" cmpd="sng" algn="ctr">
              <a:solidFill>
                <a:schemeClr val="accent1"/>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60974" tIns="60974" rIns="60974" bIns="60974" numCol="1" rtlCol="0" anchor="ctr" anchorCtr="0" compatLnSpc="1">
              <a:prstTxWarp prst="textNoShape">
                <a:avLst/>
              </a:prstTxWarp>
              <a:spAutoFit/>
            </a:bodyPr>
            <a:lstStyle/>
            <a:p>
              <a:pPr fontAlgn="base" hangingPunct="0">
                <a:spcBef>
                  <a:spcPct val="0"/>
                </a:spcBef>
                <a:spcAft>
                  <a:spcPct val="0"/>
                </a:spcAft>
              </a:pPr>
              <a:endParaRPr lang="zh-CN" altLang="en-US">
                <a:solidFill>
                  <a:srgbClr val="000000"/>
                </a:solidFill>
                <a:latin typeface="Calibri" charset="0"/>
                <a:ea typeface="宋体" charset="0"/>
                <a:cs typeface="Calibri" charset="0"/>
                <a:sym typeface="Calibri" charset="0"/>
              </a:endParaRPr>
            </a:p>
          </p:txBody>
        </p:sp>
        <p:sp>
          <p:nvSpPr>
            <p:cNvPr id="9258" name="Rectangle 49"/>
            <p:cNvSpPr>
              <a:spLocks/>
            </p:cNvSpPr>
            <p:nvPr/>
          </p:nvSpPr>
          <p:spPr bwMode="auto">
            <a:xfrm>
              <a:off x="1504336" y="2294144"/>
              <a:ext cx="788067" cy="2846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zh-CN" altLang="zh-CN" sz="1867" b="1" dirty="0">
                  <a:solidFill>
                    <a:srgbClr val="FFC000"/>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100G</a:t>
              </a:r>
            </a:p>
          </p:txBody>
        </p:sp>
      </p:grpSp>
      <p:pic>
        <p:nvPicPr>
          <p:cNvPr id="9267" name="Picture 51" descr="image13.png"/>
          <p:cNvPicPr>
            <a:picLocks noChangeAspect="1"/>
          </p:cNvPicPr>
          <p:nvPr/>
        </p:nvPicPr>
        <p:blipFill>
          <a:blip r:embed="rId2" cstate="print"/>
          <a:srcRect/>
          <a:stretch>
            <a:fillRect/>
          </a:stretch>
        </p:blipFill>
        <p:spPr bwMode="auto">
          <a:xfrm>
            <a:off x="4092360" y="3183910"/>
            <a:ext cx="902517" cy="529004"/>
          </a:xfrm>
          <a:prstGeom prst="rect">
            <a:avLst/>
          </a:prstGeom>
          <a:noFill/>
          <a:ln>
            <a:noFill/>
          </a:ln>
          <a:effectLst>
            <a:outerShdw blurRad="25400" dist="12700" dir="5400000" algn="ctr" rotWithShape="0">
              <a:srgbClr val="FFFFFF"/>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grpSp>
        <p:nvGrpSpPr>
          <p:cNvPr id="9" name="组合 8"/>
          <p:cNvGrpSpPr/>
          <p:nvPr/>
        </p:nvGrpSpPr>
        <p:grpSpPr>
          <a:xfrm>
            <a:off x="8016922" y="2658485"/>
            <a:ext cx="720167" cy="692507"/>
            <a:chOff x="6011168" y="2243763"/>
            <a:chExt cx="540000" cy="519260"/>
          </a:xfrm>
        </p:grpSpPr>
        <p:sp>
          <p:nvSpPr>
            <p:cNvPr id="70" name="椭圆 69"/>
            <p:cNvSpPr/>
            <p:nvPr/>
          </p:nvSpPr>
          <p:spPr bwMode="auto">
            <a:xfrm>
              <a:off x="6011168" y="2243763"/>
              <a:ext cx="540000" cy="519260"/>
            </a:xfrm>
            <a:prstGeom prst="ellipse">
              <a:avLst/>
            </a:prstGeom>
            <a:noFill/>
            <a:ln w="25400" cap="flat" cmpd="sng" algn="ctr">
              <a:solidFill>
                <a:schemeClr val="accent1"/>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60974" tIns="60974" rIns="60974" bIns="60974" numCol="1" rtlCol="0" anchor="ctr" anchorCtr="0" compatLnSpc="1">
              <a:prstTxWarp prst="textNoShape">
                <a:avLst/>
              </a:prstTxWarp>
              <a:spAutoFit/>
            </a:bodyPr>
            <a:lstStyle/>
            <a:p>
              <a:pPr fontAlgn="base" hangingPunct="0">
                <a:spcBef>
                  <a:spcPct val="0"/>
                </a:spcBef>
                <a:spcAft>
                  <a:spcPct val="0"/>
                </a:spcAft>
              </a:pPr>
              <a:endParaRPr lang="zh-CN" altLang="en-US">
                <a:solidFill>
                  <a:srgbClr val="000000"/>
                </a:solidFill>
                <a:latin typeface="Calibri" charset="0"/>
                <a:ea typeface="宋体" charset="0"/>
                <a:cs typeface="Calibri" charset="0"/>
                <a:sym typeface="Calibri" charset="0"/>
              </a:endParaRPr>
            </a:p>
          </p:txBody>
        </p:sp>
        <p:grpSp>
          <p:nvGrpSpPr>
            <p:cNvPr id="9234" name="Group 52"/>
            <p:cNvGrpSpPr>
              <a:grpSpLocks/>
            </p:cNvGrpSpPr>
            <p:nvPr/>
          </p:nvGrpSpPr>
          <p:grpSpPr bwMode="auto">
            <a:xfrm>
              <a:off x="6150513" y="2355379"/>
              <a:ext cx="306641" cy="316022"/>
              <a:chOff x="0" y="0"/>
              <a:chExt cx="480255" cy="484012"/>
            </a:xfrm>
            <a:solidFill>
              <a:srgbClr val="FFC000"/>
            </a:solidFill>
          </p:grpSpPr>
          <p:sp>
            <p:nvSpPr>
              <p:cNvPr id="9246" name="AutoShape 53"/>
              <p:cNvSpPr>
                <a:spLocks/>
              </p:cNvSpPr>
              <p:nvPr/>
            </p:nvSpPr>
            <p:spPr bwMode="auto">
              <a:xfrm>
                <a:off x="141988" y="0"/>
                <a:ext cx="196278" cy="484012"/>
              </a:xfrm>
              <a:custGeom>
                <a:avLst/>
                <a:gdLst>
                  <a:gd name="T0" fmla="*/ 8103592 w 21600"/>
                  <a:gd name="T1" fmla="*/ 121515268 h 21600"/>
                  <a:gd name="T2" fmla="*/ 8103592 w 21600"/>
                  <a:gd name="T3" fmla="*/ 121515268 h 21600"/>
                  <a:gd name="T4" fmla="*/ 8103592 w 21600"/>
                  <a:gd name="T5" fmla="*/ 121515268 h 21600"/>
                  <a:gd name="T6" fmla="*/ 8103592 w 21600"/>
                  <a:gd name="T7" fmla="*/ 12151526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1030" y="0"/>
                    </a:moveTo>
                    <a:lnTo>
                      <a:pt x="9651" y="0"/>
                    </a:lnTo>
                    <a:lnTo>
                      <a:pt x="8732" y="166"/>
                    </a:lnTo>
                    <a:lnTo>
                      <a:pt x="6894" y="831"/>
                    </a:lnTo>
                    <a:lnTo>
                      <a:pt x="5055" y="1828"/>
                    </a:lnTo>
                    <a:lnTo>
                      <a:pt x="3217" y="3157"/>
                    </a:lnTo>
                    <a:lnTo>
                      <a:pt x="1838" y="4818"/>
                    </a:lnTo>
                    <a:lnTo>
                      <a:pt x="919" y="6646"/>
                    </a:lnTo>
                    <a:lnTo>
                      <a:pt x="460" y="8640"/>
                    </a:lnTo>
                    <a:lnTo>
                      <a:pt x="0" y="10800"/>
                    </a:lnTo>
                    <a:lnTo>
                      <a:pt x="460" y="12960"/>
                    </a:lnTo>
                    <a:lnTo>
                      <a:pt x="919" y="14954"/>
                    </a:lnTo>
                    <a:lnTo>
                      <a:pt x="1838" y="16782"/>
                    </a:lnTo>
                    <a:lnTo>
                      <a:pt x="3217" y="18443"/>
                    </a:lnTo>
                    <a:lnTo>
                      <a:pt x="5055" y="19772"/>
                    </a:lnTo>
                    <a:lnTo>
                      <a:pt x="6894" y="20769"/>
                    </a:lnTo>
                    <a:lnTo>
                      <a:pt x="8732" y="21434"/>
                    </a:lnTo>
                    <a:lnTo>
                      <a:pt x="9651" y="21600"/>
                    </a:lnTo>
                    <a:lnTo>
                      <a:pt x="11949" y="21600"/>
                    </a:lnTo>
                    <a:lnTo>
                      <a:pt x="13328" y="21434"/>
                    </a:lnTo>
                    <a:lnTo>
                      <a:pt x="15166" y="20769"/>
                    </a:lnTo>
                    <a:lnTo>
                      <a:pt x="17004" y="19772"/>
                    </a:lnTo>
                    <a:lnTo>
                      <a:pt x="18383" y="18443"/>
                    </a:lnTo>
                    <a:lnTo>
                      <a:pt x="19762" y="16782"/>
                    </a:lnTo>
                    <a:lnTo>
                      <a:pt x="21140" y="14954"/>
                    </a:lnTo>
                    <a:lnTo>
                      <a:pt x="21600" y="12960"/>
                    </a:lnTo>
                    <a:lnTo>
                      <a:pt x="21600" y="8640"/>
                    </a:lnTo>
                    <a:lnTo>
                      <a:pt x="21140" y="6646"/>
                    </a:lnTo>
                    <a:lnTo>
                      <a:pt x="19762" y="4818"/>
                    </a:lnTo>
                    <a:lnTo>
                      <a:pt x="18383" y="3157"/>
                    </a:lnTo>
                    <a:lnTo>
                      <a:pt x="17004" y="1828"/>
                    </a:lnTo>
                    <a:lnTo>
                      <a:pt x="15166" y="831"/>
                    </a:lnTo>
                    <a:lnTo>
                      <a:pt x="13328" y="166"/>
                    </a:lnTo>
                    <a:lnTo>
                      <a:pt x="11949" y="0"/>
                    </a:lnTo>
                    <a:lnTo>
                      <a:pt x="11030" y="0"/>
                    </a:lnTo>
                    <a:close/>
                    <a:moveTo>
                      <a:pt x="11030" y="20603"/>
                    </a:moveTo>
                    <a:lnTo>
                      <a:pt x="9191" y="20437"/>
                    </a:lnTo>
                    <a:lnTo>
                      <a:pt x="7813" y="19772"/>
                    </a:lnTo>
                    <a:lnTo>
                      <a:pt x="6434" y="18942"/>
                    </a:lnTo>
                    <a:lnTo>
                      <a:pt x="5055" y="17778"/>
                    </a:lnTo>
                    <a:lnTo>
                      <a:pt x="4136" y="16283"/>
                    </a:lnTo>
                    <a:lnTo>
                      <a:pt x="3217" y="14622"/>
                    </a:lnTo>
                    <a:lnTo>
                      <a:pt x="2757" y="12794"/>
                    </a:lnTo>
                    <a:lnTo>
                      <a:pt x="2298" y="10800"/>
                    </a:lnTo>
                    <a:lnTo>
                      <a:pt x="2757" y="8806"/>
                    </a:lnTo>
                    <a:lnTo>
                      <a:pt x="3217" y="6978"/>
                    </a:lnTo>
                    <a:lnTo>
                      <a:pt x="4136" y="5317"/>
                    </a:lnTo>
                    <a:lnTo>
                      <a:pt x="5055" y="3822"/>
                    </a:lnTo>
                    <a:lnTo>
                      <a:pt x="6434" y="2658"/>
                    </a:lnTo>
                    <a:lnTo>
                      <a:pt x="7813" y="1828"/>
                    </a:lnTo>
                    <a:lnTo>
                      <a:pt x="9191" y="1163"/>
                    </a:lnTo>
                    <a:lnTo>
                      <a:pt x="11030" y="997"/>
                    </a:lnTo>
                    <a:lnTo>
                      <a:pt x="12409" y="1163"/>
                    </a:lnTo>
                    <a:lnTo>
                      <a:pt x="13787" y="1828"/>
                    </a:lnTo>
                    <a:lnTo>
                      <a:pt x="15626" y="2658"/>
                    </a:lnTo>
                    <a:lnTo>
                      <a:pt x="16545" y="3822"/>
                    </a:lnTo>
                    <a:lnTo>
                      <a:pt x="17923" y="5317"/>
                    </a:lnTo>
                    <a:lnTo>
                      <a:pt x="18843" y="6978"/>
                    </a:lnTo>
                    <a:lnTo>
                      <a:pt x="19302" y="8806"/>
                    </a:lnTo>
                    <a:lnTo>
                      <a:pt x="19302" y="12794"/>
                    </a:lnTo>
                    <a:lnTo>
                      <a:pt x="18843" y="14622"/>
                    </a:lnTo>
                    <a:lnTo>
                      <a:pt x="17923" y="16283"/>
                    </a:lnTo>
                    <a:lnTo>
                      <a:pt x="16545" y="17778"/>
                    </a:lnTo>
                    <a:lnTo>
                      <a:pt x="15626" y="18942"/>
                    </a:lnTo>
                    <a:lnTo>
                      <a:pt x="13787" y="19772"/>
                    </a:lnTo>
                    <a:lnTo>
                      <a:pt x="12409" y="20437"/>
                    </a:lnTo>
                    <a:lnTo>
                      <a:pt x="11030" y="20603"/>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47" name="AutoShape 54"/>
              <p:cNvSpPr>
                <a:spLocks/>
              </p:cNvSpPr>
              <p:nvPr/>
            </p:nvSpPr>
            <p:spPr bwMode="auto">
              <a:xfrm>
                <a:off x="0" y="100525"/>
                <a:ext cx="480255" cy="286684"/>
              </a:xfrm>
              <a:custGeom>
                <a:avLst/>
                <a:gdLst>
                  <a:gd name="T0" fmla="*/ 118707763 w 21600"/>
                  <a:gd name="T1" fmla="*/ 25250662 h 21600"/>
                  <a:gd name="T2" fmla="*/ 118707763 w 21600"/>
                  <a:gd name="T3" fmla="*/ 25250662 h 21600"/>
                  <a:gd name="T4" fmla="*/ 118707763 w 21600"/>
                  <a:gd name="T5" fmla="*/ 25250662 h 21600"/>
                  <a:gd name="T6" fmla="*/ 118707763 w 21600"/>
                  <a:gd name="T7" fmla="*/ 2525066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8" y="1403"/>
                    </a:moveTo>
                    <a:lnTo>
                      <a:pt x="0" y="2244"/>
                    </a:lnTo>
                    <a:lnTo>
                      <a:pt x="0" y="2805"/>
                    </a:lnTo>
                    <a:lnTo>
                      <a:pt x="188" y="4488"/>
                    </a:lnTo>
                    <a:lnTo>
                      <a:pt x="751" y="6171"/>
                    </a:lnTo>
                    <a:lnTo>
                      <a:pt x="1690" y="8135"/>
                    </a:lnTo>
                    <a:lnTo>
                      <a:pt x="3005" y="10379"/>
                    </a:lnTo>
                    <a:lnTo>
                      <a:pt x="4696" y="12343"/>
                    </a:lnTo>
                    <a:lnTo>
                      <a:pt x="6574" y="14587"/>
                    </a:lnTo>
                    <a:lnTo>
                      <a:pt x="8640" y="16551"/>
                    </a:lnTo>
                    <a:lnTo>
                      <a:pt x="10894" y="18234"/>
                    </a:lnTo>
                    <a:lnTo>
                      <a:pt x="12960" y="19636"/>
                    </a:lnTo>
                    <a:lnTo>
                      <a:pt x="15026" y="20478"/>
                    </a:lnTo>
                    <a:lnTo>
                      <a:pt x="16717" y="21319"/>
                    </a:lnTo>
                    <a:lnTo>
                      <a:pt x="18407" y="21600"/>
                    </a:lnTo>
                    <a:lnTo>
                      <a:pt x="19722" y="21319"/>
                    </a:lnTo>
                    <a:lnTo>
                      <a:pt x="20849" y="20758"/>
                    </a:lnTo>
                    <a:lnTo>
                      <a:pt x="21224" y="20478"/>
                    </a:lnTo>
                    <a:lnTo>
                      <a:pt x="21412" y="19917"/>
                    </a:lnTo>
                    <a:lnTo>
                      <a:pt x="21600" y="19075"/>
                    </a:lnTo>
                    <a:lnTo>
                      <a:pt x="21600" y="18514"/>
                    </a:lnTo>
                    <a:lnTo>
                      <a:pt x="21412" y="16831"/>
                    </a:lnTo>
                    <a:lnTo>
                      <a:pt x="20849" y="15148"/>
                    </a:lnTo>
                    <a:lnTo>
                      <a:pt x="19910" y="13184"/>
                    </a:lnTo>
                    <a:lnTo>
                      <a:pt x="18595" y="10940"/>
                    </a:lnTo>
                    <a:lnTo>
                      <a:pt x="17092" y="8977"/>
                    </a:lnTo>
                    <a:lnTo>
                      <a:pt x="15214" y="6732"/>
                    </a:lnTo>
                    <a:lnTo>
                      <a:pt x="13148" y="5049"/>
                    </a:lnTo>
                    <a:lnTo>
                      <a:pt x="10894" y="3086"/>
                    </a:lnTo>
                    <a:lnTo>
                      <a:pt x="8828" y="1683"/>
                    </a:lnTo>
                    <a:lnTo>
                      <a:pt x="6762" y="842"/>
                    </a:lnTo>
                    <a:lnTo>
                      <a:pt x="4883" y="0"/>
                    </a:lnTo>
                    <a:lnTo>
                      <a:pt x="1878" y="0"/>
                    </a:lnTo>
                    <a:lnTo>
                      <a:pt x="939" y="561"/>
                    </a:lnTo>
                    <a:lnTo>
                      <a:pt x="563" y="842"/>
                    </a:lnTo>
                    <a:lnTo>
                      <a:pt x="188" y="1403"/>
                    </a:lnTo>
                    <a:close/>
                    <a:moveTo>
                      <a:pt x="20473" y="18795"/>
                    </a:moveTo>
                    <a:lnTo>
                      <a:pt x="19910" y="19636"/>
                    </a:lnTo>
                    <a:lnTo>
                      <a:pt x="18970" y="19917"/>
                    </a:lnTo>
                    <a:lnTo>
                      <a:pt x="17843" y="19917"/>
                    </a:lnTo>
                    <a:lnTo>
                      <a:pt x="16529" y="19636"/>
                    </a:lnTo>
                    <a:lnTo>
                      <a:pt x="14838" y="19075"/>
                    </a:lnTo>
                    <a:lnTo>
                      <a:pt x="11082" y="16831"/>
                    </a:lnTo>
                    <a:lnTo>
                      <a:pt x="9016" y="15148"/>
                    </a:lnTo>
                    <a:lnTo>
                      <a:pt x="7137" y="13465"/>
                    </a:lnTo>
                    <a:lnTo>
                      <a:pt x="5447" y="11501"/>
                    </a:lnTo>
                    <a:lnTo>
                      <a:pt x="3944" y="9538"/>
                    </a:lnTo>
                    <a:lnTo>
                      <a:pt x="2817" y="7855"/>
                    </a:lnTo>
                    <a:lnTo>
                      <a:pt x="1878" y="6171"/>
                    </a:lnTo>
                    <a:lnTo>
                      <a:pt x="1315" y="4769"/>
                    </a:lnTo>
                    <a:lnTo>
                      <a:pt x="1127" y="3366"/>
                    </a:lnTo>
                    <a:lnTo>
                      <a:pt x="1315" y="2525"/>
                    </a:lnTo>
                    <a:lnTo>
                      <a:pt x="1878" y="1683"/>
                    </a:lnTo>
                    <a:lnTo>
                      <a:pt x="2630" y="1403"/>
                    </a:lnTo>
                    <a:lnTo>
                      <a:pt x="3757" y="1403"/>
                    </a:lnTo>
                    <a:lnTo>
                      <a:pt x="5259" y="1683"/>
                    </a:lnTo>
                    <a:lnTo>
                      <a:pt x="6762" y="2244"/>
                    </a:lnTo>
                    <a:lnTo>
                      <a:pt x="10518" y="4488"/>
                    </a:lnTo>
                    <a:lnTo>
                      <a:pt x="12584" y="6171"/>
                    </a:lnTo>
                    <a:lnTo>
                      <a:pt x="14463" y="7855"/>
                    </a:lnTo>
                    <a:lnTo>
                      <a:pt x="16153" y="9818"/>
                    </a:lnTo>
                    <a:lnTo>
                      <a:pt x="17656" y="11782"/>
                    </a:lnTo>
                    <a:lnTo>
                      <a:pt x="18783" y="13465"/>
                    </a:lnTo>
                    <a:lnTo>
                      <a:pt x="19722" y="15148"/>
                    </a:lnTo>
                    <a:lnTo>
                      <a:pt x="20285" y="16551"/>
                    </a:lnTo>
                    <a:lnTo>
                      <a:pt x="20473" y="17953"/>
                    </a:lnTo>
                    <a:lnTo>
                      <a:pt x="20473" y="18795"/>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48" name="AutoShape 55"/>
              <p:cNvSpPr>
                <a:spLocks/>
              </p:cNvSpPr>
              <p:nvPr/>
            </p:nvSpPr>
            <p:spPr bwMode="auto">
              <a:xfrm>
                <a:off x="0" y="100525"/>
                <a:ext cx="480255" cy="286684"/>
              </a:xfrm>
              <a:custGeom>
                <a:avLst/>
                <a:gdLst>
                  <a:gd name="T0" fmla="*/ 118707763 w 21600"/>
                  <a:gd name="T1" fmla="*/ 25250662 h 21600"/>
                  <a:gd name="T2" fmla="*/ 118707763 w 21600"/>
                  <a:gd name="T3" fmla="*/ 25250662 h 21600"/>
                  <a:gd name="T4" fmla="*/ 118707763 w 21600"/>
                  <a:gd name="T5" fmla="*/ 25250662 h 21600"/>
                  <a:gd name="T6" fmla="*/ 118707763 w 21600"/>
                  <a:gd name="T7" fmla="*/ 2525066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148" y="16551"/>
                    </a:moveTo>
                    <a:lnTo>
                      <a:pt x="15214" y="14587"/>
                    </a:lnTo>
                    <a:lnTo>
                      <a:pt x="17092" y="12343"/>
                    </a:lnTo>
                    <a:lnTo>
                      <a:pt x="18595" y="10379"/>
                    </a:lnTo>
                    <a:lnTo>
                      <a:pt x="19910" y="8135"/>
                    </a:lnTo>
                    <a:lnTo>
                      <a:pt x="20849" y="6171"/>
                    </a:lnTo>
                    <a:lnTo>
                      <a:pt x="21412" y="4488"/>
                    </a:lnTo>
                    <a:lnTo>
                      <a:pt x="21600" y="2805"/>
                    </a:lnTo>
                    <a:lnTo>
                      <a:pt x="21600" y="2244"/>
                    </a:lnTo>
                    <a:lnTo>
                      <a:pt x="21412" y="1403"/>
                    </a:lnTo>
                    <a:lnTo>
                      <a:pt x="21224" y="842"/>
                    </a:lnTo>
                    <a:lnTo>
                      <a:pt x="20849" y="561"/>
                    </a:lnTo>
                    <a:lnTo>
                      <a:pt x="19722" y="0"/>
                    </a:lnTo>
                    <a:lnTo>
                      <a:pt x="16717" y="0"/>
                    </a:lnTo>
                    <a:lnTo>
                      <a:pt x="15026" y="842"/>
                    </a:lnTo>
                    <a:lnTo>
                      <a:pt x="12960" y="1683"/>
                    </a:lnTo>
                    <a:lnTo>
                      <a:pt x="10894" y="3086"/>
                    </a:lnTo>
                    <a:lnTo>
                      <a:pt x="8640" y="5049"/>
                    </a:lnTo>
                    <a:lnTo>
                      <a:pt x="6574" y="6732"/>
                    </a:lnTo>
                    <a:lnTo>
                      <a:pt x="4696" y="8977"/>
                    </a:lnTo>
                    <a:lnTo>
                      <a:pt x="3005" y="10940"/>
                    </a:lnTo>
                    <a:lnTo>
                      <a:pt x="1690" y="13184"/>
                    </a:lnTo>
                    <a:lnTo>
                      <a:pt x="751" y="15148"/>
                    </a:lnTo>
                    <a:lnTo>
                      <a:pt x="188" y="16831"/>
                    </a:lnTo>
                    <a:lnTo>
                      <a:pt x="0" y="18514"/>
                    </a:lnTo>
                    <a:lnTo>
                      <a:pt x="0" y="19075"/>
                    </a:lnTo>
                    <a:lnTo>
                      <a:pt x="188" y="19917"/>
                    </a:lnTo>
                    <a:lnTo>
                      <a:pt x="563" y="20478"/>
                    </a:lnTo>
                    <a:lnTo>
                      <a:pt x="939" y="20758"/>
                    </a:lnTo>
                    <a:lnTo>
                      <a:pt x="1878" y="21319"/>
                    </a:lnTo>
                    <a:lnTo>
                      <a:pt x="3381" y="21600"/>
                    </a:lnTo>
                    <a:lnTo>
                      <a:pt x="4883" y="21319"/>
                    </a:lnTo>
                    <a:lnTo>
                      <a:pt x="6762" y="20478"/>
                    </a:lnTo>
                    <a:lnTo>
                      <a:pt x="8828" y="19636"/>
                    </a:lnTo>
                    <a:lnTo>
                      <a:pt x="10894" y="18234"/>
                    </a:lnTo>
                    <a:lnTo>
                      <a:pt x="13148" y="16551"/>
                    </a:lnTo>
                    <a:close/>
                    <a:moveTo>
                      <a:pt x="12584" y="15148"/>
                    </a:moveTo>
                    <a:lnTo>
                      <a:pt x="10518" y="16831"/>
                    </a:lnTo>
                    <a:lnTo>
                      <a:pt x="6762" y="19075"/>
                    </a:lnTo>
                    <a:lnTo>
                      <a:pt x="5259" y="19636"/>
                    </a:lnTo>
                    <a:lnTo>
                      <a:pt x="3757" y="19917"/>
                    </a:lnTo>
                    <a:lnTo>
                      <a:pt x="2630" y="19917"/>
                    </a:lnTo>
                    <a:lnTo>
                      <a:pt x="1878" y="19636"/>
                    </a:lnTo>
                    <a:lnTo>
                      <a:pt x="1315" y="18795"/>
                    </a:lnTo>
                    <a:lnTo>
                      <a:pt x="1127" y="17953"/>
                    </a:lnTo>
                    <a:lnTo>
                      <a:pt x="1315" y="16551"/>
                    </a:lnTo>
                    <a:lnTo>
                      <a:pt x="1878" y="15148"/>
                    </a:lnTo>
                    <a:lnTo>
                      <a:pt x="2817" y="13465"/>
                    </a:lnTo>
                    <a:lnTo>
                      <a:pt x="3944" y="11782"/>
                    </a:lnTo>
                    <a:lnTo>
                      <a:pt x="5447" y="9818"/>
                    </a:lnTo>
                    <a:lnTo>
                      <a:pt x="7137" y="7855"/>
                    </a:lnTo>
                    <a:lnTo>
                      <a:pt x="9016" y="6171"/>
                    </a:lnTo>
                    <a:lnTo>
                      <a:pt x="11082" y="4488"/>
                    </a:lnTo>
                    <a:lnTo>
                      <a:pt x="14838" y="2244"/>
                    </a:lnTo>
                    <a:lnTo>
                      <a:pt x="16529" y="1683"/>
                    </a:lnTo>
                    <a:lnTo>
                      <a:pt x="17843" y="1403"/>
                    </a:lnTo>
                    <a:lnTo>
                      <a:pt x="18970" y="1403"/>
                    </a:lnTo>
                    <a:lnTo>
                      <a:pt x="19910" y="1683"/>
                    </a:lnTo>
                    <a:lnTo>
                      <a:pt x="20473" y="2525"/>
                    </a:lnTo>
                    <a:lnTo>
                      <a:pt x="20473" y="3366"/>
                    </a:lnTo>
                    <a:lnTo>
                      <a:pt x="20285" y="4769"/>
                    </a:lnTo>
                    <a:lnTo>
                      <a:pt x="19722" y="6171"/>
                    </a:lnTo>
                    <a:lnTo>
                      <a:pt x="18783" y="7855"/>
                    </a:lnTo>
                    <a:lnTo>
                      <a:pt x="17656" y="9538"/>
                    </a:lnTo>
                    <a:lnTo>
                      <a:pt x="16153" y="11501"/>
                    </a:lnTo>
                    <a:lnTo>
                      <a:pt x="14463" y="13465"/>
                    </a:lnTo>
                    <a:lnTo>
                      <a:pt x="12584" y="15148"/>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49" name="AutoShape 56"/>
              <p:cNvSpPr>
                <a:spLocks/>
              </p:cNvSpPr>
              <p:nvPr/>
            </p:nvSpPr>
            <p:spPr bwMode="auto">
              <a:xfrm>
                <a:off x="204629" y="208497"/>
                <a:ext cx="75172" cy="67017"/>
              </a:xfrm>
              <a:custGeom>
                <a:avLst/>
                <a:gdLst>
                  <a:gd name="T0" fmla="*/ 455229 w 21600"/>
                  <a:gd name="T1" fmla="*/ 322569 h 21600"/>
                  <a:gd name="T2" fmla="*/ 455229 w 21600"/>
                  <a:gd name="T3" fmla="*/ 322569 h 21600"/>
                  <a:gd name="T4" fmla="*/ 455229 w 21600"/>
                  <a:gd name="T5" fmla="*/ 322569 h 21600"/>
                  <a:gd name="T6" fmla="*/ 455229 w 21600"/>
                  <a:gd name="T7" fmla="*/ 3225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10800"/>
                    </a:moveTo>
                    <a:lnTo>
                      <a:pt x="20400" y="15600"/>
                    </a:lnTo>
                    <a:lnTo>
                      <a:pt x="18000" y="18000"/>
                    </a:lnTo>
                    <a:lnTo>
                      <a:pt x="14400" y="20400"/>
                    </a:lnTo>
                    <a:lnTo>
                      <a:pt x="10800" y="21600"/>
                    </a:lnTo>
                    <a:lnTo>
                      <a:pt x="6000" y="20400"/>
                    </a:lnTo>
                    <a:lnTo>
                      <a:pt x="2400" y="18000"/>
                    </a:lnTo>
                    <a:lnTo>
                      <a:pt x="0" y="15600"/>
                    </a:lnTo>
                    <a:lnTo>
                      <a:pt x="0" y="6000"/>
                    </a:lnTo>
                    <a:lnTo>
                      <a:pt x="2400" y="3600"/>
                    </a:lnTo>
                    <a:lnTo>
                      <a:pt x="6000" y="1200"/>
                    </a:lnTo>
                    <a:lnTo>
                      <a:pt x="10800" y="0"/>
                    </a:lnTo>
                    <a:lnTo>
                      <a:pt x="14400" y="1200"/>
                    </a:lnTo>
                    <a:lnTo>
                      <a:pt x="18000" y="3600"/>
                    </a:lnTo>
                    <a:lnTo>
                      <a:pt x="20400" y="6000"/>
                    </a:lnTo>
                    <a:lnTo>
                      <a:pt x="21600" y="108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grpSp>
      <p:sp>
        <p:nvSpPr>
          <p:cNvPr id="9235" name="AutoShape 57"/>
          <p:cNvSpPr>
            <a:spLocks/>
          </p:cNvSpPr>
          <p:nvPr/>
        </p:nvSpPr>
        <p:spPr bwMode="auto">
          <a:xfrm>
            <a:off x="13204198" y="3049520"/>
            <a:ext cx="611942" cy="594920"/>
          </a:xfrm>
          <a:custGeom>
            <a:avLst/>
            <a:gdLst>
              <a:gd name="T0" fmla="*/ 173408046 w 21600"/>
              <a:gd name="T1" fmla="*/ 171123078 h 21600"/>
              <a:gd name="T2" fmla="*/ 173408046 w 21600"/>
              <a:gd name="T3" fmla="*/ 171123078 h 21600"/>
              <a:gd name="T4" fmla="*/ 173408046 w 21600"/>
              <a:gd name="T5" fmla="*/ 171123078 h 21600"/>
              <a:gd name="T6" fmla="*/ 173408046 w 21600"/>
              <a:gd name="T7" fmla="*/ 17112307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1381" y="9379"/>
                </a:moveTo>
                <a:lnTo>
                  <a:pt x="11845" y="9379"/>
                </a:lnTo>
                <a:lnTo>
                  <a:pt x="8652" y="9308"/>
                </a:lnTo>
                <a:lnTo>
                  <a:pt x="8361" y="12789"/>
                </a:lnTo>
                <a:lnTo>
                  <a:pt x="13006" y="14637"/>
                </a:lnTo>
                <a:lnTo>
                  <a:pt x="10277" y="21600"/>
                </a:lnTo>
                <a:lnTo>
                  <a:pt x="8768" y="21600"/>
                </a:lnTo>
                <a:lnTo>
                  <a:pt x="10568" y="15561"/>
                </a:lnTo>
                <a:lnTo>
                  <a:pt x="7548" y="15489"/>
                </a:lnTo>
                <a:lnTo>
                  <a:pt x="7548" y="17408"/>
                </a:lnTo>
                <a:lnTo>
                  <a:pt x="5168" y="17408"/>
                </a:lnTo>
                <a:lnTo>
                  <a:pt x="5168" y="19824"/>
                </a:lnTo>
                <a:lnTo>
                  <a:pt x="5981" y="19824"/>
                </a:lnTo>
                <a:lnTo>
                  <a:pt x="5981" y="21600"/>
                </a:lnTo>
                <a:lnTo>
                  <a:pt x="2381" y="21600"/>
                </a:lnTo>
                <a:lnTo>
                  <a:pt x="2381" y="19824"/>
                </a:lnTo>
                <a:lnTo>
                  <a:pt x="3135" y="19824"/>
                </a:lnTo>
                <a:lnTo>
                  <a:pt x="3135" y="17408"/>
                </a:lnTo>
                <a:lnTo>
                  <a:pt x="1045" y="17408"/>
                </a:lnTo>
                <a:lnTo>
                  <a:pt x="0" y="8668"/>
                </a:lnTo>
                <a:lnTo>
                  <a:pt x="2206" y="8668"/>
                </a:lnTo>
                <a:lnTo>
                  <a:pt x="3019" y="15489"/>
                </a:lnTo>
                <a:lnTo>
                  <a:pt x="4935" y="15489"/>
                </a:lnTo>
                <a:lnTo>
                  <a:pt x="4935" y="5826"/>
                </a:lnTo>
                <a:lnTo>
                  <a:pt x="11497" y="7816"/>
                </a:lnTo>
                <a:lnTo>
                  <a:pt x="13586" y="8029"/>
                </a:lnTo>
                <a:lnTo>
                  <a:pt x="13645" y="8668"/>
                </a:lnTo>
                <a:lnTo>
                  <a:pt x="16490" y="8313"/>
                </a:lnTo>
                <a:lnTo>
                  <a:pt x="16490" y="9379"/>
                </a:lnTo>
                <a:lnTo>
                  <a:pt x="18000" y="9379"/>
                </a:lnTo>
                <a:lnTo>
                  <a:pt x="18000" y="8668"/>
                </a:lnTo>
                <a:lnTo>
                  <a:pt x="18813" y="8668"/>
                </a:lnTo>
                <a:lnTo>
                  <a:pt x="18813" y="6324"/>
                </a:lnTo>
                <a:lnTo>
                  <a:pt x="18697" y="6253"/>
                </a:lnTo>
                <a:lnTo>
                  <a:pt x="18290" y="8029"/>
                </a:lnTo>
                <a:lnTo>
                  <a:pt x="17187" y="7674"/>
                </a:lnTo>
                <a:lnTo>
                  <a:pt x="18639" y="995"/>
                </a:lnTo>
                <a:lnTo>
                  <a:pt x="19800" y="1421"/>
                </a:lnTo>
                <a:lnTo>
                  <a:pt x="19277" y="3837"/>
                </a:lnTo>
                <a:lnTo>
                  <a:pt x="19510" y="3837"/>
                </a:lnTo>
                <a:lnTo>
                  <a:pt x="19742" y="3908"/>
                </a:lnTo>
                <a:lnTo>
                  <a:pt x="20090" y="4192"/>
                </a:lnTo>
                <a:lnTo>
                  <a:pt x="20323" y="4618"/>
                </a:lnTo>
                <a:lnTo>
                  <a:pt x="20381" y="4832"/>
                </a:lnTo>
                <a:lnTo>
                  <a:pt x="20381" y="5471"/>
                </a:lnTo>
                <a:lnTo>
                  <a:pt x="20265" y="5755"/>
                </a:lnTo>
                <a:lnTo>
                  <a:pt x="20148" y="5968"/>
                </a:lnTo>
                <a:lnTo>
                  <a:pt x="19974" y="6182"/>
                </a:lnTo>
                <a:lnTo>
                  <a:pt x="19974" y="8668"/>
                </a:lnTo>
                <a:lnTo>
                  <a:pt x="20903" y="8668"/>
                </a:lnTo>
                <a:lnTo>
                  <a:pt x="20903" y="9379"/>
                </a:lnTo>
                <a:lnTo>
                  <a:pt x="21600" y="9379"/>
                </a:lnTo>
                <a:lnTo>
                  <a:pt x="21600" y="11653"/>
                </a:lnTo>
                <a:lnTo>
                  <a:pt x="21310" y="11653"/>
                </a:lnTo>
                <a:lnTo>
                  <a:pt x="18290" y="19824"/>
                </a:lnTo>
                <a:lnTo>
                  <a:pt x="20090" y="19824"/>
                </a:lnTo>
                <a:lnTo>
                  <a:pt x="20090" y="21600"/>
                </a:lnTo>
                <a:lnTo>
                  <a:pt x="13239" y="21600"/>
                </a:lnTo>
                <a:lnTo>
                  <a:pt x="13239" y="19824"/>
                </a:lnTo>
                <a:lnTo>
                  <a:pt x="16084" y="19824"/>
                </a:lnTo>
                <a:lnTo>
                  <a:pt x="19103" y="11653"/>
                </a:lnTo>
                <a:lnTo>
                  <a:pt x="11381" y="11653"/>
                </a:lnTo>
                <a:lnTo>
                  <a:pt x="11381" y="9379"/>
                </a:lnTo>
                <a:close/>
                <a:moveTo>
                  <a:pt x="7142" y="0"/>
                </a:moveTo>
                <a:lnTo>
                  <a:pt x="6735" y="71"/>
                </a:lnTo>
                <a:lnTo>
                  <a:pt x="6329" y="213"/>
                </a:lnTo>
                <a:lnTo>
                  <a:pt x="5981" y="426"/>
                </a:lnTo>
                <a:lnTo>
                  <a:pt x="5400" y="1137"/>
                </a:lnTo>
                <a:lnTo>
                  <a:pt x="5226" y="1563"/>
                </a:lnTo>
                <a:lnTo>
                  <a:pt x="5110" y="2061"/>
                </a:lnTo>
                <a:lnTo>
                  <a:pt x="5052" y="2558"/>
                </a:lnTo>
                <a:lnTo>
                  <a:pt x="5110" y="3126"/>
                </a:lnTo>
                <a:lnTo>
                  <a:pt x="5226" y="3551"/>
                </a:lnTo>
                <a:lnTo>
                  <a:pt x="5400" y="4050"/>
                </a:lnTo>
                <a:lnTo>
                  <a:pt x="5690" y="4405"/>
                </a:lnTo>
                <a:lnTo>
                  <a:pt x="5981" y="4689"/>
                </a:lnTo>
                <a:lnTo>
                  <a:pt x="6329" y="4974"/>
                </a:lnTo>
                <a:lnTo>
                  <a:pt x="6735" y="5116"/>
                </a:lnTo>
                <a:lnTo>
                  <a:pt x="7142" y="5187"/>
                </a:lnTo>
                <a:lnTo>
                  <a:pt x="7606" y="5116"/>
                </a:lnTo>
                <a:lnTo>
                  <a:pt x="8014" y="4974"/>
                </a:lnTo>
                <a:lnTo>
                  <a:pt x="8361" y="4689"/>
                </a:lnTo>
                <a:lnTo>
                  <a:pt x="8652" y="4405"/>
                </a:lnTo>
                <a:lnTo>
                  <a:pt x="8942" y="4050"/>
                </a:lnTo>
                <a:lnTo>
                  <a:pt x="9116" y="3551"/>
                </a:lnTo>
                <a:lnTo>
                  <a:pt x="9232" y="3126"/>
                </a:lnTo>
                <a:lnTo>
                  <a:pt x="9290" y="2558"/>
                </a:lnTo>
                <a:lnTo>
                  <a:pt x="9232" y="2061"/>
                </a:lnTo>
                <a:lnTo>
                  <a:pt x="9116" y="1563"/>
                </a:lnTo>
                <a:lnTo>
                  <a:pt x="8942" y="1137"/>
                </a:lnTo>
                <a:lnTo>
                  <a:pt x="8361" y="426"/>
                </a:lnTo>
                <a:lnTo>
                  <a:pt x="8014" y="213"/>
                </a:lnTo>
                <a:lnTo>
                  <a:pt x="7606" y="71"/>
                </a:lnTo>
                <a:lnTo>
                  <a:pt x="7142" y="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9236" name="Rectangle 58"/>
          <p:cNvSpPr>
            <a:spLocks/>
          </p:cNvSpPr>
          <p:nvPr/>
        </p:nvSpPr>
        <p:spPr bwMode="auto">
          <a:xfrm>
            <a:off x="12550037" y="3255734"/>
            <a:ext cx="1920262" cy="2976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zh-CN" altLang="zh-CN" sz="1334" b="1" dirty="0">
                <a:solidFill>
                  <a:srgbClr val="FFFFFF"/>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Right, experience</a:t>
            </a:r>
          </a:p>
        </p:txBody>
      </p:sp>
      <p:pic>
        <p:nvPicPr>
          <p:cNvPr id="9276" name="Picture 60" descr="image14.png"/>
          <p:cNvPicPr>
            <a:picLocks noChangeAspect="1"/>
          </p:cNvPicPr>
          <p:nvPr/>
        </p:nvPicPr>
        <p:blipFill>
          <a:blip r:embed="rId3" cstate="print"/>
          <a:srcRect/>
          <a:stretch>
            <a:fillRect/>
          </a:stretch>
        </p:blipFill>
        <p:spPr bwMode="auto">
          <a:xfrm>
            <a:off x="6867009" y="3025705"/>
            <a:ext cx="1569278" cy="626272"/>
          </a:xfrm>
          <a:prstGeom prst="rect">
            <a:avLst/>
          </a:prstGeom>
          <a:noFill/>
          <a:ln>
            <a:noFill/>
          </a:ln>
          <a:effectLst>
            <a:outerShdw blurRad="25400" dist="12700" dir="5400000" algn="ctr" rotWithShape="0">
              <a:srgbClr val="FFFFFF"/>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pic>
        <p:nvPicPr>
          <p:cNvPr id="9277" name="Picture 61" descr="image15.png"/>
          <p:cNvPicPr>
            <a:picLocks noChangeAspect="1"/>
          </p:cNvPicPr>
          <p:nvPr/>
        </p:nvPicPr>
        <p:blipFill>
          <a:blip r:embed="rId4" cstate="print"/>
          <a:srcRect/>
          <a:stretch>
            <a:fillRect/>
          </a:stretch>
        </p:blipFill>
        <p:spPr bwMode="auto">
          <a:xfrm>
            <a:off x="9903395" y="3231497"/>
            <a:ext cx="1432440" cy="442872"/>
          </a:xfrm>
          <a:prstGeom prst="rect">
            <a:avLst/>
          </a:prstGeom>
          <a:noFill/>
          <a:ln>
            <a:noFill/>
          </a:ln>
          <a:effectLst>
            <a:outerShdw blurRad="25400" dist="12700" dir="5400000" algn="ctr" rotWithShape="0">
              <a:srgbClr val="FFFFFF"/>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pic>
        <p:nvPicPr>
          <p:cNvPr id="9242" name="Picture 2" descr="E:\02- 展厅 展会 样板点相关\00- 展会相关\Cebit 2015\Newcastle_University_crest_Empt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3552" y="3214074"/>
            <a:ext cx="1547021" cy="54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标题 1"/>
          <p:cNvSpPr txBox="1">
            <a:spLocks/>
          </p:cNvSpPr>
          <p:nvPr/>
        </p:nvSpPr>
        <p:spPr>
          <a:xfrm>
            <a:off x="594855" y="663160"/>
            <a:ext cx="10975340" cy="96643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eaLnBrk="0" fontAlgn="base" hangingPunct="0">
              <a:spcAft>
                <a:spcPct val="0"/>
              </a:spcAft>
            </a:pPr>
            <a:r>
              <a:rPr kumimoji="1" lang="zh-CN" altLang="en-US" sz="3200" b="1" dirty="0">
                <a:solidFill>
                  <a:schemeClr val="bg1"/>
                </a:solidFill>
                <a:latin typeface="微软雅黑" panose="020B0503020204020204" pitchFamily="34" charset="-122"/>
                <a:ea typeface="微软雅黑" panose="020B0503020204020204" pitchFamily="34" charset="-122"/>
                <a:cs typeface="Arial" pitchFamily="34" charset="0"/>
              </a:rPr>
              <a:t>校园网络面临新的挑战</a:t>
            </a:r>
          </a:p>
        </p:txBody>
      </p:sp>
      <p:sp>
        <p:nvSpPr>
          <p:cNvPr id="46" name="TextBox 2"/>
          <p:cNvSpPr txBox="1"/>
          <p:nvPr/>
        </p:nvSpPr>
        <p:spPr>
          <a:xfrm>
            <a:off x="149744" y="1989301"/>
            <a:ext cx="3030228" cy="420756"/>
          </a:xfrm>
          <a:prstGeom prst="rect">
            <a:avLst/>
          </a:prstGeom>
          <a:noFill/>
        </p:spPr>
        <p:txBody>
          <a:bodyPr wrap="square" rtlCol="0">
            <a:spAutoFit/>
          </a:bodyPr>
          <a:lstStyle/>
          <a:p>
            <a:pPr algn="ctr"/>
            <a:r>
              <a:rPr lang="zh-CN" altLang="en-US" sz="2134" b="1" dirty="0">
                <a:solidFill>
                  <a:srgbClr val="FF9933"/>
                </a:solidFill>
                <a:latin typeface="Arial" pitchFamily="34" charset="0"/>
                <a:ea typeface="微软雅黑" pitchFamily="34" charset="-122"/>
                <a:cs typeface="Arial" pitchFamily="34" charset="0"/>
              </a:rPr>
              <a:t>更高速的带宽</a:t>
            </a:r>
          </a:p>
        </p:txBody>
      </p:sp>
      <p:sp>
        <p:nvSpPr>
          <p:cNvPr id="47" name="TextBox 4"/>
          <p:cNvSpPr txBox="1"/>
          <p:nvPr/>
        </p:nvSpPr>
        <p:spPr>
          <a:xfrm>
            <a:off x="3268983" y="1989301"/>
            <a:ext cx="2828604" cy="420756"/>
          </a:xfrm>
          <a:prstGeom prst="rect">
            <a:avLst/>
          </a:prstGeom>
          <a:noFill/>
        </p:spPr>
        <p:txBody>
          <a:bodyPr wrap="square" rtlCol="0">
            <a:spAutoFit/>
          </a:bodyPr>
          <a:lstStyle/>
          <a:p>
            <a:pPr algn="ctr"/>
            <a:r>
              <a:rPr lang="zh-CN" altLang="en-US" sz="2134" b="1" dirty="0">
                <a:solidFill>
                  <a:srgbClr val="FF9933"/>
                </a:solidFill>
                <a:latin typeface="Arial" pitchFamily="34" charset="0"/>
                <a:ea typeface="微软雅黑" pitchFamily="34" charset="-122"/>
                <a:cs typeface="Arial" pitchFamily="34" charset="0"/>
              </a:rPr>
              <a:t>更全面的无线覆盖</a:t>
            </a:r>
          </a:p>
        </p:txBody>
      </p:sp>
      <p:sp>
        <p:nvSpPr>
          <p:cNvPr id="48" name="TextBox 5"/>
          <p:cNvSpPr txBox="1"/>
          <p:nvPr/>
        </p:nvSpPr>
        <p:spPr>
          <a:xfrm>
            <a:off x="6223001" y="1989301"/>
            <a:ext cx="2915943" cy="420756"/>
          </a:xfrm>
          <a:prstGeom prst="rect">
            <a:avLst/>
          </a:prstGeom>
          <a:noFill/>
        </p:spPr>
        <p:txBody>
          <a:bodyPr wrap="square" rtlCol="0">
            <a:spAutoFit/>
          </a:bodyPr>
          <a:lstStyle/>
          <a:p>
            <a:pPr algn="ctr"/>
            <a:r>
              <a:rPr lang="zh-CN" altLang="en-US" sz="2134" b="1" dirty="0">
                <a:solidFill>
                  <a:srgbClr val="FF9933"/>
                </a:solidFill>
                <a:latin typeface="Arial" pitchFamily="34" charset="0"/>
                <a:ea typeface="微软雅黑" pitchFamily="34" charset="-122"/>
                <a:cs typeface="Arial" pitchFamily="34" charset="0"/>
              </a:rPr>
              <a:t>更精细化的管理</a:t>
            </a:r>
          </a:p>
        </p:txBody>
      </p:sp>
      <p:sp>
        <p:nvSpPr>
          <p:cNvPr id="49" name="TextBox 6"/>
          <p:cNvSpPr txBox="1"/>
          <p:nvPr/>
        </p:nvSpPr>
        <p:spPr>
          <a:xfrm>
            <a:off x="9146887" y="1989301"/>
            <a:ext cx="2749114" cy="420756"/>
          </a:xfrm>
          <a:prstGeom prst="rect">
            <a:avLst/>
          </a:prstGeom>
          <a:noFill/>
        </p:spPr>
        <p:txBody>
          <a:bodyPr wrap="square" rtlCol="0">
            <a:spAutoFit/>
          </a:bodyPr>
          <a:lstStyle/>
          <a:p>
            <a:pPr algn="ctr"/>
            <a:r>
              <a:rPr lang="zh-CN" altLang="en-US" sz="2134" b="1" dirty="0">
                <a:solidFill>
                  <a:srgbClr val="FF9933"/>
                </a:solidFill>
                <a:latin typeface="Arial" pitchFamily="34" charset="0"/>
                <a:ea typeface="微软雅黑" pitchFamily="34" charset="-122"/>
                <a:cs typeface="Arial" pitchFamily="34" charset="0"/>
              </a:rPr>
              <a:t>更简单的运维</a:t>
            </a:r>
          </a:p>
        </p:txBody>
      </p:sp>
      <p:sp>
        <p:nvSpPr>
          <p:cNvPr id="50" name="TextBox 3"/>
          <p:cNvSpPr txBox="1"/>
          <p:nvPr/>
        </p:nvSpPr>
        <p:spPr>
          <a:xfrm>
            <a:off x="483130" y="3863490"/>
            <a:ext cx="2445371" cy="1399486"/>
          </a:xfrm>
          <a:prstGeom prst="rect">
            <a:avLst/>
          </a:prstGeom>
          <a:noFill/>
        </p:spPr>
        <p:txBody>
          <a:bodyPr wrap="square">
            <a:spAutoFit/>
          </a:bodyPr>
          <a:lstStyle/>
          <a:p>
            <a:pPr>
              <a:lnSpc>
                <a:spcPct val="130000"/>
              </a:lnSpc>
              <a:buClr>
                <a:schemeClr val="bg1"/>
              </a:buClr>
            </a:pPr>
            <a:r>
              <a:rPr lang="en-US" altLang="zh-CN" sz="1467" b="1" dirty="0">
                <a:solidFill>
                  <a:srgbClr val="FF9933"/>
                </a:solidFill>
                <a:latin typeface="微软雅黑" panose="020B0503020204020204" pitchFamily="34" charset="-122"/>
                <a:ea typeface="微软雅黑" panose="020B0503020204020204" pitchFamily="34" charset="-122"/>
                <a:sym typeface="Arial" pitchFamily="34" charset="0"/>
              </a:rPr>
              <a:t>10000</a:t>
            </a:r>
            <a:r>
              <a:rPr lang="zh-CN" altLang="en-US" sz="1467" b="1" dirty="0">
                <a:solidFill>
                  <a:srgbClr val="FF9933"/>
                </a:solidFill>
                <a:latin typeface="微软雅黑" panose="020B0503020204020204" pitchFamily="34" charset="-122"/>
                <a:ea typeface="微软雅黑" panose="020B0503020204020204" pitchFamily="34" charset="-122"/>
                <a:sym typeface="Arial" pitchFamily="34" charset="0"/>
              </a:rPr>
              <a:t>人</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同时在线，网络带宽要求</a:t>
            </a:r>
            <a:r>
              <a:rPr lang="zh-CN" altLang="en-US" sz="1467" b="1" dirty="0">
                <a:solidFill>
                  <a:srgbClr val="FF9933"/>
                </a:solidFill>
                <a:latin typeface="微软雅黑" panose="020B0503020204020204" pitchFamily="34" charset="-122"/>
                <a:ea typeface="微软雅黑" panose="020B0503020204020204" pitchFamily="34" charset="-122"/>
                <a:sym typeface="Arial" pitchFamily="34" charset="0"/>
              </a:rPr>
              <a:t>超</a:t>
            </a:r>
            <a:r>
              <a:rPr lang="en-US" altLang="zh-CN" sz="1467" b="1" dirty="0">
                <a:solidFill>
                  <a:srgbClr val="FF9933"/>
                </a:solidFill>
                <a:latin typeface="微软雅黑" panose="020B0503020204020204" pitchFamily="34" charset="-122"/>
                <a:ea typeface="微软雅黑" panose="020B0503020204020204" pitchFamily="34" charset="-122"/>
                <a:sym typeface="Arial" pitchFamily="34" charset="0"/>
              </a:rPr>
              <a:t>100G</a:t>
            </a:r>
          </a:p>
          <a:p>
            <a:pPr marL="96019" indent="-96019">
              <a:lnSpc>
                <a:spcPct val="13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视频</a:t>
            </a:r>
            <a:r>
              <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rPr>
              <a:t>30%</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并发、</a:t>
            </a:r>
            <a:r>
              <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rPr>
              <a:t>10M/</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用户</a:t>
            </a:r>
            <a:endPar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endParaRPr>
          </a:p>
          <a:p>
            <a:pPr marL="96019" indent="-96019">
              <a:lnSpc>
                <a:spcPct val="13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科研</a:t>
            </a:r>
            <a:r>
              <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rPr>
              <a:t>15%</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并发、</a:t>
            </a:r>
            <a:r>
              <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rPr>
              <a:t>20M/</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用户</a:t>
            </a:r>
            <a:endPar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endParaRPr>
          </a:p>
          <a:p>
            <a:pPr marL="96019" indent="-96019">
              <a:lnSpc>
                <a:spcPct val="13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其他</a:t>
            </a:r>
            <a:r>
              <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rPr>
              <a:t>50%</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并发、</a:t>
            </a:r>
            <a:r>
              <a:rPr lang="en-US" altLang="zh-CN" sz="1200" dirty="0">
                <a:solidFill>
                  <a:schemeClr val="bg1"/>
                </a:solidFill>
                <a:latin typeface="微软雅黑" panose="020B0503020204020204" pitchFamily="34" charset="-122"/>
                <a:ea typeface="微软雅黑" panose="020B0503020204020204" pitchFamily="34" charset="-122"/>
                <a:sym typeface="Arial" pitchFamily="34" charset="0"/>
              </a:rPr>
              <a:t>10M/</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用户</a:t>
            </a:r>
          </a:p>
        </p:txBody>
      </p:sp>
      <p:sp>
        <p:nvSpPr>
          <p:cNvPr id="51" name="矩形 50"/>
          <p:cNvSpPr/>
          <p:nvPr/>
        </p:nvSpPr>
        <p:spPr>
          <a:xfrm>
            <a:off x="3216601" y="3921572"/>
            <a:ext cx="2720887" cy="1106008"/>
          </a:xfrm>
          <a:prstGeom prst="rect">
            <a:avLst/>
          </a:prstGeom>
        </p:spPr>
        <p:txBody>
          <a:bodyPr wrap="square">
            <a:spAutoFit/>
          </a:bodyPr>
          <a:lstStyle/>
          <a:p>
            <a:pPr marL="96019" indent="-96019">
              <a:lnSpc>
                <a:spcPct val="130000"/>
              </a:lnSpc>
              <a:buClr>
                <a:schemeClr val="bg1"/>
              </a:buClr>
              <a:buFont typeface="Arial" panose="020B0604020202020204" pitchFamily="34" charset="0"/>
              <a:buChar char="•"/>
            </a:pPr>
            <a:r>
              <a:rPr lang="en-US" altLang="zh-CN" sz="1467" b="1" dirty="0">
                <a:solidFill>
                  <a:srgbClr val="FF9933"/>
                </a:solidFill>
                <a:latin typeface="微软雅黑" panose="020B0503020204020204" pitchFamily="34" charset="-122"/>
                <a:ea typeface="微软雅黑" panose="020B0503020204020204" pitchFamily="34" charset="-122"/>
                <a:sym typeface="Arial" pitchFamily="34" charset="0"/>
              </a:rPr>
              <a:t>13000</a:t>
            </a:r>
            <a:r>
              <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rPr>
              <a:t>师生，</a:t>
            </a:r>
            <a:r>
              <a:rPr lang="en-US" altLang="zh-CN" sz="1467" b="1" dirty="0">
                <a:solidFill>
                  <a:srgbClr val="FF9933"/>
                </a:solidFill>
                <a:latin typeface="微软雅黑" panose="020B0503020204020204" pitchFamily="34" charset="-122"/>
                <a:ea typeface="微软雅黑" panose="020B0503020204020204" pitchFamily="34" charset="-122"/>
                <a:sym typeface="Arial" pitchFamily="34" charset="0"/>
              </a:rPr>
              <a:t>40000+</a:t>
            </a:r>
            <a:r>
              <a:rPr lang="en-US" altLang="zh-CN" sz="1200" dirty="0">
                <a:solidFill>
                  <a:schemeClr val="bg1"/>
                </a:solidFill>
                <a:latin typeface="微软雅黑" panose="020B0503020204020204" pitchFamily="34" charset="-122"/>
                <a:ea typeface="微软雅黑" panose="020B0503020204020204" pitchFamily="34" charset="-122"/>
              </a:rPr>
              <a:t>BYOD</a:t>
            </a:r>
            <a:r>
              <a:rPr lang="zh-CN" altLang="en-US" sz="1200" dirty="0">
                <a:solidFill>
                  <a:schemeClr val="bg1"/>
                </a:solidFill>
                <a:latin typeface="微软雅黑" panose="020B0503020204020204" pitchFamily="34" charset="-122"/>
                <a:ea typeface="微软雅黑" panose="020B0503020204020204" pitchFamily="34" charset="-122"/>
              </a:rPr>
              <a:t>设备随时随地接入校园网络</a:t>
            </a:r>
            <a:endParaRPr lang="en-US" altLang="zh-CN" sz="1200" dirty="0">
              <a:solidFill>
                <a:schemeClr val="bg1"/>
              </a:solidFill>
              <a:latin typeface="微软雅黑" panose="020B0503020204020204" pitchFamily="34" charset="-122"/>
              <a:ea typeface="微软雅黑" panose="020B0503020204020204" pitchFamily="34" charset="-122"/>
            </a:endParaRPr>
          </a:p>
          <a:p>
            <a:pPr marL="96019" indent="-96019">
              <a:lnSpc>
                <a:spcPct val="13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宿舍、操场、图书馆、教室全场景无线覆盖</a:t>
            </a:r>
            <a:endParaRPr lang="zh-CN" altLang="en-US" sz="1200" dirty="0">
              <a:solidFill>
                <a:schemeClr val="bg1"/>
              </a:solidFill>
              <a:latin typeface="微软雅黑" panose="020B0503020204020204" pitchFamily="34" charset="-122"/>
              <a:ea typeface="微软雅黑" panose="020B0503020204020204" pitchFamily="34" charset="-122"/>
              <a:sym typeface="Arial" pitchFamily="34" charset="0"/>
            </a:endParaRPr>
          </a:p>
        </p:txBody>
      </p:sp>
      <p:sp>
        <p:nvSpPr>
          <p:cNvPr id="52" name="矩形 51"/>
          <p:cNvSpPr/>
          <p:nvPr/>
        </p:nvSpPr>
        <p:spPr>
          <a:xfrm>
            <a:off x="6193933" y="3959522"/>
            <a:ext cx="2700218" cy="1159741"/>
          </a:xfrm>
          <a:prstGeom prst="rect">
            <a:avLst/>
          </a:prstGeom>
        </p:spPr>
        <p:txBody>
          <a:bodyPr wrap="square">
            <a:spAutoFit/>
          </a:bodyPr>
          <a:lstStyle/>
          <a:p>
            <a:pPr marL="96019" indent="-96019">
              <a:lnSpc>
                <a:spcPct val="130000"/>
              </a:lnSpc>
              <a:buClr>
                <a:schemeClr val="bg1"/>
              </a:buClr>
              <a:buFont typeface="Arial" panose="020B0604020202020204" pitchFamily="34" charset="0"/>
              <a:buChar char="•"/>
            </a:pPr>
            <a:r>
              <a:rPr lang="en-US" altLang="zh-CN" sz="1200" dirty="0">
                <a:solidFill>
                  <a:schemeClr val="bg1"/>
                </a:solidFill>
                <a:latin typeface="微软雅黑" panose="020B0503020204020204" pitchFamily="34" charset="-122"/>
                <a:ea typeface="微软雅黑" panose="020B0503020204020204" pitchFamily="34" charset="-122"/>
              </a:rPr>
              <a:t>17000</a:t>
            </a:r>
            <a:r>
              <a:rPr lang="zh-CN" altLang="en-US" sz="1200" dirty="0">
                <a:solidFill>
                  <a:schemeClr val="bg1"/>
                </a:solidFill>
                <a:latin typeface="微软雅黑" panose="020B0503020204020204" pitchFamily="34" charset="-122"/>
                <a:ea typeface="微软雅黑" panose="020B0503020204020204" pitchFamily="34" charset="-122"/>
              </a:rPr>
              <a:t>师生基于</a:t>
            </a:r>
            <a:r>
              <a:rPr lang="zh-CN" altLang="en-US" sz="1334" b="1" dirty="0">
                <a:solidFill>
                  <a:srgbClr val="FF9933"/>
                </a:solidFill>
                <a:latin typeface="微软雅黑" panose="020B0503020204020204" pitchFamily="34" charset="-122"/>
                <a:ea typeface="微软雅黑" panose="020B0503020204020204" pitchFamily="34" charset="-122"/>
              </a:rPr>
              <a:t>物理位置控制网络</a:t>
            </a:r>
            <a:r>
              <a:rPr lang="zh-CN" altLang="en-US" sz="1334" b="1" dirty="0" smtClean="0">
                <a:solidFill>
                  <a:srgbClr val="FF9933"/>
                </a:solidFill>
                <a:latin typeface="微软雅黑" panose="020B0503020204020204" pitchFamily="34" charset="-122"/>
                <a:ea typeface="微软雅黑" panose="020B0503020204020204" pitchFamily="34" charset="-122"/>
              </a:rPr>
              <a:t>权限</a:t>
            </a:r>
            <a:endParaRPr lang="en-US" altLang="zh-CN" sz="1200" dirty="0">
              <a:solidFill>
                <a:schemeClr val="bg1"/>
              </a:solidFill>
              <a:latin typeface="微软雅黑" panose="020B0503020204020204" pitchFamily="34" charset="-122"/>
              <a:ea typeface="微软雅黑" panose="020B0503020204020204" pitchFamily="34" charset="-122"/>
            </a:endParaRPr>
          </a:p>
          <a:p>
            <a:pPr marL="96019" indent="-96019">
              <a:lnSpc>
                <a:spcPct val="130000"/>
              </a:lnSpc>
              <a:buClr>
                <a:schemeClr val="bg1"/>
              </a:buClr>
              <a:buFont typeface="Arial" panose="020B0604020202020204" pitchFamily="34" charset="0"/>
              <a:buChar char="•"/>
            </a:pPr>
            <a:r>
              <a:rPr lang="en-US" altLang="zh-CN" sz="1467" b="1" dirty="0">
                <a:solidFill>
                  <a:srgbClr val="FF9933"/>
                </a:solidFill>
                <a:latin typeface="微软雅黑" panose="020B0503020204020204" pitchFamily="34" charset="-122"/>
                <a:ea typeface="微软雅黑" panose="020B0503020204020204" pitchFamily="34" charset="-122"/>
              </a:rPr>
              <a:t>1800+</a:t>
            </a:r>
            <a:r>
              <a:rPr lang="en-US" altLang="zh-CN" sz="1200" dirty="0">
                <a:solidFill>
                  <a:schemeClr val="bg1"/>
                </a:solidFill>
                <a:latin typeface="微软雅黑" panose="020B0503020204020204" pitchFamily="34" charset="-122"/>
                <a:ea typeface="微软雅黑" panose="020B0503020204020204" pitchFamily="34" charset="-122"/>
              </a:rPr>
              <a:t>IT</a:t>
            </a:r>
            <a:r>
              <a:rPr lang="zh-CN" altLang="en-US" sz="1200" dirty="0">
                <a:solidFill>
                  <a:schemeClr val="bg1"/>
                </a:solidFill>
                <a:latin typeface="微软雅黑" panose="020B0503020204020204" pitchFamily="34" charset="-122"/>
                <a:ea typeface="微软雅黑" panose="020B0503020204020204" pitchFamily="34" charset="-122"/>
              </a:rPr>
              <a:t>账号变更，</a:t>
            </a:r>
            <a:r>
              <a:rPr lang="en-US" altLang="zh-CN" sz="1400" b="1" dirty="0">
                <a:solidFill>
                  <a:srgbClr val="FF9933"/>
                </a:solidFill>
                <a:latin typeface="微软雅黑" panose="020B0503020204020204" pitchFamily="34" charset="-122"/>
                <a:ea typeface="微软雅黑" panose="020B0503020204020204" pitchFamily="34" charset="-122"/>
              </a:rPr>
              <a:t>20+</a:t>
            </a:r>
            <a:r>
              <a:rPr lang="zh-CN" altLang="en-US" sz="1200" dirty="0">
                <a:solidFill>
                  <a:schemeClr val="bg1"/>
                </a:solidFill>
                <a:latin typeface="微软雅黑" panose="020B0503020204020204" pitchFamily="34" charset="-122"/>
                <a:ea typeface="微软雅黑" panose="020B0503020204020204" pitchFamily="34" charset="-122"/>
              </a:rPr>
              <a:t>不同院系数据库互访控制</a:t>
            </a:r>
          </a:p>
        </p:txBody>
      </p:sp>
      <p:sp>
        <p:nvSpPr>
          <p:cNvPr id="53" name="矩形 52"/>
          <p:cNvSpPr/>
          <p:nvPr/>
        </p:nvSpPr>
        <p:spPr>
          <a:xfrm>
            <a:off x="9246729" y="3982967"/>
            <a:ext cx="2516798" cy="1079463"/>
          </a:xfrm>
          <a:prstGeom prst="rect">
            <a:avLst/>
          </a:prstGeom>
        </p:spPr>
        <p:txBody>
          <a:bodyPr wrap="square">
            <a:spAutoFit/>
          </a:bodyPr>
          <a:lstStyle/>
          <a:p>
            <a:pPr marL="96019" indent="-96019">
              <a:lnSpc>
                <a:spcPct val="130000"/>
              </a:lnSpc>
              <a:buClr>
                <a:schemeClr val="bg1"/>
              </a:buClr>
              <a:buFont typeface="Arial" panose="020B0604020202020204" pitchFamily="34" charset="0"/>
              <a:buChar char="•"/>
            </a:pPr>
            <a:r>
              <a:rPr lang="zh-CN" altLang="en-US" sz="1334" b="1" dirty="0">
                <a:solidFill>
                  <a:srgbClr val="FF9933"/>
                </a:solidFill>
                <a:latin typeface="微软雅黑" panose="020B0503020204020204" pitchFamily="34" charset="-122"/>
                <a:ea typeface="微软雅黑" panose="020B0503020204020204" pitchFamily="34" charset="-122"/>
              </a:rPr>
              <a:t>快速部署，简化运维</a:t>
            </a:r>
            <a:r>
              <a:rPr lang="zh-CN" altLang="en-US" sz="1200" dirty="0">
                <a:solidFill>
                  <a:schemeClr val="bg1"/>
                </a:solidFill>
                <a:latin typeface="微软雅黑" panose="020B0503020204020204" pitchFamily="34" charset="-122"/>
                <a:ea typeface="微软雅黑" panose="020B0503020204020204" pitchFamily="34" charset="-122"/>
              </a:rPr>
              <a:t>，释放人员聚焦更好的服务提供</a:t>
            </a:r>
            <a:endParaRPr lang="en-US" altLang="zh-CN" sz="1200" dirty="0">
              <a:solidFill>
                <a:schemeClr val="bg1"/>
              </a:solidFill>
              <a:latin typeface="微软雅黑" panose="020B0503020204020204" pitchFamily="34" charset="-122"/>
              <a:ea typeface="微软雅黑" panose="020B0503020204020204" pitchFamily="34" charset="-122"/>
            </a:endParaRPr>
          </a:p>
          <a:p>
            <a:pPr marL="96019" indent="-96019">
              <a:lnSpc>
                <a:spcPct val="13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网络质量实时监控</a:t>
            </a:r>
            <a:endParaRPr lang="en-US" altLang="zh-CN" sz="1200" dirty="0">
              <a:solidFill>
                <a:schemeClr val="bg1"/>
              </a:solidFill>
              <a:latin typeface="微软雅黑" panose="020B0503020204020204" pitchFamily="34" charset="-122"/>
              <a:ea typeface="微软雅黑" panose="020B0503020204020204" pitchFamily="34" charset="-122"/>
            </a:endParaRPr>
          </a:p>
          <a:p>
            <a:pPr marL="96019" indent="-96019">
              <a:lnSpc>
                <a:spcPct val="13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有线无线网络统一管理</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54" name="组合 53"/>
          <p:cNvGrpSpPr/>
          <p:nvPr/>
        </p:nvGrpSpPr>
        <p:grpSpPr>
          <a:xfrm>
            <a:off x="4755697" y="2658491"/>
            <a:ext cx="720166" cy="692508"/>
            <a:chOff x="4755697" y="2658491"/>
            <a:chExt cx="720166" cy="692508"/>
          </a:xfrm>
        </p:grpSpPr>
        <p:sp>
          <p:nvSpPr>
            <p:cNvPr id="55" name="椭圆 54"/>
            <p:cNvSpPr/>
            <p:nvPr/>
          </p:nvSpPr>
          <p:spPr bwMode="auto">
            <a:xfrm>
              <a:off x="4755697" y="2658491"/>
              <a:ext cx="720166" cy="692508"/>
            </a:xfrm>
            <a:prstGeom prst="ellipse">
              <a:avLst/>
            </a:prstGeom>
            <a:noFill/>
            <a:ln w="25400" cap="flat" cmpd="sng" algn="ctr">
              <a:solidFill>
                <a:schemeClr val="accent1"/>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60974" tIns="60974" rIns="60974" bIns="60974" numCol="1" rtlCol="0" anchor="ctr" anchorCtr="0" compatLnSpc="1">
              <a:prstTxWarp prst="textNoShape">
                <a:avLst/>
              </a:prstTxWarp>
              <a:spAutoFit/>
            </a:bodyPr>
            <a:lstStyle/>
            <a:p>
              <a:pPr fontAlgn="base" hangingPunct="0">
                <a:spcBef>
                  <a:spcPct val="0"/>
                </a:spcBef>
                <a:spcAft>
                  <a:spcPct val="0"/>
                </a:spcAft>
              </a:pPr>
              <a:endParaRPr lang="zh-CN" altLang="en-US">
                <a:solidFill>
                  <a:srgbClr val="000000"/>
                </a:solidFill>
                <a:latin typeface="Calibri" charset="0"/>
                <a:ea typeface="宋体" charset="0"/>
                <a:cs typeface="Calibri" charset="0"/>
                <a:sym typeface="Calibri" charset="0"/>
              </a:endParaRPr>
            </a:p>
          </p:txBody>
        </p:sp>
        <p:sp>
          <p:nvSpPr>
            <p:cNvPr id="56" name="AutoShape 7"/>
            <p:cNvSpPr>
              <a:spLocks/>
            </p:cNvSpPr>
            <p:nvPr/>
          </p:nvSpPr>
          <p:spPr bwMode="auto">
            <a:xfrm>
              <a:off x="5004971" y="2870720"/>
              <a:ext cx="255102" cy="268068"/>
            </a:xfrm>
            <a:custGeom>
              <a:avLst/>
              <a:gdLst>
                <a:gd name="T0" fmla="*/ 15198831 w 21600"/>
                <a:gd name="T1" fmla="*/ 20086774 h 21600"/>
                <a:gd name="T2" fmla="*/ 15198831 w 21600"/>
                <a:gd name="T3" fmla="*/ 20086774 h 21600"/>
                <a:gd name="T4" fmla="*/ 15198831 w 21600"/>
                <a:gd name="T5" fmla="*/ 20086774 h 21600"/>
                <a:gd name="T6" fmla="*/ 15198831 w 21600"/>
                <a:gd name="T7" fmla="*/ 20086774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49" y="4615"/>
                  </a:moveTo>
                  <a:lnTo>
                    <a:pt x="2586" y="4743"/>
                  </a:lnTo>
                  <a:lnTo>
                    <a:pt x="4054" y="4935"/>
                  </a:lnTo>
                  <a:lnTo>
                    <a:pt x="6850" y="5833"/>
                  </a:lnTo>
                  <a:lnTo>
                    <a:pt x="8249" y="6474"/>
                  </a:lnTo>
                  <a:lnTo>
                    <a:pt x="9437" y="7243"/>
                  </a:lnTo>
                  <a:lnTo>
                    <a:pt x="10765" y="8012"/>
                  </a:lnTo>
                  <a:lnTo>
                    <a:pt x="12513" y="9614"/>
                  </a:lnTo>
                  <a:lnTo>
                    <a:pt x="13491" y="10768"/>
                  </a:lnTo>
                  <a:lnTo>
                    <a:pt x="14400" y="11986"/>
                  </a:lnTo>
                  <a:lnTo>
                    <a:pt x="15099" y="13268"/>
                  </a:lnTo>
                  <a:lnTo>
                    <a:pt x="15728" y="14614"/>
                  </a:lnTo>
                  <a:lnTo>
                    <a:pt x="16148" y="15960"/>
                  </a:lnTo>
                  <a:lnTo>
                    <a:pt x="16427" y="17370"/>
                  </a:lnTo>
                  <a:lnTo>
                    <a:pt x="16497" y="18908"/>
                  </a:lnTo>
                  <a:lnTo>
                    <a:pt x="16497" y="20446"/>
                  </a:lnTo>
                  <a:lnTo>
                    <a:pt x="16637" y="20831"/>
                  </a:lnTo>
                  <a:lnTo>
                    <a:pt x="16847" y="21151"/>
                  </a:lnTo>
                  <a:lnTo>
                    <a:pt x="17266" y="21408"/>
                  </a:lnTo>
                  <a:lnTo>
                    <a:pt x="17616" y="21536"/>
                  </a:lnTo>
                  <a:lnTo>
                    <a:pt x="20412" y="21600"/>
                  </a:lnTo>
                  <a:lnTo>
                    <a:pt x="20901" y="21600"/>
                  </a:lnTo>
                  <a:lnTo>
                    <a:pt x="21250" y="21408"/>
                  </a:lnTo>
                  <a:lnTo>
                    <a:pt x="21460" y="21087"/>
                  </a:lnTo>
                  <a:lnTo>
                    <a:pt x="21600" y="20767"/>
                  </a:lnTo>
                  <a:lnTo>
                    <a:pt x="21600" y="18780"/>
                  </a:lnTo>
                  <a:lnTo>
                    <a:pt x="21460" y="16857"/>
                  </a:lnTo>
                  <a:lnTo>
                    <a:pt x="21111" y="14934"/>
                  </a:lnTo>
                  <a:lnTo>
                    <a:pt x="20551" y="13075"/>
                  </a:lnTo>
                  <a:lnTo>
                    <a:pt x="19713" y="11345"/>
                  </a:lnTo>
                  <a:lnTo>
                    <a:pt x="18734" y="9614"/>
                  </a:lnTo>
                  <a:lnTo>
                    <a:pt x="17616" y="8012"/>
                  </a:lnTo>
                  <a:lnTo>
                    <a:pt x="16287" y="6474"/>
                  </a:lnTo>
                  <a:lnTo>
                    <a:pt x="15449" y="5640"/>
                  </a:lnTo>
                  <a:lnTo>
                    <a:pt x="13911" y="4423"/>
                  </a:lnTo>
                  <a:lnTo>
                    <a:pt x="12373" y="3333"/>
                  </a:lnTo>
                  <a:lnTo>
                    <a:pt x="10765" y="2372"/>
                  </a:lnTo>
                  <a:lnTo>
                    <a:pt x="8948" y="1602"/>
                  </a:lnTo>
                  <a:lnTo>
                    <a:pt x="7060" y="961"/>
                  </a:lnTo>
                  <a:lnTo>
                    <a:pt x="5173" y="449"/>
                  </a:lnTo>
                  <a:lnTo>
                    <a:pt x="3285" y="64"/>
                  </a:lnTo>
                  <a:lnTo>
                    <a:pt x="1328" y="0"/>
                  </a:lnTo>
                  <a:lnTo>
                    <a:pt x="839" y="0"/>
                  </a:lnTo>
                  <a:lnTo>
                    <a:pt x="489" y="192"/>
                  </a:lnTo>
                  <a:lnTo>
                    <a:pt x="280" y="513"/>
                  </a:lnTo>
                  <a:lnTo>
                    <a:pt x="140" y="961"/>
                  </a:lnTo>
                  <a:lnTo>
                    <a:pt x="0" y="3525"/>
                  </a:lnTo>
                  <a:lnTo>
                    <a:pt x="140" y="3974"/>
                  </a:lnTo>
                  <a:lnTo>
                    <a:pt x="350" y="4294"/>
                  </a:lnTo>
                  <a:lnTo>
                    <a:pt x="629" y="4551"/>
                  </a:lnTo>
                  <a:lnTo>
                    <a:pt x="1049" y="4615"/>
                  </a:lnTo>
                  <a:close/>
                </a:path>
              </a:pathLst>
            </a:custGeom>
            <a:solidFill>
              <a:srgbClr val="FFC000"/>
            </a:solidFill>
            <a:ln>
              <a:noFill/>
            </a:ln>
            <a:effectLst/>
            <a:extLst/>
          </p:spPr>
          <p:txBody>
            <a:bodyPr lIns="60974" rIns="60974"/>
            <a:lstStyle/>
            <a:p>
              <a:endParaRPr lang="zh-CN" altLang="en-US" sz="3201">
                <a:solidFill>
                  <a:srgbClr val="FF9933"/>
                </a:solidFill>
              </a:endParaRPr>
            </a:p>
          </p:txBody>
        </p:sp>
        <p:sp>
          <p:nvSpPr>
            <p:cNvPr id="57" name="AutoShape 8"/>
            <p:cNvSpPr>
              <a:spLocks/>
            </p:cNvSpPr>
            <p:nvPr/>
          </p:nvSpPr>
          <p:spPr bwMode="auto">
            <a:xfrm>
              <a:off x="5004986" y="2970651"/>
              <a:ext cx="149085" cy="152274"/>
            </a:xfrm>
            <a:custGeom>
              <a:avLst/>
              <a:gdLst>
                <a:gd name="T0" fmla="*/ 3033723 w 21600"/>
                <a:gd name="T1" fmla="*/ 3681807 h 21600"/>
                <a:gd name="T2" fmla="*/ 3033723 w 21600"/>
                <a:gd name="T3" fmla="*/ 3681807 h 21600"/>
                <a:gd name="T4" fmla="*/ 3033723 w 21600"/>
                <a:gd name="T5" fmla="*/ 3681807 h 21600"/>
                <a:gd name="T6" fmla="*/ 3033723 w 21600"/>
                <a:gd name="T7" fmla="*/ 368180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366" y="20593"/>
                  </a:moveTo>
                  <a:lnTo>
                    <a:pt x="13962" y="21040"/>
                  </a:lnTo>
                  <a:lnTo>
                    <a:pt x="14559" y="21152"/>
                  </a:lnTo>
                  <a:lnTo>
                    <a:pt x="19571" y="21600"/>
                  </a:lnTo>
                  <a:lnTo>
                    <a:pt x="20168" y="21376"/>
                  </a:lnTo>
                  <a:lnTo>
                    <a:pt x="21003" y="21152"/>
                  </a:lnTo>
                  <a:lnTo>
                    <a:pt x="21361" y="20593"/>
                  </a:lnTo>
                  <a:lnTo>
                    <a:pt x="21600" y="19809"/>
                  </a:lnTo>
                  <a:lnTo>
                    <a:pt x="21600" y="18019"/>
                  </a:lnTo>
                  <a:lnTo>
                    <a:pt x="21361" y="16228"/>
                  </a:lnTo>
                  <a:lnTo>
                    <a:pt x="21003" y="14437"/>
                  </a:lnTo>
                  <a:lnTo>
                    <a:pt x="20407" y="12647"/>
                  </a:lnTo>
                  <a:lnTo>
                    <a:pt x="18736" y="9289"/>
                  </a:lnTo>
                  <a:lnTo>
                    <a:pt x="17781" y="7722"/>
                  </a:lnTo>
                  <a:lnTo>
                    <a:pt x="16349" y="6267"/>
                  </a:lnTo>
                  <a:lnTo>
                    <a:pt x="14082" y="4141"/>
                  </a:lnTo>
                  <a:lnTo>
                    <a:pt x="12769" y="3246"/>
                  </a:lnTo>
                  <a:lnTo>
                    <a:pt x="11098" y="2350"/>
                  </a:lnTo>
                  <a:lnTo>
                    <a:pt x="9547" y="1567"/>
                  </a:lnTo>
                  <a:lnTo>
                    <a:pt x="7638" y="1007"/>
                  </a:lnTo>
                  <a:lnTo>
                    <a:pt x="5848" y="448"/>
                  </a:lnTo>
                  <a:lnTo>
                    <a:pt x="4057" y="0"/>
                  </a:lnTo>
                  <a:lnTo>
                    <a:pt x="1432" y="0"/>
                  </a:lnTo>
                  <a:lnTo>
                    <a:pt x="835" y="448"/>
                  </a:lnTo>
                  <a:lnTo>
                    <a:pt x="477" y="1007"/>
                  </a:lnTo>
                  <a:lnTo>
                    <a:pt x="239" y="1567"/>
                  </a:lnTo>
                  <a:lnTo>
                    <a:pt x="0" y="6267"/>
                  </a:lnTo>
                  <a:lnTo>
                    <a:pt x="0" y="7051"/>
                  </a:lnTo>
                  <a:lnTo>
                    <a:pt x="597" y="7610"/>
                  </a:lnTo>
                  <a:lnTo>
                    <a:pt x="1074" y="7946"/>
                  </a:lnTo>
                  <a:lnTo>
                    <a:pt x="1909" y="8170"/>
                  </a:lnTo>
                  <a:lnTo>
                    <a:pt x="3819" y="8394"/>
                  </a:lnTo>
                  <a:lnTo>
                    <a:pt x="5848" y="9065"/>
                  </a:lnTo>
                  <a:lnTo>
                    <a:pt x="7876" y="10073"/>
                  </a:lnTo>
                  <a:lnTo>
                    <a:pt x="9547" y="11192"/>
                  </a:lnTo>
                  <a:lnTo>
                    <a:pt x="9905" y="11751"/>
                  </a:lnTo>
                  <a:lnTo>
                    <a:pt x="11337" y="13430"/>
                  </a:lnTo>
                  <a:lnTo>
                    <a:pt x="12172" y="15333"/>
                  </a:lnTo>
                  <a:lnTo>
                    <a:pt x="12769" y="17235"/>
                  </a:lnTo>
                  <a:lnTo>
                    <a:pt x="12769" y="19250"/>
                  </a:lnTo>
                  <a:lnTo>
                    <a:pt x="12888" y="20033"/>
                  </a:lnTo>
                  <a:lnTo>
                    <a:pt x="13366" y="20593"/>
                  </a:lnTo>
                  <a:close/>
                </a:path>
              </a:pathLst>
            </a:custGeom>
            <a:solidFill>
              <a:srgbClr val="FFC000"/>
            </a:solidFill>
            <a:ln>
              <a:noFill/>
            </a:ln>
            <a:effectLst/>
            <a:extLst/>
          </p:spPr>
          <p:txBody>
            <a:bodyPr lIns="60974" rIns="60974"/>
            <a:lstStyle/>
            <a:p>
              <a:endParaRPr lang="zh-CN" altLang="en-US" sz="3201">
                <a:solidFill>
                  <a:srgbClr val="FF9933"/>
                </a:solidFill>
              </a:endParaRPr>
            </a:p>
          </p:txBody>
        </p:sp>
        <p:sp>
          <p:nvSpPr>
            <p:cNvPr id="58" name="椭圆 57"/>
            <p:cNvSpPr/>
            <p:nvPr/>
          </p:nvSpPr>
          <p:spPr bwMode="auto">
            <a:xfrm>
              <a:off x="4945459" y="3069762"/>
              <a:ext cx="72000" cy="72000"/>
            </a:xfrm>
            <a:prstGeom prst="ellipse">
              <a:avLst/>
            </a:prstGeom>
            <a:solidFill>
              <a:srgbClr val="FFC000"/>
            </a:solidFill>
            <a:ln w="25400" cap="flat" cmpd="sng" algn="ctr">
              <a:no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60974" tIns="60974" rIns="60974" bIns="60974" numCol="1" rtlCol="0" anchor="ctr" anchorCtr="0" compatLnSpc="1">
              <a:prstTxWarp prst="textNoShape">
                <a:avLst/>
              </a:prstTxWarp>
              <a:spAutoFit/>
            </a:bodyPr>
            <a:lstStyle/>
            <a:p>
              <a:pPr fontAlgn="base" hangingPunct="0">
                <a:spcBef>
                  <a:spcPct val="0"/>
                </a:spcBef>
                <a:spcAft>
                  <a:spcPct val="0"/>
                </a:spcAft>
              </a:pPr>
              <a:endParaRPr lang="zh-CN" altLang="en-US">
                <a:solidFill>
                  <a:srgbClr val="000000"/>
                </a:solidFill>
                <a:latin typeface="Calibri" charset="0"/>
                <a:ea typeface="宋体" charset="0"/>
                <a:cs typeface="Calibri" charset="0"/>
                <a:sym typeface="Calibri" charset="0"/>
              </a:endParaRPr>
            </a:p>
          </p:txBody>
        </p:sp>
      </p:grpSp>
    </p:spTree>
    <p:extLst>
      <p:ext uri="{BB962C8B-B14F-4D97-AF65-F5344CB8AC3E}">
        <p14:creationId xmlns:p14="http://schemas.microsoft.com/office/powerpoint/2010/main" val="4043975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8" name="Rectangle 9"/>
          <p:cNvSpPr>
            <a:spLocks noGrp="1" noChangeArrowheads="1"/>
          </p:cNvSpPr>
          <p:nvPr>
            <p:ph type="title"/>
          </p:nvPr>
        </p:nvSpPr>
        <p:spPr>
          <a:xfrm>
            <a:off x="521339" y="630345"/>
            <a:ext cx="10975657" cy="1143265"/>
          </a:xfrm>
        </p:spPr>
        <p:txBody>
          <a:bodyPr>
            <a:normAutofit/>
          </a:bodyPr>
          <a:lstStyle/>
          <a:p>
            <a:pPr algn="l" eaLnBrk="1" hangingPunct="1"/>
            <a:r>
              <a:rPr lang="zh-CN" altLang="en-US" sz="3200" b="1"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华为敏捷校园网络解决方案</a:t>
            </a:r>
            <a:endParaRPr lang="zh-CN" altLang="zh-CN" sz="3200" b="1"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pic>
        <p:nvPicPr>
          <p:cNvPr id="4" name="Picture 15" descr="image17.jpg"/>
          <p:cNvPicPr>
            <a:picLocks noChangeAspect="1"/>
          </p:cNvPicPr>
          <p:nvPr/>
        </p:nvPicPr>
        <p:blipFill>
          <a:blip r:embed="rId2" cstate="print"/>
          <a:srcRect/>
          <a:stretch>
            <a:fillRect/>
          </a:stretch>
        </p:blipFill>
        <p:spPr bwMode="auto">
          <a:xfrm>
            <a:off x="9078543" y="2561159"/>
            <a:ext cx="2794647" cy="1920260"/>
          </a:xfrm>
          <a:prstGeom prst="rect">
            <a:avLst/>
          </a:prstGeom>
          <a:noFill/>
          <a:ln>
            <a:noFill/>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pic>
        <p:nvPicPr>
          <p:cNvPr id="10256" name="Picture 16" descr="image18.png"/>
          <p:cNvPicPr>
            <a:picLocks noChangeAspect="1"/>
          </p:cNvPicPr>
          <p:nvPr/>
        </p:nvPicPr>
        <p:blipFill>
          <a:blip r:embed="rId3" cstate="print"/>
          <a:srcRect/>
          <a:stretch>
            <a:fillRect/>
          </a:stretch>
        </p:blipFill>
        <p:spPr bwMode="auto">
          <a:xfrm>
            <a:off x="446897" y="2561158"/>
            <a:ext cx="2786178" cy="1928729"/>
          </a:xfrm>
          <a:prstGeom prst="rect">
            <a:avLst/>
          </a:prstGeom>
          <a:noFill/>
          <a:ln>
            <a:noFill/>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pic>
        <p:nvPicPr>
          <p:cNvPr id="10257" name="Picture 17" descr="image19.png"/>
          <p:cNvPicPr>
            <a:picLocks noChangeAspect="1"/>
          </p:cNvPicPr>
          <p:nvPr/>
        </p:nvPicPr>
        <p:blipFill>
          <a:blip r:embed="rId4" cstate="print"/>
          <a:srcRect/>
          <a:stretch>
            <a:fillRect/>
          </a:stretch>
        </p:blipFill>
        <p:spPr bwMode="auto">
          <a:xfrm>
            <a:off x="6169571" y="2561158"/>
            <a:ext cx="2832756" cy="1954135"/>
          </a:xfrm>
          <a:prstGeom prst="rect">
            <a:avLst/>
          </a:prstGeom>
          <a:noFill/>
          <a:ln>
            <a:noFill/>
          </a:ln>
          <a:effectLst>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pic>
      <p:sp>
        <p:nvSpPr>
          <p:cNvPr id="15" name="矩形 14"/>
          <p:cNvSpPr/>
          <p:nvPr/>
        </p:nvSpPr>
        <p:spPr>
          <a:xfrm>
            <a:off x="5423282" y="1946315"/>
            <a:ext cx="4436661" cy="420756"/>
          </a:xfrm>
          <a:prstGeom prst="rect">
            <a:avLst/>
          </a:prstGeom>
        </p:spPr>
        <p:txBody>
          <a:bodyPr wrap="square">
            <a:spAutoFit/>
          </a:bodyPr>
          <a:lstStyle/>
          <a:p>
            <a:pPr algn="ctr">
              <a:buClr>
                <a:srgbClr val="CC9900"/>
              </a:buClr>
            </a:pPr>
            <a:r>
              <a:rPr lang="zh-CN" altLang="en-US" sz="2134" b="1" kern="0" dirty="0" smtClean="0">
                <a:solidFill>
                  <a:srgbClr val="FF9933"/>
                </a:solidFill>
                <a:latin typeface="微软雅黑" pitchFamily="34" charset="-122"/>
                <a:ea typeface="微软雅黑" pitchFamily="34" charset="-122"/>
              </a:rPr>
              <a:t>精细管理的校园</a:t>
            </a:r>
            <a:endParaRPr lang="zh-CN" altLang="en-US" sz="2134" b="1" kern="0" dirty="0">
              <a:solidFill>
                <a:srgbClr val="FF9933"/>
              </a:solidFill>
              <a:latin typeface="微软雅黑" pitchFamily="34" charset="-122"/>
              <a:ea typeface="微软雅黑" pitchFamily="34" charset="-122"/>
            </a:endParaRPr>
          </a:p>
        </p:txBody>
      </p:sp>
      <p:sp>
        <p:nvSpPr>
          <p:cNvPr id="16" name="矩形 15"/>
          <p:cNvSpPr/>
          <p:nvPr/>
        </p:nvSpPr>
        <p:spPr>
          <a:xfrm>
            <a:off x="8338063" y="1946315"/>
            <a:ext cx="4436661" cy="420756"/>
          </a:xfrm>
          <a:prstGeom prst="rect">
            <a:avLst/>
          </a:prstGeom>
        </p:spPr>
        <p:txBody>
          <a:bodyPr wrap="square">
            <a:spAutoFit/>
          </a:bodyPr>
          <a:lstStyle/>
          <a:p>
            <a:pPr algn="ctr">
              <a:buClr>
                <a:srgbClr val="CC9900"/>
              </a:buClr>
            </a:pPr>
            <a:r>
              <a:rPr lang="zh-CN" altLang="en-US" sz="2134" b="1" kern="0" dirty="0">
                <a:solidFill>
                  <a:srgbClr val="FF9933"/>
                </a:solidFill>
                <a:latin typeface="微软雅黑" pitchFamily="34" charset="-122"/>
                <a:ea typeface="微软雅黑" pitchFamily="34" charset="-122"/>
              </a:rPr>
              <a:t>极简运维的网络</a:t>
            </a:r>
            <a:endParaRPr lang="en-US" altLang="zh-CN" sz="2134" b="1" kern="0" dirty="0">
              <a:solidFill>
                <a:srgbClr val="FF9933"/>
              </a:solidFill>
              <a:latin typeface="微软雅黑" pitchFamily="34" charset="-122"/>
              <a:ea typeface="微软雅黑" pitchFamily="34" charset="-122"/>
            </a:endParaRPr>
          </a:p>
        </p:txBody>
      </p:sp>
      <p:sp>
        <p:nvSpPr>
          <p:cNvPr id="17" name="矩形 16"/>
          <p:cNvSpPr/>
          <p:nvPr/>
        </p:nvSpPr>
        <p:spPr>
          <a:xfrm>
            <a:off x="2544370" y="1946315"/>
            <a:ext cx="4436661" cy="420756"/>
          </a:xfrm>
          <a:prstGeom prst="rect">
            <a:avLst/>
          </a:prstGeom>
        </p:spPr>
        <p:txBody>
          <a:bodyPr wrap="square">
            <a:spAutoFit/>
          </a:bodyPr>
          <a:lstStyle/>
          <a:p>
            <a:pPr algn="ctr"/>
            <a:r>
              <a:rPr lang="zh-CN" altLang="en-US" sz="2134" b="1" dirty="0">
                <a:solidFill>
                  <a:srgbClr val="FF9933"/>
                </a:solidFill>
                <a:latin typeface="Arial"/>
                <a:ea typeface="微软雅黑" pitchFamily="34" charset="-122"/>
              </a:rPr>
              <a:t>无处不在的学习</a:t>
            </a:r>
            <a:endParaRPr lang="en-US" altLang="zh-CN" sz="2134" b="1" dirty="0">
              <a:solidFill>
                <a:srgbClr val="FF9933"/>
              </a:solidFill>
              <a:latin typeface="Arial"/>
              <a:ea typeface="微软雅黑" pitchFamily="34" charset="-122"/>
            </a:endParaRPr>
          </a:p>
        </p:txBody>
      </p:sp>
      <p:sp>
        <p:nvSpPr>
          <p:cNvPr id="18" name="矩形 17"/>
          <p:cNvSpPr/>
          <p:nvPr/>
        </p:nvSpPr>
        <p:spPr>
          <a:xfrm>
            <a:off x="772239" y="1946315"/>
            <a:ext cx="2103460" cy="420756"/>
          </a:xfrm>
          <a:prstGeom prst="rect">
            <a:avLst/>
          </a:prstGeom>
        </p:spPr>
        <p:txBody>
          <a:bodyPr wrap="none">
            <a:spAutoFit/>
          </a:bodyPr>
          <a:lstStyle/>
          <a:p>
            <a:pPr algn="ctr">
              <a:buClr>
                <a:srgbClr val="CC9900"/>
              </a:buClr>
            </a:pPr>
            <a:r>
              <a:rPr lang="zh-CN" altLang="en-US" sz="2134" b="1" kern="0" dirty="0">
                <a:solidFill>
                  <a:srgbClr val="FF9933"/>
                </a:solidFill>
                <a:latin typeface="微软雅黑" pitchFamily="34" charset="-122"/>
                <a:ea typeface="微软雅黑" pitchFamily="34" charset="-122"/>
              </a:rPr>
              <a:t>极速畅游的校园</a:t>
            </a:r>
            <a:endParaRPr lang="en-US" altLang="zh-CN" sz="2134" b="1" dirty="0">
              <a:solidFill>
                <a:srgbClr val="FF9933"/>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401143" y="4565536"/>
            <a:ext cx="2831931" cy="1016240"/>
          </a:xfrm>
          <a:prstGeom prst="rect">
            <a:avLst/>
          </a:prstGeom>
          <a:noFill/>
        </p:spPr>
        <p:txBody>
          <a:bodyPr wrap="square" rtlCol="0">
            <a:spAutoFit/>
          </a:bodyPr>
          <a:lstStyle/>
          <a:p>
            <a:pPr marL="96019" indent="-96019">
              <a:lnSpc>
                <a:spcPct val="150000"/>
              </a:lnSpc>
              <a:buClr>
                <a:schemeClr val="bg1"/>
              </a:buClr>
              <a:buFont typeface="Arial" panose="020B0604020202020204" pitchFamily="34" charset="0"/>
              <a:buChar char="•"/>
            </a:pPr>
            <a:r>
              <a:rPr lang="zh-CN" altLang="en-US" sz="1334" dirty="0">
                <a:solidFill>
                  <a:srgbClr val="FF9933"/>
                </a:solidFill>
                <a:latin typeface="微软雅黑" panose="020B0503020204020204" pitchFamily="34" charset="-122"/>
                <a:ea typeface="微软雅黑" panose="020B0503020204020204" pitchFamily="34" charset="-122"/>
              </a:rPr>
              <a:t>端到端超宽带</a:t>
            </a:r>
            <a:r>
              <a:rPr lang="zh-CN" altLang="en-US" sz="1334" dirty="0">
                <a:solidFill>
                  <a:schemeClr val="bg1"/>
                </a:solidFill>
                <a:latin typeface="微软雅黑" panose="020B0503020204020204" pitchFamily="34" charset="-122"/>
                <a:ea typeface="微软雅黑" panose="020B0503020204020204" pitchFamily="34" charset="-122"/>
              </a:rPr>
              <a:t>，支持</a:t>
            </a:r>
            <a:r>
              <a:rPr lang="en-US" altLang="zh-CN" sz="1334" dirty="0">
                <a:solidFill>
                  <a:srgbClr val="FF9933"/>
                </a:solidFill>
                <a:latin typeface="微软雅黑" panose="020B0503020204020204" pitchFamily="34" charset="-122"/>
                <a:ea typeface="微软雅黑" panose="020B0503020204020204" pitchFamily="34" charset="-122"/>
              </a:rPr>
              <a:t>5</a:t>
            </a:r>
            <a:r>
              <a:rPr lang="zh-CN" altLang="en-US" sz="1334" dirty="0">
                <a:solidFill>
                  <a:srgbClr val="FF9933"/>
                </a:solidFill>
                <a:latin typeface="微软雅黑" panose="020B0503020204020204" pitchFamily="34" charset="-122"/>
                <a:ea typeface="微软雅黑" panose="020B0503020204020204" pitchFamily="34" charset="-122"/>
              </a:rPr>
              <a:t>年</a:t>
            </a:r>
            <a:r>
              <a:rPr lang="zh-CN" altLang="en-US" sz="1334" dirty="0">
                <a:solidFill>
                  <a:schemeClr val="bg1"/>
                </a:solidFill>
                <a:latin typeface="微软雅黑" panose="020B0503020204020204" pitchFamily="34" charset="-122"/>
                <a:ea typeface="微软雅黑" panose="020B0503020204020204" pitchFamily="34" charset="-122"/>
              </a:rPr>
              <a:t>业务演进</a:t>
            </a:r>
            <a:endParaRPr lang="en-US" altLang="zh-CN" sz="1334" dirty="0">
              <a:solidFill>
                <a:schemeClr val="bg1"/>
              </a:solidFill>
              <a:latin typeface="微软雅黑" panose="020B0503020204020204" pitchFamily="34" charset="-122"/>
              <a:ea typeface="微软雅黑" panose="020B0503020204020204" pitchFamily="34" charset="-122"/>
            </a:endParaRPr>
          </a:p>
          <a:p>
            <a:pPr marL="96019" indent="-96019">
              <a:lnSpc>
                <a:spcPct val="150000"/>
              </a:lnSpc>
              <a:buClr>
                <a:schemeClr val="bg1"/>
              </a:buClr>
              <a:buFont typeface="Arial" panose="020B0604020202020204" pitchFamily="34" charset="0"/>
              <a:buChar char="•"/>
            </a:pPr>
            <a:r>
              <a:rPr kumimoji="1" lang="zh-CN" altLang="en-US" sz="1334" dirty="0">
                <a:solidFill>
                  <a:schemeClr val="bg1"/>
                </a:solidFill>
                <a:latin typeface="Arial" pitchFamily="34" charset="0"/>
                <a:ea typeface="微软雅黑" pitchFamily="34" charset="-122"/>
                <a:cs typeface="Arial" pitchFamily="34" charset="0"/>
              </a:rPr>
              <a:t>全网</a:t>
            </a:r>
            <a:r>
              <a:rPr kumimoji="1" lang="zh-CN" altLang="en-US" sz="1334" dirty="0">
                <a:solidFill>
                  <a:srgbClr val="FF9933"/>
                </a:solidFill>
                <a:latin typeface="Arial" pitchFamily="34" charset="0"/>
                <a:ea typeface="微软雅黑" pitchFamily="34" charset="-122"/>
                <a:cs typeface="Arial" pitchFamily="34" charset="0"/>
              </a:rPr>
              <a:t>基于应用</a:t>
            </a:r>
            <a:r>
              <a:rPr kumimoji="1" lang="zh-CN" altLang="en-US" sz="1334" dirty="0">
                <a:solidFill>
                  <a:schemeClr val="bg1"/>
                </a:solidFill>
                <a:latin typeface="Arial" pitchFamily="34" charset="0"/>
                <a:ea typeface="微软雅黑" pitchFamily="34" charset="-122"/>
                <a:cs typeface="Arial" pitchFamily="34" charset="0"/>
              </a:rPr>
              <a:t>优化业务体验</a:t>
            </a:r>
            <a:endParaRPr kumimoji="1" lang="en-US" altLang="zh-CN" sz="1334" dirty="0">
              <a:solidFill>
                <a:schemeClr val="bg1"/>
              </a:solidFill>
              <a:latin typeface="Arial" pitchFamily="34" charset="0"/>
              <a:ea typeface="微软雅黑" pitchFamily="34" charset="-122"/>
              <a:cs typeface="Arial" pitchFamily="34" charset="0"/>
            </a:endParaRPr>
          </a:p>
          <a:p>
            <a:pPr marL="96019" indent="-96019">
              <a:lnSpc>
                <a:spcPct val="150000"/>
              </a:lnSpc>
              <a:buClr>
                <a:schemeClr val="bg1"/>
              </a:buClr>
              <a:buFont typeface="Arial" panose="020B0604020202020204" pitchFamily="34" charset="0"/>
              <a:buChar char="•"/>
            </a:pPr>
            <a:r>
              <a:rPr lang="zh-CN" altLang="en-US" sz="1334" dirty="0">
                <a:solidFill>
                  <a:schemeClr val="bg1"/>
                </a:solidFill>
                <a:latin typeface="微软雅黑" pitchFamily="34" charset="-122"/>
                <a:ea typeface="微软雅黑" pitchFamily="34" charset="-122"/>
                <a:cs typeface="Arial" pitchFamily="34" charset="0"/>
                <a:sym typeface="Calibri" pitchFamily="34" charset="0"/>
              </a:rPr>
              <a:t>无线接入性能领先业界</a:t>
            </a:r>
            <a:r>
              <a:rPr lang="en-US" altLang="zh-CN" sz="1334" dirty="0">
                <a:solidFill>
                  <a:srgbClr val="FF9933"/>
                </a:solidFill>
                <a:latin typeface="微软雅黑" pitchFamily="34" charset="-122"/>
                <a:ea typeface="微软雅黑" pitchFamily="34" charset="-122"/>
                <a:cs typeface="Arial" pitchFamily="34" charset="0"/>
                <a:sym typeface="Calibri" pitchFamily="34" charset="0"/>
              </a:rPr>
              <a:t>30%+</a:t>
            </a:r>
            <a:endParaRPr lang="zh-CN" altLang="en-US" sz="1334" dirty="0">
              <a:solidFill>
                <a:srgbClr val="FF9933"/>
              </a:solidFill>
            </a:endParaRPr>
          </a:p>
        </p:txBody>
      </p:sp>
      <p:sp>
        <p:nvSpPr>
          <p:cNvPr id="20" name="文本框 19"/>
          <p:cNvSpPr txBox="1"/>
          <p:nvPr/>
        </p:nvSpPr>
        <p:spPr>
          <a:xfrm>
            <a:off x="3566256" y="4565536"/>
            <a:ext cx="2688622" cy="1324209"/>
          </a:xfrm>
          <a:prstGeom prst="rect">
            <a:avLst/>
          </a:prstGeom>
          <a:noFill/>
        </p:spPr>
        <p:txBody>
          <a:bodyPr wrap="square" rtlCol="0">
            <a:spAutoFit/>
          </a:bodyPr>
          <a:lstStyle/>
          <a:p>
            <a:r>
              <a:rPr lang="zh-CN" altLang="en-US" sz="1334" dirty="0">
                <a:solidFill>
                  <a:srgbClr val="FF9933"/>
                </a:solidFill>
                <a:latin typeface="微软雅黑" panose="020B0503020204020204" pitchFamily="34" charset="-122"/>
                <a:ea typeface="微软雅黑" panose="020B0503020204020204" pitchFamily="34" charset="-122"/>
              </a:rPr>
              <a:t>全场景</a:t>
            </a:r>
            <a:r>
              <a:rPr lang="zh-CN" altLang="en-US" sz="1334" dirty="0">
                <a:solidFill>
                  <a:schemeClr val="bg1"/>
                </a:solidFill>
                <a:latin typeface="微软雅黑" panose="020B0503020204020204" pitchFamily="34" charset="-122"/>
                <a:ea typeface="微软雅黑" panose="020B0503020204020204" pitchFamily="34" charset="-122"/>
              </a:rPr>
              <a:t>无线覆盖，便捷接入</a:t>
            </a:r>
            <a:endParaRPr lang="en-US" altLang="zh-CN" sz="1334" dirty="0">
              <a:solidFill>
                <a:schemeClr val="bg1"/>
              </a:solidFill>
              <a:latin typeface="微软雅黑" panose="020B0503020204020204" pitchFamily="34" charset="-122"/>
              <a:ea typeface="微软雅黑" panose="020B0503020204020204" pitchFamily="34" charset="-122"/>
            </a:endParaRPr>
          </a:p>
          <a:p>
            <a:pPr marL="144029" indent="-144029">
              <a:buFont typeface="Arial" panose="020B0604020202020204" pitchFamily="34" charset="0"/>
              <a:buChar char="•"/>
            </a:pPr>
            <a:r>
              <a:rPr lang="zh-CN" altLang="en-US" sz="1334" dirty="0">
                <a:solidFill>
                  <a:schemeClr val="bg1"/>
                </a:solidFill>
                <a:latin typeface="微软雅黑" panose="020B0503020204020204" pitchFamily="34" charset="-122"/>
                <a:ea typeface="微软雅黑" panose="020B0503020204020204" pitchFamily="34" charset="-122"/>
              </a:rPr>
              <a:t>办公区、图书馆</a:t>
            </a:r>
            <a:endParaRPr lang="en-US" altLang="zh-CN" sz="1334" dirty="0">
              <a:solidFill>
                <a:schemeClr val="bg1"/>
              </a:solidFill>
              <a:latin typeface="微软雅黑" panose="020B0503020204020204" pitchFamily="34" charset="-122"/>
              <a:ea typeface="微软雅黑" panose="020B0503020204020204" pitchFamily="34" charset="-122"/>
            </a:endParaRPr>
          </a:p>
          <a:p>
            <a:pPr marL="144029" indent="-144029">
              <a:buFont typeface="Arial" panose="020B0604020202020204" pitchFamily="34" charset="0"/>
              <a:buChar char="•"/>
            </a:pPr>
            <a:r>
              <a:rPr lang="zh-CN" altLang="en-US" sz="1334" dirty="0">
                <a:solidFill>
                  <a:schemeClr val="bg1"/>
                </a:solidFill>
                <a:latin typeface="微软雅黑" panose="020B0503020204020204" pitchFamily="34" charset="-122"/>
                <a:ea typeface="微软雅黑" panose="020B0503020204020204" pitchFamily="34" charset="-122"/>
              </a:rPr>
              <a:t>操场</a:t>
            </a:r>
            <a:endParaRPr lang="en-US" altLang="zh-CN" sz="1334" dirty="0">
              <a:solidFill>
                <a:schemeClr val="bg1"/>
              </a:solidFill>
              <a:latin typeface="微软雅黑" panose="020B0503020204020204" pitchFamily="34" charset="-122"/>
              <a:ea typeface="微软雅黑" panose="020B0503020204020204" pitchFamily="34" charset="-122"/>
            </a:endParaRPr>
          </a:p>
          <a:p>
            <a:pPr marL="144029" indent="-144029">
              <a:buFont typeface="Arial" panose="020B0604020202020204" pitchFamily="34" charset="0"/>
              <a:buChar char="•"/>
            </a:pPr>
            <a:r>
              <a:rPr lang="zh-CN" altLang="en-US" sz="1334" dirty="0">
                <a:solidFill>
                  <a:schemeClr val="bg1"/>
                </a:solidFill>
                <a:latin typeface="微软雅黑" panose="020B0503020204020204" pitchFamily="34" charset="-122"/>
                <a:ea typeface="微软雅黑" panose="020B0503020204020204" pitchFamily="34" charset="-122"/>
              </a:rPr>
              <a:t>学生宿舍</a:t>
            </a:r>
            <a:endParaRPr lang="en-US" altLang="zh-CN" sz="1334" dirty="0">
              <a:solidFill>
                <a:schemeClr val="bg1"/>
              </a:solidFill>
              <a:latin typeface="微软雅黑" panose="020B0503020204020204" pitchFamily="34" charset="-122"/>
              <a:ea typeface="微软雅黑" panose="020B0503020204020204" pitchFamily="34" charset="-122"/>
            </a:endParaRPr>
          </a:p>
          <a:p>
            <a:pPr marL="144029" indent="-144029">
              <a:buFont typeface="Arial" panose="020B0604020202020204" pitchFamily="34" charset="0"/>
              <a:buChar char="•"/>
            </a:pPr>
            <a:r>
              <a:rPr lang="zh-CN" altLang="en-US" sz="1334" dirty="0">
                <a:solidFill>
                  <a:schemeClr val="bg1"/>
                </a:solidFill>
                <a:latin typeface="微软雅黑" panose="020B0503020204020204" pitchFamily="34" charset="-122"/>
                <a:ea typeface="微软雅黑" panose="020B0503020204020204" pitchFamily="34" charset="-122"/>
              </a:rPr>
              <a:t>大型阶梯教室</a:t>
            </a:r>
            <a:endParaRPr lang="en-US" altLang="zh-CN" sz="1334" dirty="0">
              <a:solidFill>
                <a:schemeClr val="bg1"/>
              </a:solidFill>
              <a:latin typeface="微软雅黑" panose="020B0503020204020204" pitchFamily="34" charset="-122"/>
              <a:ea typeface="微软雅黑" panose="020B0503020204020204" pitchFamily="34" charset="-122"/>
            </a:endParaRPr>
          </a:p>
          <a:p>
            <a:pPr marL="144029" indent="-144029">
              <a:buFont typeface="Arial" panose="020B0604020202020204" pitchFamily="34" charset="0"/>
              <a:buChar char="•"/>
            </a:pPr>
            <a:r>
              <a:rPr lang="en-US" altLang="zh-CN" sz="1334" dirty="0">
                <a:solidFill>
                  <a:schemeClr val="bg1"/>
                </a:solidFill>
                <a:latin typeface="微软雅黑" panose="020B0503020204020204" pitchFamily="34" charset="-122"/>
                <a:ea typeface="微软雅黑" panose="020B0503020204020204" pitchFamily="34" charset="-122"/>
              </a:rPr>
              <a:t>…</a:t>
            </a:r>
          </a:p>
        </p:txBody>
      </p:sp>
      <p:sp>
        <p:nvSpPr>
          <p:cNvPr id="21" name="矩形 20"/>
          <p:cNvSpPr/>
          <p:nvPr/>
        </p:nvSpPr>
        <p:spPr>
          <a:xfrm>
            <a:off x="6284990" y="4565536"/>
            <a:ext cx="2688622" cy="1426994"/>
          </a:xfrm>
          <a:prstGeom prst="rect">
            <a:avLst/>
          </a:prstGeom>
        </p:spPr>
        <p:txBody>
          <a:bodyPr wrap="square">
            <a:spAutoFit/>
          </a:bodyPr>
          <a:lstStyle/>
          <a:p>
            <a:pPr marL="96019" indent="-96019">
              <a:lnSpc>
                <a:spcPct val="130000"/>
              </a:lnSpc>
              <a:buClr>
                <a:schemeClr val="bg1"/>
              </a:buClr>
              <a:buFont typeface="Arial" panose="020B0604020202020204" pitchFamily="34" charset="0"/>
              <a:buChar char="•"/>
            </a:pPr>
            <a:r>
              <a:rPr lang="zh-CN" altLang="en-US" sz="1334" dirty="0">
                <a:solidFill>
                  <a:srgbClr val="FF9933"/>
                </a:solidFill>
                <a:latin typeface="微软雅黑" panose="020B0503020204020204" pitchFamily="34" charset="-122"/>
                <a:ea typeface="微软雅黑" panose="020B0503020204020204" pitchFamily="34" charset="-122"/>
              </a:rPr>
              <a:t>智能感知师生接入场景</a:t>
            </a:r>
            <a:r>
              <a:rPr lang="zh-CN" altLang="en-US" sz="1334" dirty="0">
                <a:solidFill>
                  <a:schemeClr val="bg1"/>
                </a:solidFill>
                <a:latin typeface="微软雅黑" panose="020B0503020204020204" pitchFamily="34" charset="-122"/>
                <a:ea typeface="微软雅黑" panose="020B0503020204020204" pitchFamily="34" charset="-122"/>
              </a:rPr>
              <a:t>，</a:t>
            </a:r>
            <a:r>
              <a:rPr lang="zh-CN" altLang="en-US" sz="1334" dirty="0">
                <a:solidFill>
                  <a:schemeClr val="bg1"/>
                </a:solidFill>
                <a:latin typeface="微软雅黑" panose="020B0503020204020204" pitchFamily="34" charset="-122"/>
                <a:ea typeface="微软雅黑" panose="020B0503020204020204" pitchFamily="34" charset="-122"/>
                <a:sym typeface="Arial"/>
              </a:rPr>
              <a:t>精细分配网络</a:t>
            </a:r>
            <a:r>
              <a:rPr lang="zh-CN" altLang="en-US" sz="1334" dirty="0" smtClean="0">
                <a:solidFill>
                  <a:schemeClr val="bg1"/>
                </a:solidFill>
                <a:latin typeface="微软雅黑" panose="020B0503020204020204" pitchFamily="34" charset="-122"/>
                <a:ea typeface="微软雅黑" panose="020B0503020204020204" pitchFamily="34" charset="-122"/>
                <a:sym typeface="Arial"/>
              </a:rPr>
              <a:t>资源，实现体验随身</a:t>
            </a:r>
            <a:endParaRPr lang="en-US" altLang="zh-CN" sz="1334" dirty="0" smtClean="0">
              <a:solidFill>
                <a:schemeClr val="bg1"/>
              </a:solidFill>
              <a:latin typeface="微软雅黑" panose="020B0503020204020204" pitchFamily="34" charset="-122"/>
              <a:ea typeface="微软雅黑" panose="020B0503020204020204" pitchFamily="34" charset="-122"/>
              <a:sym typeface="Arial"/>
            </a:endParaRPr>
          </a:p>
          <a:p>
            <a:pPr marL="96019" indent="-96019">
              <a:lnSpc>
                <a:spcPct val="130000"/>
              </a:lnSpc>
              <a:buClr>
                <a:schemeClr val="bg1"/>
              </a:buClr>
              <a:buFont typeface="Arial" panose="020B0604020202020204" pitchFamily="34" charset="0"/>
              <a:buChar char="•"/>
            </a:pPr>
            <a:r>
              <a:rPr lang="zh-CN" altLang="en-US" sz="1334" dirty="0">
                <a:solidFill>
                  <a:schemeClr val="bg1"/>
                </a:solidFill>
                <a:latin typeface="微软雅黑" panose="020B0503020204020204" pitchFamily="34" charset="-122"/>
                <a:ea typeface="微软雅黑" panose="020B0503020204020204" pitchFamily="34" charset="-122"/>
              </a:rPr>
              <a:t>基于用户行为的安全管</a:t>
            </a:r>
            <a:r>
              <a:rPr lang="zh-CN" altLang="en-US" sz="1334" dirty="0" smtClean="0">
                <a:solidFill>
                  <a:schemeClr val="bg1"/>
                </a:solidFill>
                <a:latin typeface="微软雅黑" panose="020B0503020204020204" pitchFamily="34" charset="-122"/>
                <a:ea typeface="微软雅黑" panose="020B0503020204020204" pitchFamily="34" charset="-122"/>
              </a:rPr>
              <a:t>控，保障校园安全</a:t>
            </a:r>
            <a:endParaRPr lang="zh-CN" altLang="en-US" sz="1334" dirty="0">
              <a:solidFill>
                <a:schemeClr val="bg1"/>
              </a:solidFill>
              <a:latin typeface="微软雅黑" panose="020B0503020204020204" pitchFamily="34" charset="-122"/>
              <a:ea typeface="微软雅黑" panose="020B0503020204020204" pitchFamily="34" charset="-122"/>
            </a:endParaRPr>
          </a:p>
          <a:p>
            <a:pPr marL="96019" indent="-96019">
              <a:lnSpc>
                <a:spcPct val="130000"/>
              </a:lnSpc>
              <a:buClr>
                <a:schemeClr val="bg1"/>
              </a:buClr>
              <a:buFont typeface="Arial" panose="020B0604020202020204" pitchFamily="34" charset="0"/>
              <a:buChar char="•"/>
            </a:pPr>
            <a:endParaRPr lang="zh-CN" altLang="en-US" sz="1334" dirty="0">
              <a:solidFill>
                <a:schemeClr val="bg1"/>
              </a:solidFill>
              <a:latin typeface="微软雅黑" panose="020B0503020204020204" pitchFamily="34" charset="-122"/>
              <a:ea typeface="微软雅黑" panose="020B0503020204020204" pitchFamily="34" charset="-122"/>
            </a:endParaRPr>
          </a:p>
        </p:txBody>
      </p:sp>
      <p:sp>
        <p:nvSpPr>
          <p:cNvPr id="22" name="矩形 21"/>
          <p:cNvSpPr/>
          <p:nvPr/>
        </p:nvSpPr>
        <p:spPr>
          <a:xfrm>
            <a:off x="9103753" y="4565536"/>
            <a:ext cx="2688622" cy="1426994"/>
          </a:xfrm>
          <a:prstGeom prst="rect">
            <a:avLst/>
          </a:prstGeom>
        </p:spPr>
        <p:txBody>
          <a:bodyPr wrap="square">
            <a:spAutoFit/>
          </a:bodyPr>
          <a:lstStyle/>
          <a:p>
            <a:pPr marL="96019" indent="-96019">
              <a:lnSpc>
                <a:spcPct val="130000"/>
              </a:lnSpc>
              <a:buClr>
                <a:schemeClr val="bg1"/>
              </a:buClr>
              <a:buFont typeface="Arial" panose="020B0604020202020204" pitchFamily="34" charset="0"/>
              <a:buChar char="•"/>
            </a:pPr>
            <a:r>
              <a:rPr lang="zh-CN" altLang="en-US" sz="1334" dirty="0">
                <a:solidFill>
                  <a:srgbClr val="FF9933"/>
                </a:solidFill>
                <a:latin typeface="微软雅黑" panose="020B0503020204020204" pitchFamily="34" charset="-122"/>
                <a:ea typeface="微软雅黑" panose="020B0503020204020204" pitchFamily="34" charset="-122"/>
              </a:rPr>
              <a:t>有线无线深度融合</a:t>
            </a:r>
            <a:r>
              <a:rPr lang="zh-CN" altLang="en-US" sz="1334" dirty="0">
                <a:solidFill>
                  <a:schemeClr val="bg1"/>
                </a:solidFill>
                <a:latin typeface="微软雅黑" panose="020B0503020204020204" pitchFamily="34" charset="-122"/>
                <a:ea typeface="微软雅黑" panose="020B0503020204020204" pitchFamily="34" charset="-122"/>
              </a:rPr>
              <a:t>，简化运维管理</a:t>
            </a:r>
            <a:endParaRPr lang="en-US" altLang="zh-CN" sz="1334" dirty="0">
              <a:solidFill>
                <a:schemeClr val="bg1"/>
              </a:solidFill>
              <a:latin typeface="微软雅黑" panose="020B0503020204020204" pitchFamily="34" charset="-122"/>
              <a:ea typeface="微软雅黑" panose="020B0503020204020204" pitchFamily="34" charset="-122"/>
            </a:endParaRPr>
          </a:p>
          <a:p>
            <a:pPr marL="96019" indent="-96019">
              <a:lnSpc>
                <a:spcPct val="130000"/>
              </a:lnSpc>
              <a:buClr>
                <a:schemeClr val="bg1"/>
              </a:buClr>
              <a:buFont typeface="Arial" panose="020B0604020202020204" pitchFamily="34" charset="0"/>
              <a:buChar char="•"/>
            </a:pPr>
            <a:r>
              <a:rPr lang="en-US" altLang="zh-CN" sz="1334" dirty="0">
                <a:solidFill>
                  <a:srgbClr val="FF9933"/>
                </a:solidFill>
                <a:latin typeface="微软雅黑" panose="020B0503020204020204" pitchFamily="34" charset="-122"/>
                <a:ea typeface="微软雅黑" panose="020B0503020204020204" pitchFamily="34" charset="-122"/>
              </a:rPr>
              <a:t>“0”</a:t>
            </a:r>
            <a:r>
              <a:rPr lang="zh-CN" altLang="en-US" sz="1334" dirty="0">
                <a:solidFill>
                  <a:srgbClr val="FF9933"/>
                </a:solidFill>
                <a:latin typeface="微软雅黑" panose="020B0503020204020204" pitchFamily="34" charset="-122"/>
                <a:ea typeface="微软雅黑" panose="020B0503020204020204" pitchFamily="34" charset="-122"/>
              </a:rPr>
              <a:t>等待</a:t>
            </a:r>
            <a:r>
              <a:rPr lang="zh-CN" altLang="en-US" sz="1334" dirty="0">
                <a:solidFill>
                  <a:schemeClr val="bg1"/>
                </a:solidFill>
                <a:latin typeface="微软雅黑" panose="020B0503020204020204" pitchFamily="34" charset="-122"/>
                <a:ea typeface="微软雅黑" panose="020B0503020204020204" pitchFamily="34" charset="-122"/>
              </a:rPr>
              <a:t>感知校园业务质量，高精准定位网络问题</a:t>
            </a:r>
          </a:p>
          <a:p>
            <a:pPr marL="228646" indent="-228646">
              <a:lnSpc>
                <a:spcPct val="130000"/>
              </a:lnSpc>
              <a:buFont typeface="Arial" panose="020B0604020202020204" pitchFamily="34" charset="0"/>
              <a:buChar char="•"/>
            </a:pPr>
            <a:endParaRPr lang="zh-CN" altLang="en-US" sz="1334" dirty="0">
              <a:solidFill>
                <a:schemeClr val="bg1"/>
              </a:solidFill>
              <a:latin typeface="微软雅黑" panose="020B0503020204020204" pitchFamily="34" charset="-122"/>
              <a:ea typeface="微软雅黑" panose="020B0503020204020204" pitchFamily="34" charset="-122"/>
            </a:endParaRPr>
          </a:p>
        </p:txBody>
      </p:sp>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8624" y="2561158"/>
            <a:ext cx="2784644" cy="1920262"/>
          </a:xfrm>
          <a:prstGeom prst="rect">
            <a:avLst/>
          </a:prstGeom>
          <a:noFill/>
          <a:ln>
            <a:noFill/>
          </a:ln>
          <a:effectLst>
            <a:outerShdw blurRad="190500" algn="ctr" rotWithShape="0">
              <a:srgbClr val="000000">
                <a:alpha val="70000"/>
              </a:srgbClr>
            </a:outerShdw>
          </a:effectLst>
        </p:spPr>
      </p:pic>
    </p:spTree>
    <p:extLst>
      <p:ext uri="{BB962C8B-B14F-4D97-AF65-F5344CB8AC3E}">
        <p14:creationId xmlns:p14="http://schemas.microsoft.com/office/powerpoint/2010/main" val="407297946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552971" y="701041"/>
            <a:ext cx="10975340" cy="56851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极速畅游：端到端超宽带校园</a:t>
            </a:r>
          </a:p>
        </p:txBody>
      </p:sp>
      <p:grpSp>
        <p:nvGrpSpPr>
          <p:cNvPr id="3" name="组合 398"/>
          <p:cNvGrpSpPr/>
          <p:nvPr/>
        </p:nvGrpSpPr>
        <p:grpSpPr>
          <a:xfrm>
            <a:off x="1320202" y="1509211"/>
            <a:ext cx="576133" cy="672156"/>
            <a:chOff x="10287403" y="1826574"/>
            <a:chExt cx="2327267" cy="2817813"/>
          </a:xfrm>
          <a:solidFill>
            <a:srgbClr val="FF9933"/>
          </a:solidFill>
        </p:grpSpPr>
        <p:sp>
          <p:nvSpPr>
            <p:cNvPr id="4"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3"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4"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5"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6"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7"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8"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9"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0"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1"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2"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3"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4"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5"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6"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7"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8"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29"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0"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1"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2"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3"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4"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5"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6"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7"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8"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39"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0"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1"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2"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3"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4"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5"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6"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7"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8"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49"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0"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1"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2"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3"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4"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5"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6"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7"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8"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59"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0"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1"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2"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3"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4"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5"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6"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7"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8"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69"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0"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1"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2"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3"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4"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5"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6"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7"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8"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79"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0"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1"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2"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3"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4"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5"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6"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7"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8"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89"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0"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1"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2"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3"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4"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5"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6"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7"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8"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99"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0"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1"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2"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3"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4"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5"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6"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7"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8"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09"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0"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1"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2"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3"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4"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5"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6"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7"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8"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19"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0"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1"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2"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3"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4"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25" name="Freeform 142"/>
            <p:cNvSpPr>
              <a:spLocks noEditPoints="1"/>
            </p:cNvSpPr>
            <p:nvPr/>
          </p:nvSpPr>
          <p:spPr bwMode="auto">
            <a:xfrm>
              <a:off x="11451031" y="1826574"/>
              <a:ext cx="1163639"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grpSp>
      <p:sp>
        <p:nvSpPr>
          <p:cNvPr id="126" name="TextBox 301"/>
          <p:cNvSpPr txBox="1">
            <a:spLocks noChangeArrowheads="1"/>
          </p:cNvSpPr>
          <p:nvPr/>
        </p:nvSpPr>
        <p:spPr bwMode="auto">
          <a:xfrm>
            <a:off x="559107" y="2222291"/>
            <a:ext cx="1974921" cy="328435"/>
          </a:xfrm>
          <a:prstGeom prst="rect">
            <a:avLst/>
          </a:prstGeom>
          <a:noFill/>
          <a:ln w="9525">
            <a:noFill/>
            <a:miter lim="800000"/>
            <a:headEnd/>
            <a:tailEnd/>
          </a:ln>
        </p:spPr>
        <p:txBody>
          <a:bodyPr wrap="square" lIns="121931" tIns="60966" rIns="121931" bIns="60966">
            <a:spAutoFit/>
          </a:bodyPr>
          <a:lstStyle/>
          <a:p>
            <a:pPr algn="ctr"/>
            <a:r>
              <a:rPr lang="en-US" altLang="zh-CN" sz="1334" b="1" dirty="0">
                <a:solidFill>
                  <a:srgbClr val="FF9933"/>
                </a:solidFill>
                <a:latin typeface="Arial" charset="0"/>
                <a:ea typeface="微软雅黑" pitchFamily="34" charset="-122"/>
                <a:cs typeface="Arial" charset="0"/>
              </a:rPr>
              <a:t>Agile Controller</a:t>
            </a:r>
            <a:endParaRPr lang="zh-CN" altLang="en-US" sz="1334" b="1" dirty="0">
              <a:solidFill>
                <a:srgbClr val="FF9933"/>
              </a:solidFill>
              <a:latin typeface="Arial" charset="0"/>
              <a:ea typeface="微软雅黑" pitchFamily="34" charset="-122"/>
              <a:cs typeface="Arial" charset="0"/>
            </a:endParaRPr>
          </a:p>
        </p:txBody>
      </p:sp>
      <p:sp>
        <p:nvSpPr>
          <p:cNvPr id="127" name="矩形 126"/>
          <p:cNvSpPr/>
          <p:nvPr/>
        </p:nvSpPr>
        <p:spPr>
          <a:xfrm>
            <a:off x="4121022" y="2533535"/>
            <a:ext cx="970137" cy="276999"/>
          </a:xfrm>
          <a:prstGeom prst="rect">
            <a:avLst/>
          </a:prstGeom>
        </p:spPr>
        <p:txBody>
          <a:bodyPr wrap="none" anchor="ctr" anchorCtr="0">
            <a:spAutoFit/>
          </a:bodyPr>
          <a:lstStyle/>
          <a:p>
            <a:r>
              <a:rPr lang="en-US" altLang="zh-CN" sz="1200" dirty="0">
                <a:solidFill>
                  <a:schemeClr val="bg1"/>
                </a:solidFill>
                <a:latin typeface="Arial" pitchFamily="34" charset="0"/>
                <a:ea typeface="微软雅黑" pitchFamily="34" charset="-122"/>
                <a:cs typeface="Arial" pitchFamily="34" charset="0"/>
              </a:rPr>
              <a:t>100GE</a:t>
            </a:r>
            <a:r>
              <a:rPr lang="zh-CN" altLang="en-US" sz="1200" dirty="0">
                <a:solidFill>
                  <a:schemeClr val="bg1"/>
                </a:solidFill>
                <a:latin typeface="Arial" pitchFamily="34" charset="0"/>
                <a:ea typeface="微软雅黑" pitchFamily="34" charset="-122"/>
                <a:cs typeface="Arial" pitchFamily="34" charset="0"/>
              </a:rPr>
              <a:t>核心</a:t>
            </a:r>
          </a:p>
        </p:txBody>
      </p:sp>
      <p:sp>
        <p:nvSpPr>
          <p:cNvPr id="129" name="矩形 128"/>
          <p:cNvSpPr/>
          <p:nvPr/>
        </p:nvSpPr>
        <p:spPr>
          <a:xfrm>
            <a:off x="3997195" y="4703908"/>
            <a:ext cx="1043234" cy="276999"/>
          </a:xfrm>
          <a:prstGeom prst="rect">
            <a:avLst/>
          </a:prstGeom>
        </p:spPr>
        <p:txBody>
          <a:bodyPr wrap="none" anchor="ctr" anchorCtr="0">
            <a:spAutoFit/>
          </a:bodyPr>
          <a:lstStyle/>
          <a:p>
            <a:r>
              <a:rPr lang="en-US" altLang="zh-CN" sz="1200" dirty="0">
                <a:solidFill>
                  <a:schemeClr val="bg1"/>
                </a:solidFill>
                <a:latin typeface="Arial" pitchFamily="34" charset="0"/>
                <a:ea typeface="微软雅黑" pitchFamily="34" charset="-122"/>
                <a:cs typeface="Arial" pitchFamily="34" charset="0"/>
              </a:rPr>
              <a:t>802.11ac AP</a:t>
            </a:r>
          </a:p>
        </p:txBody>
      </p:sp>
      <p:sp>
        <p:nvSpPr>
          <p:cNvPr id="130" name="矩形 129"/>
          <p:cNvSpPr/>
          <p:nvPr/>
        </p:nvSpPr>
        <p:spPr>
          <a:xfrm>
            <a:off x="3920805" y="3612007"/>
            <a:ext cx="1321196" cy="461665"/>
          </a:xfrm>
          <a:prstGeom prst="rect">
            <a:avLst/>
          </a:prstGeom>
        </p:spPr>
        <p:txBody>
          <a:bodyPr wrap="none" anchor="ctr" anchorCtr="0">
            <a:spAutoFit/>
          </a:bodyPr>
          <a:lstStyle/>
          <a:p>
            <a:r>
              <a:rPr lang="en-US" altLang="zh-CN" sz="1200" dirty="0">
                <a:solidFill>
                  <a:schemeClr val="bg1"/>
                </a:solidFill>
                <a:latin typeface="Arial" pitchFamily="34" charset="0"/>
                <a:ea typeface="微软雅黑" pitchFamily="34" charset="-122"/>
                <a:cs typeface="Arial" pitchFamily="34" charset="0"/>
              </a:rPr>
              <a:t>10GE/40GE</a:t>
            </a:r>
            <a:r>
              <a:rPr lang="zh-CN" altLang="en-US" sz="1200" dirty="0">
                <a:solidFill>
                  <a:schemeClr val="bg1"/>
                </a:solidFill>
                <a:latin typeface="Arial" pitchFamily="34" charset="0"/>
                <a:ea typeface="微软雅黑" pitchFamily="34" charset="-122"/>
                <a:cs typeface="Arial" pitchFamily="34" charset="0"/>
              </a:rPr>
              <a:t>汇聚</a:t>
            </a:r>
            <a:endParaRPr lang="en-US" altLang="zh-CN" sz="1200" dirty="0">
              <a:solidFill>
                <a:schemeClr val="bg1"/>
              </a:solidFill>
              <a:latin typeface="Arial" pitchFamily="34" charset="0"/>
              <a:ea typeface="微软雅黑" pitchFamily="34" charset="-122"/>
              <a:cs typeface="Arial" pitchFamily="34" charset="0"/>
            </a:endParaRPr>
          </a:p>
          <a:p>
            <a:r>
              <a:rPr lang="en-US" altLang="zh-CN" sz="1200" dirty="0">
                <a:solidFill>
                  <a:schemeClr val="bg1"/>
                </a:solidFill>
                <a:latin typeface="Arial" pitchFamily="34" charset="0"/>
                <a:ea typeface="微软雅黑" pitchFamily="34" charset="-122"/>
                <a:cs typeface="Arial" pitchFamily="34" charset="0"/>
              </a:rPr>
              <a:t>10GE/GE</a:t>
            </a:r>
            <a:r>
              <a:rPr lang="zh-CN" altLang="en-US" sz="1200" dirty="0">
                <a:solidFill>
                  <a:schemeClr val="bg1"/>
                </a:solidFill>
                <a:latin typeface="Arial" pitchFamily="34" charset="0"/>
                <a:ea typeface="微软雅黑" pitchFamily="34" charset="-122"/>
                <a:cs typeface="Arial" pitchFamily="34" charset="0"/>
              </a:rPr>
              <a:t>接入</a:t>
            </a:r>
          </a:p>
        </p:txBody>
      </p:sp>
      <p:sp>
        <p:nvSpPr>
          <p:cNvPr id="132" name="文本框 131"/>
          <p:cNvSpPr txBox="1"/>
          <p:nvPr/>
        </p:nvSpPr>
        <p:spPr>
          <a:xfrm>
            <a:off x="1295943" y="5793325"/>
            <a:ext cx="1378339" cy="276999"/>
          </a:xfrm>
          <a:prstGeom prst="rect">
            <a:avLst/>
          </a:prstGeom>
          <a:noFill/>
        </p:spPr>
        <p:txBody>
          <a:bodyPr wrap="squar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互动课堂</a:t>
            </a:r>
          </a:p>
        </p:txBody>
      </p:sp>
      <p:sp>
        <p:nvSpPr>
          <p:cNvPr id="134" name="文本框 133"/>
          <p:cNvSpPr txBox="1"/>
          <p:nvPr/>
        </p:nvSpPr>
        <p:spPr>
          <a:xfrm>
            <a:off x="4047018" y="5810868"/>
            <a:ext cx="1378339" cy="276999"/>
          </a:xfrm>
          <a:prstGeom prst="rect">
            <a:avLst/>
          </a:prstGeom>
          <a:noFill/>
        </p:spPr>
        <p:txBody>
          <a:bodyPr wrap="squar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视频在线课堂</a:t>
            </a:r>
          </a:p>
        </p:txBody>
      </p:sp>
      <p:sp>
        <p:nvSpPr>
          <p:cNvPr id="135" name="文本框 134"/>
          <p:cNvSpPr txBox="1"/>
          <p:nvPr/>
        </p:nvSpPr>
        <p:spPr>
          <a:xfrm>
            <a:off x="2670879" y="5793325"/>
            <a:ext cx="1698117" cy="276999"/>
          </a:xfrm>
          <a:prstGeom prst="rect">
            <a:avLst/>
          </a:prstGeom>
          <a:noFill/>
        </p:spPr>
        <p:txBody>
          <a:bodyPr wrap="squar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在线学习</a:t>
            </a:r>
          </a:p>
        </p:txBody>
      </p:sp>
      <p:pic>
        <p:nvPicPr>
          <p:cNvPr id="136" name="Picture 2"/>
          <p:cNvPicPr>
            <a:picLocks noChangeAspect="1" noChangeArrowheads="1"/>
          </p:cNvPicPr>
          <p:nvPr/>
        </p:nvPicPr>
        <p:blipFill>
          <a:blip r:embed="rId2" cstate="print"/>
          <a:srcRect/>
          <a:stretch>
            <a:fillRect/>
          </a:stretch>
        </p:blipFill>
        <p:spPr bwMode="auto">
          <a:xfrm>
            <a:off x="2676751" y="5164279"/>
            <a:ext cx="960222" cy="610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7" name="Picture 2" descr="C:\Users\Kong\Desktop\吴鸿淼\吕佳宁\图片1.jpg"/>
          <p:cNvPicPr>
            <a:picLocks noChangeArrowheads="1"/>
          </p:cNvPicPr>
          <p:nvPr/>
        </p:nvPicPr>
        <p:blipFill>
          <a:blip r:embed="rId3" cstate="print"/>
          <a:srcRect t="9577" b="13814"/>
          <a:stretch>
            <a:fillRect/>
          </a:stretch>
        </p:blipFill>
        <p:spPr bwMode="auto">
          <a:xfrm>
            <a:off x="1283725" y="5206446"/>
            <a:ext cx="960222" cy="557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38" name="组合 137"/>
          <p:cNvGrpSpPr/>
          <p:nvPr/>
        </p:nvGrpSpPr>
        <p:grpSpPr>
          <a:xfrm>
            <a:off x="4106573" y="5158386"/>
            <a:ext cx="951275" cy="709076"/>
            <a:chOff x="5604900" y="5102188"/>
            <a:chExt cx="1093745" cy="775084"/>
          </a:xfrm>
        </p:grpSpPr>
        <p:pic>
          <p:nvPicPr>
            <p:cNvPr id="139" name="图片 27" descr="无标题.jpg"/>
            <p:cNvPicPr>
              <a:picLocks noChangeAspect="1"/>
            </p:cNvPicPr>
            <p:nvPr/>
          </p:nvPicPr>
          <p:blipFill>
            <a:blip r:embed="rId4" cstate="screen">
              <a:clrChange>
                <a:clrFrom>
                  <a:srgbClr val="FFFFFF"/>
                </a:clrFrom>
                <a:clrTo>
                  <a:srgbClr val="FFFFFF">
                    <a:alpha val="0"/>
                  </a:srgbClr>
                </a:clrTo>
              </a:clrChange>
            </a:blip>
            <a:srcRect/>
            <a:stretch>
              <a:fillRect/>
            </a:stretch>
          </p:blipFill>
          <p:spPr bwMode="auto">
            <a:xfrm>
              <a:off x="5649291" y="5200668"/>
              <a:ext cx="474853" cy="607354"/>
            </a:xfrm>
            <a:prstGeom prst="rect">
              <a:avLst/>
            </a:prstGeom>
            <a:noFill/>
            <a:ln w="9525">
              <a:noFill/>
              <a:miter lim="800000"/>
              <a:headEnd/>
              <a:tailEnd/>
            </a:ln>
          </p:spPr>
        </p:pic>
        <p:pic>
          <p:nvPicPr>
            <p:cNvPr id="140" name="Picture 2" descr="带支架"/>
            <p:cNvPicPr>
              <a:picLocks noChangeAspect="1" noChangeArrowheads="1"/>
            </p:cNvPicPr>
            <p:nvPr/>
          </p:nvPicPr>
          <p:blipFill>
            <a:blip r:embed="rId5" cstate="screen">
              <a:clrChange>
                <a:clrFrom>
                  <a:srgbClr val="FFFFFF"/>
                </a:clrFrom>
                <a:clrTo>
                  <a:srgbClr val="FFFFFF">
                    <a:alpha val="0"/>
                  </a:srgbClr>
                </a:clrTo>
              </a:clrChange>
            </a:blip>
            <a:srcRect/>
            <a:stretch>
              <a:fillRect/>
            </a:stretch>
          </p:blipFill>
          <p:spPr bwMode="auto">
            <a:xfrm>
              <a:off x="6256659" y="5289554"/>
              <a:ext cx="423672" cy="555168"/>
            </a:xfrm>
            <a:prstGeom prst="rect">
              <a:avLst/>
            </a:prstGeom>
            <a:noFill/>
            <a:ln w="9525">
              <a:noFill/>
              <a:miter lim="800000"/>
              <a:headEnd/>
              <a:tailEnd/>
            </a:ln>
            <a:scene3d>
              <a:camera prst="isometricOffAxis2Left"/>
              <a:lightRig rig="threePt" dir="t"/>
            </a:scene3d>
          </p:spPr>
        </p:pic>
        <p:pic>
          <p:nvPicPr>
            <p:cNvPr id="141" name="df5be3cf-dcef-4980-bda0-45cd5f190619"/>
            <p:cNvPicPr>
              <a:picLocks noChangeAspect="1" noChangeArrowheads="1"/>
            </p:cNvPicPr>
            <p:nvPr/>
          </p:nvPicPr>
          <p:blipFill>
            <a:blip r:embed="rId6" cstate="screen"/>
            <a:srcRect/>
            <a:stretch>
              <a:fillRect/>
            </a:stretch>
          </p:blipFill>
          <p:spPr bwMode="auto">
            <a:xfrm>
              <a:off x="6272533" y="5315201"/>
              <a:ext cx="380444" cy="209786"/>
            </a:xfrm>
            <a:prstGeom prst="rect">
              <a:avLst/>
            </a:prstGeom>
            <a:noFill/>
            <a:ln w="9525">
              <a:noFill/>
              <a:miter lim="800000"/>
              <a:headEnd/>
              <a:tailEnd/>
            </a:ln>
            <a:scene3d>
              <a:camera prst="isometricOffAxis2Left"/>
              <a:lightRig rig="threePt" dir="t"/>
            </a:scene3d>
          </p:spPr>
        </p:pic>
        <p:pic>
          <p:nvPicPr>
            <p:cNvPr id="142" name="750333b6-2e9f-4a4c-bbac-29608bfaf7c5"/>
            <p:cNvPicPr>
              <a:picLocks noChangeAspect="1" noChangeArrowheads="1"/>
            </p:cNvPicPr>
            <p:nvPr/>
          </p:nvPicPr>
          <p:blipFill>
            <a:blip r:embed="rId7" cstate="screen">
              <a:clrChange>
                <a:clrFrom>
                  <a:srgbClr val="FFFFFF"/>
                </a:clrFrom>
                <a:clrTo>
                  <a:srgbClr val="FFFFFF">
                    <a:alpha val="0"/>
                  </a:srgbClr>
                </a:clrTo>
              </a:clrChange>
            </a:blip>
            <a:srcRect/>
            <a:stretch>
              <a:fillRect/>
            </a:stretch>
          </p:blipFill>
          <p:spPr bwMode="auto">
            <a:xfrm flipH="1">
              <a:off x="6156176" y="5394449"/>
              <a:ext cx="216841" cy="477178"/>
            </a:xfrm>
            <a:prstGeom prst="rect">
              <a:avLst/>
            </a:prstGeom>
            <a:noFill/>
            <a:ln w="9525">
              <a:noFill/>
              <a:miter lim="800000"/>
              <a:headEnd/>
              <a:tailEnd/>
            </a:ln>
            <a:scene3d>
              <a:camera prst="isometricOffAxis2Left"/>
              <a:lightRig rig="threePt" dir="t"/>
            </a:scene3d>
          </p:spPr>
        </p:pic>
        <p:pic>
          <p:nvPicPr>
            <p:cNvPr id="143" name="Picture 5"/>
            <p:cNvPicPr>
              <a:picLocks noChangeAspect="1" noChangeArrowheads="1"/>
            </p:cNvPicPr>
            <p:nvPr/>
          </p:nvPicPr>
          <p:blipFill>
            <a:blip r:embed="rId8" cstate="print"/>
            <a:srcRect/>
            <a:stretch>
              <a:fillRect/>
            </a:stretch>
          </p:blipFill>
          <p:spPr bwMode="auto">
            <a:xfrm>
              <a:off x="5660945" y="5274425"/>
              <a:ext cx="430922" cy="220044"/>
            </a:xfrm>
            <a:prstGeom prst="rect">
              <a:avLst/>
            </a:prstGeom>
            <a:noFill/>
            <a:ln w="9525">
              <a:noFill/>
              <a:miter lim="800000"/>
              <a:headEnd/>
              <a:tailEnd/>
            </a:ln>
          </p:spPr>
        </p:pic>
        <p:sp>
          <p:nvSpPr>
            <p:cNvPr id="144" name="圆角矩形 143"/>
            <p:cNvSpPr/>
            <p:nvPr/>
          </p:nvSpPr>
          <p:spPr bwMode="auto">
            <a:xfrm>
              <a:off x="5604900" y="5102188"/>
              <a:ext cx="1093745" cy="775084"/>
            </a:xfrm>
            <a:prstGeom prst="roundRect">
              <a:avLst/>
            </a:prstGeom>
            <a:noFill/>
            <a:ln w="12700">
              <a:solidFill>
                <a:schemeClr val="bg1"/>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8" tIns="60974" rIns="121948" bIns="60974"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a:latin typeface="Arial" charset="0"/>
                <a:ea typeface="宋体" charset="-122"/>
              </a:endParaRPr>
            </a:p>
          </p:txBody>
        </p:sp>
      </p:grpSp>
      <p:sp>
        <p:nvSpPr>
          <p:cNvPr id="145" name="文本框 144"/>
          <p:cNvSpPr txBox="1"/>
          <p:nvPr/>
        </p:nvSpPr>
        <p:spPr>
          <a:xfrm>
            <a:off x="1213445" y="6062104"/>
            <a:ext cx="4500011" cy="318100"/>
          </a:xfrm>
          <a:prstGeom prst="rect">
            <a:avLst/>
          </a:prstGeom>
          <a:noFill/>
        </p:spPr>
        <p:txBody>
          <a:bodyPr wrap="square" rtlCol="0">
            <a:spAutoFit/>
          </a:bodyPr>
          <a:lstStyle/>
          <a:p>
            <a:r>
              <a:rPr lang="zh-CN" altLang="en-US" sz="1467" dirty="0">
                <a:solidFill>
                  <a:schemeClr val="bg1"/>
                </a:solidFill>
                <a:latin typeface="微软雅黑" panose="020B0503020204020204" pitchFamily="34" charset="-122"/>
                <a:ea typeface="微软雅黑" panose="020B0503020204020204" pitchFamily="34" charset="-122"/>
              </a:rPr>
              <a:t>创新学习模式呼唤高带宽、弹性扩展的网络</a:t>
            </a:r>
          </a:p>
        </p:txBody>
      </p:sp>
      <p:grpSp>
        <p:nvGrpSpPr>
          <p:cNvPr id="147" name="组合 346"/>
          <p:cNvGrpSpPr/>
          <p:nvPr/>
        </p:nvGrpSpPr>
        <p:grpSpPr>
          <a:xfrm>
            <a:off x="2534028" y="3635747"/>
            <a:ext cx="1028843" cy="263850"/>
            <a:chOff x="6824484" y="3533977"/>
            <a:chExt cx="682758" cy="197842"/>
          </a:xfrm>
          <a:solidFill>
            <a:schemeClr val="bg1"/>
          </a:solidFill>
        </p:grpSpPr>
        <p:sp>
          <p:nvSpPr>
            <p:cNvPr id="203" name="Freeform 13"/>
            <p:cNvSpPr>
              <a:spLocks noEditPoints="1"/>
            </p:cNvSpPr>
            <p:nvPr/>
          </p:nvSpPr>
          <p:spPr bwMode="auto">
            <a:xfrm>
              <a:off x="6824484" y="3533977"/>
              <a:ext cx="560023" cy="110599"/>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1600">
                <a:latin typeface="Arial" pitchFamily="34" charset="0"/>
                <a:cs typeface="Arial" pitchFamily="34" charset="0"/>
              </a:endParaRPr>
            </a:p>
          </p:txBody>
        </p:sp>
        <p:sp>
          <p:nvSpPr>
            <p:cNvPr id="204" name="Freeform 13"/>
            <p:cNvSpPr>
              <a:spLocks noEditPoints="1"/>
            </p:cNvSpPr>
            <p:nvPr/>
          </p:nvSpPr>
          <p:spPr bwMode="auto">
            <a:xfrm>
              <a:off x="6947219" y="3621220"/>
              <a:ext cx="560023" cy="110599"/>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1600">
                <a:latin typeface="Arial" pitchFamily="34" charset="0"/>
                <a:cs typeface="Arial" pitchFamily="34" charset="0"/>
              </a:endParaRPr>
            </a:p>
          </p:txBody>
        </p:sp>
      </p:grpSp>
      <p:grpSp>
        <p:nvGrpSpPr>
          <p:cNvPr id="148" name="组合 576"/>
          <p:cNvGrpSpPr/>
          <p:nvPr/>
        </p:nvGrpSpPr>
        <p:grpSpPr>
          <a:xfrm>
            <a:off x="2674611" y="4515844"/>
            <a:ext cx="534910" cy="457421"/>
            <a:chOff x="13096875" y="2576512"/>
            <a:chExt cx="804862" cy="777875"/>
          </a:xfrm>
          <a:solidFill>
            <a:schemeClr val="bg1"/>
          </a:solidFill>
        </p:grpSpPr>
        <p:sp>
          <p:nvSpPr>
            <p:cNvPr id="193" name="Freeform 100"/>
            <p:cNvSpPr>
              <a:spLocks/>
            </p:cNvSpPr>
            <p:nvPr/>
          </p:nvSpPr>
          <p:spPr bwMode="auto">
            <a:xfrm>
              <a:off x="13798550" y="2576512"/>
              <a:ext cx="103187" cy="323850"/>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194" name="Freeform 101"/>
            <p:cNvSpPr>
              <a:spLocks/>
            </p:cNvSpPr>
            <p:nvPr/>
          </p:nvSpPr>
          <p:spPr bwMode="auto">
            <a:xfrm>
              <a:off x="13750925" y="2625725"/>
              <a:ext cx="80962" cy="227013"/>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195" name="Freeform 102"/>
            <p:cNvSpPr>
              <a:spLocks/>
            </p:cNvSpPr>
            <p:nvPr/>
          </p:nvSpPr>
          <p:spPr bwMode="auto">
            <a:xfrm>
              <a:off x="13406438" y="2576512"/>
              <a:ext cx="96837" cy="323850"/>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196" name="Freeform 103"/>
            <p:cNvSpPr>
              <a:spLocks/>
            </p:cNvSpPr>
            <p:nvPr/>
          </p:nvSpPr>
          <p:spPr bwMode="auto">
            <a:xfrm>
              <a:off x="13468350" y="2625725"/>
              <a:ext cx="82550" cy="227013"/>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197" name="Freeform 104"/>
            <p:cNvSpPr>
              <a:spLocks/>
            </p:cNvSpPr>
            <p:nvPr/>
          </p:nvSpPr>
          <p:spPr bwMode="auto">
            <a:xfrm>
              <a:off x="13619163" y="2782887"/>
              <a:ext cx="76200" cy="295275"/>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198" name="Freeform 105"/>
            <p:cNvSpPr>
              <a:spLocks/>
            </p:cNvSpPr>
            <p:nvPr/>
          </p:nvSpPr>
          <p:spPr bwMode="auto">
            <a:xfrm>
              <a:off x="13577888" y="2667000"/>
              <a:ext cx="158750" cy="165100"/>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199" name="Freeform 106"/>
            <p:cNvSpPr>
              <a:spLocks/>
            </p:cNvSpPr>
            <p:nvPr/>
          </p:nvSpPr>
          <p:spPr bwMode="auto">
            <a:xfrm>
              <a:off x="13096875" y="3106737"/>
              <a:ext cx="687387" cy="247650"/>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200" name="Freeform 107"/>
            <p:cNvSpPr>
              <a:spLocks/>
            </p:cNvSpPr>
            <p:nvPr/>
          </p:nvSpPr>
          <p:spPr bwMode="auto">
            <a:xfrm>
              <a:off x="13146088" y="3148012"/>
              <a:ext cx="74612" cy="74613"/>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201" name="Freeform 108"/>
            <p:cNvSpPr>
              <a:spLocks/>
            </p:cNvSpPr>
            <p:nvPr/>
          </p:nvSpPr>
          <p:spPr bwMode="auto">
            <a:xfrm>
              <a:off x="13255625" y="3148012"/>
              <a:ext cx="74612" cy="74613"/>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sp>
          <p:nvSpPr>
            <p:cNvPr id="202" name="Freeform 109"/>
            <p:cNvSpPr>
              <a:spLocks/>
            </p:cNvSpPr>
            <p:nvPr/>
          </p:nvSpPr>
          <p:spPr bwMode="auto">
            <a:xfrm>
              <a:off x="13365163" y="3148012"/>
              <a:ext cx="82550" cy="74613"/>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grpFill/>
            <a:ln w="9525">
              <a:noFill/>
              <a:round/>
              <a:headEnd/>
              <a:tailEnd/>
            </a:ln>
          </p:spPr>
          <p:txBody>
            <a:bodyPr>
              <a:noAutofit/>
            </a:bodyPr>
            <a:lstStyle/>
            <a:p>
              <a:pPr>
                <a:defRPr/>
              </a:pPr>
              <a:endParaRPr lang="zh-CN" altLang="en-US" sz="3201">
                <a:latin typeface="Arial" pitchFamily="34" charset="0"/>
                <a:ea typeface="微软雅黑" pitchFamily="34" charset="-122"/>
                <a:cs typeface="Arial" pitchFamily="34" charset="0"/>
              </a:endParaRPr>
            </a:p>
          </p:txBody>
        </p:sp>
      </p:grpSp>
      <p:grpSp>
        <p:nvGrpSpPr>
          <p:cNvPr id="152" name="组合 624"/>
          <p:cNvGrpSpPr/>
          <p:nvPr/>
        </p:nvGrpSpPr>
        <p:grpSpPr>
          <a:xfrm>
            <a:off x="2817803" y="1490160"/>
            <a:ext cx="686896" cy="403108"/>
            <a:chOff x="-1618534" y="2713542"/>
            <a:chExt cx="795326" cy="527513"/>
          </a:xfrm>
          <a:solidFill>
            <a:schemeClr val="bg1"/>
          </a:solidFill>
        </p:grpSpPr>
        <p:sp>
          <p:nvSpPr>
            <p:cNvPr id="178"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79"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80"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81"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82"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sp>
          <p:nvSpPr>
            <p:cNvPr id="183"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a:lstStyle/>
            <a:p>
              <a:pPr>
                <a:defRPr/>
              </a:pPr>
              <a:endParaRPr lang="zh-CN" altLang="en-US" sz="3201">
                <a:latin typeface="Arial" pitchFamily="34" charset="0"/>
                <a:ea typeface="微软雅黑" pitchFamily="34" charset="-122"/>
              </a:endParaRPr>
            </a:p>
          </p:txBody>
        </p:sp>
      </p:grpSp>
      <p:cxnSp>
        <p:nvCxnSpPr>
          <p:cNvPr id="153" name="直接连接符 152"/>
          <p:cNvCxnSpPr/>
          <p:nvPr/>
        </p:nvCxnSpPr>
        <p:spPr bwMode="auto">
          <a:xfrm>
            <a:off x="3058186" y="1879228"/>
            <a:ext cx="0" cy="508118"/>
          </a:xfrm>
          <a:prstGeom prst="line">
            <a:avLst/>
          </a:prstGeom>
          <a:noFill/>
          <a:ln w="9525" cap="flat" cmpd="sng" algn="ctr">
            <a:solidFill>
              <a:schemeClr val="bg1">
                <a:lumMod val="65000"/>
              </a:schemeClr>
            </a:solidFill>
            <a:prstDash val="solid"/>
            <a:round/>
            <a:headEnd type="none" w="med" len="med"/>
            <a:tailEnd type="none" w="med" len="med"/>
          </a:ln>
          <a:effectLst/>
        </p:spPr>
      </p:cxnSp>
      <p:cxnSp>
        <p:nvCxnSpPr>
          <p:cNvPr id="154" name="直接连接符 153"/>
          <p:cNvCxnSpPr/>
          <p:nvPr/>
        </p:nvCxnSpPr>
        <p:spPr bwMode="auto">
          <a:xfrm flipH="1" flipV="1">
            <a:off x="1808984" y="2070128"/>
            <a:ext cx="961660" cy="635146"/>
          </a:xfrm>
          <a:prstGeom prst="line">
            <a:avLst/>
          </a:prstGeom>
          <a:noFill/>
          <a:ln w="9525" cap="flat" cmpd="sng" algn="ctr">
            <a:solidFill>
              <a:schemeClr val="bg1">
                <a:lumMod val="65000"/>
              </a:schemeClr>
            </a:solidFill>
            <a:prstDash val="solid"/>
            <a:round/>
            <a:headEnd type="none" w="med" len="med"/>
            <a:tailEnd type="none" w="med" len="med"/>
          </a:ln>
          <a:effectLst/>
        </p:spPr>
      </p:cxnSp>
      <p:cxnSp>
        <p:nvCxnSpPr>
          <p:cNvPr id="157" name="直接连接符 156"/>
          <p:cNvCxnSpPr/>
          <p:nvPr/>
        </p:nvCxnSpPr>
        <p:spPr bwMode="auto">
          <a:xfrm>
            <a:off x="3058186" y="3939647"/>
            <a:ext cx="0" cy="624144"/>
          </a:xfrm>
          <a:prstGeom prst="line">
            <a:avLst/>
          </a:prstGeom>
          <a:noFill/>
          <a:ln w="19050" cap="flat" cmpd="sng" algn="ctr">
            <a:solidFill>
              <a:srgbClr val="C00000"/>
            </a:solidFill>
            <a:prstDash val="solid"/>
            <a:round/>
            <a:headEnd type="none" w="med" len="med"/>
            <a:tailEnd type="none" w="med" len="med"/>
          </a:ln>
          <a:effectLst/>
        </p:spPr>
      </p:cxnSp>
      <p:sp>
        <p:nvSpPr>
          <p:cNvPr id="216" name="AutoShape 32"/>
          <p:cNvSpPr>
            <a:spLocks noChangeArrowheads="1"/>
          </p:cNvSpPr>
          <p:nvPr/>
        </p:nvSpPr>
        <p:spPr bwMode="gray">
          <a:xfrm>
            <a:off x="6922803" y="4774255"/>
            <a:ext cx="4716493" cy="410951"/>
          </a:xfrm>
          <a:prstGeom prst="rect">
            <a:avLst/>
          </a:prstGeom>
          <a:noFill/>
          <a:ln>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22467" tIns="11233" rIns="22467" bIns="11233" anchor="ctr" anchorCtr="1"/>
          <a:lstStyle/>
          <a:p>
            <a:pPr defTabSz="784173" eaLnBrk="0" hangingPunct="0">
              <a:buSzPct val="60000"/>
              <a:defRPr/>
            </a:pPr>
            <a:r>
              <a:rPr lang="zh-CN" altLang="en-US" sz="1734" b="1" dirty="0">
                <a:solidFill>
                  <a:srgbClr val="FF9933"/>
                </a:solidFill>
                <a:latin typeface="微软雅黑" pitchFamily="34" charset="-122"/>
                <a:ea typeface="微软雅黑" pitchFamily="34" charset="-122"/>
                <a:cs typeface="Arial" pitchFamily="34" charset="0"/>
                <a:sym typeface="Calibri" pitchFamily="34" charset="0"/>
              </a:rPr>
              <a:t>极速：</a:t>
            </a:r>
            <a:r>
              <a:rPr lang="zh-CN" altLang="en-US" sz="1734" b="1" dirty="0">
                <a:solidFill>
                  <a:schemeClr val="bg1"/>
                </a:solidFill>
                <a:latin typeface="微软雅黑" pitchFamily="34" charset="-122"/>
                <a:ea typeface="微软雅黑" pitchFamily="34" charset="-122"/>
                <a:cs typeface="Arial" pitchFamily="34" charset="0"/>
                <a:sym typeface="Calibri" pitchFamily="34" charset="0"/>
              </a:rPr>
              <a:t>无线接入性能领先业界平均水平</a:t>
            </a:r>
            <a:r>
              <a:rPr lang="en-US" altLang="zh-CN" sz="1734" b="1" dirty="0">
                <a:solidFill>
                  <a:srgbClr val="FF9933"/>
                </a:solidFill>
                <a:latin typeface="微软雅黑" pitchFamily="34" charset="-122"/>
                <a:ea typeface="微软雅黑" pitchFamily="34" charset="-122"/>
                <a:cs typeface="Arial" pitchFamily="34" charset="0"/>
                <a:sym typeface="Calibri" pitchFamily="34" charset="0"/>
              </a:rPr>
              <a:t>30%+</a:t>
            </a:r>
            <a:endParaRPr lang="zh-CN" altLang="en-US" sz="1734" b="1" dirty="0">
              <a:solidFill>
                <a:srgbClr val="FF9933"/>
              </a:solidFill>
              <a:latin typeface="微软雅黑" pitchFamily="34" charset="-122"/>
              <a:ea typeface="微软雅黑" pitchFamily="34" charset="-122"/>
              <a:cs typeface="Arial" pitchFamily="34" charset="0"/>
              <a:sym typeface="Calibri" pitchFamily="34" charset="0"/>
            </a:endParaRPr>
          </a:p>
        </p:txBody>
      </p:sp>
      <p:sp>
        <p:nvSpPr>
          <p:cNvPr id="261" name="矩形 260"/>
          <p:cNvSpPr/>
          <p:nvPr/>
        </p:nvSpPr>
        <p:spPr>
          <a:xfrm>
            <a:off x="7047035" y="1336374"/>
            <a:ext cx="4440150" cy="626069"/>
          </a:xfrm>
          <a:prstGeom prst="rect">
            <a:avLst/>
          </a:prstGeom>
        </p:spPr>
        <p:txBody>
          <a:bodyPr wrap="square">
            <a:spAutoFit/>
          </a:bodyPr>
          <a:lstStyle/>
          <a:p>
            <a:pPr>
              <a:defRPr/>
            </a:pPr>
            <a:r>
              <a:rPr lang="zh-CN" altLang="en-US" sz="1734" b="1" dirty="0">
                <a:solidFill>
                  <a:srgbClr val="FF9933"/>
                </a:solidFill>
                <a:latin typeface="微软雅黑" panose="020B0503020204020204" pitchFamily="34" charset="-122"/>
                <a:ea typeface="微软雅黑" panose="020B0503020204020204" pitchFamily="34" charset="-122"/>
                <a:cs typeface="Arial" pitchFamily="34" charset="0"/>
                <a:sym typeface="Arial"/>
              </a:rPr>
              <a:t>极速：</a:t>
            </a:r>
            <a:r>
              <a:rPr lang="en-US" altLang="zh-CN" sz="1734" b="1" dirty="0">
                <a:solidFill>
                  <a:srgbClr val="FF9933"/>
                </a:solidFill>
                <a:latin typeface="微软雅黑" panose="020B0503020204020204" pitchFamily="34" charset="-122"/>
                <a:ea typeface="微软雅黑" panose="020B0503020204020204" pitchFamily="34" charset="-122"/>
                <a:cs typeface="Arial" pitchFamily="34" charset="0"/>
                <a:sym typeface="Arial"/>
              </a:rPr>
              <a:t>10G/40G/100G</a:t>
            </a:r>
            <a:r>
              <a:rPr lang="zh-CN" altLang="en-US" sz="1734" b="1" dirty="0">
                <a:solidFill>
                  <a:schemeClr val="bg1"/>
                </a:solidFill>
                <a:latin typeface="微软雅黑" panose="020B0503020204020204" pitchFamily="34" charset="-122"/>
                <a:ea typeface="微软雅黑" panose="020B0503020204020204" pitchFamily="34" charset="-122"/>
                <a:cs typeface="Arial" pitchFamily="34" charset="0"/>
                <a:sym typeface="Arial"/>
              </a:rPr>
              <a:t>端到端方案，支持</a:t>
            </a:r>
            <a:r>
              <a:rPr lang="en-US" altLang="zh-CN" sz="1734" b="1" dirty="0">
                <a:solidFill>
                  <a:srgbClr val="FF9933"/>
                </a:solidFill>
                <a:latin typeface="微软雅黑" panose="020B0503020204020204" pitchFamily="34" charset="-122"/>
                <a:ea typeface="微软雅黑" panose="020B0503020204020204" pitchFamily="34" charset="-122"/>
                <a:cs typeface="Arial" pitchFamily="34" charset="0"/>
                <a:sym typeface="Arial"/>
              </a:rPr>
              <a:t>5</a:t>
            </a:r>
            <a:r>
              <a:rPr lang="zh-CN" altLang="en-US" sz="1734" b="1" dirty="0">
                <a:solidFill>
                  <a:srgbClr val="FF9933"/>
                </a:solidFill>
                <a:latin typeface="微软雅黑" panose="020B0503020204020204" pitchFamily="34" charset="-122"/>
                <a:ea typeface="微软雅黑" panose="020B0503020204020204" pitchFamily="34" charset="-122"/>
                <a:cs typeface="Arial" pitchFamily="34" charset="0"/>
                <a:sym typeface="Arial"/>
              </a:rPr>
              <a:t>年</a:t>
            </a:r>
            <a:r>
              <a:rPr lang="zh-CN" altLang="en-US" sz="1734" b="1" dirty="0">
                <a:solidFill>
                  <a:schemeClr val="bg1"/>
                </a:solidFill>
                <a:latin typeface="微软雅黑" panose="020B0503020204020204" pitchFamily="34" charset="-122"/>
                <a:ea typeface="微软雅黑" panose="020B0503020204020204" pitchFamily="34" charset="-122"/>
                <a:cs typeface="Arial" pitchFamily="34" charset="0"/>
                <a:sym typeface="Arial"/>
              </a:rPr>
              <a:t>业务演进</a:t>
            </a:r>
            <a:endParaRPr lang="en-US" altLang="zh-CN" sz="1734" b="1" dirty="0">
              <a:solidFill>
                <a:schemeClr val="bg1"/>
              </a:solidFill>
              <a:latin typeface="微软雅黑" panose="020B0503020204020204" pitchFamily="34" charset="-122"/>
              <a:ea typeface="微软雅黑" panose="020B0503020204020204" pitchFamily="34" charset="-122"/>
              <a:cs typeface="Arial" pitchFamily="34" charset="0"/>
              <a:sym typeface="Arial"/>
            </a:endParaRPr>
          </a:p>
        </p:txBody>
      </p:sp>
      <p:pic>
        <p:nvPicPr>
          <p:cNvPr id="284" name="Picture 2" descr="C:\Users\z39846.CHINA\Desktop\NGFW上市\图片资源\6000+.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98613" y="3625884"/>
            <a:ext cx="2433515" cy="560867"/>
          </a:xfrm>
          <a:prstGeom prst="rect">
            <a:avLst/>
          </a:prstGeom>
          <a:noFill/>
          <a:extLst>
            <a:ext uri="{909E8E84-426E-40DD-AFC4-6F175D3DCCD1}">
              <a14:hiddenFill xmlns:a14="http://schemas.microsoft.com/office/drawing/2010/main">
                <a:solidFill>
                  <a:srgbClr val="FFFFFF"/>
                </a:solidFill>
              </a14:hiddenFill>
            </a:ext>
          </a:extLst>
        </p:spPr>
      </p:pic>
      <p:sp>
        <p:nvSpPr>
          <p:cNvPr id="289" name="矩形 288"/>
          <p:cNvSpPr/>
          <p:nvPr/>
        </p:nvSpPr>
        <p:spPr>
          <a:xfrm>
            <a:off x="7047035" y="2886347"/>
            <a:ext cx="3526928" cy="438582"/>
          </a:xfrm>
          <a:prstGeom prst="rect">
            <a:avLst/>
          </a:prstGeom>
        </p:spPr>
        <p:txBody>
          <a:bodyPr wrap="none">
            <a:spAutoFit/>
          </a:bodyPr>
          <a:lstStyle/>
          <a:p>
            <a:pPr defTabSz="1097733">
              <a:lnSpc>
                <a:spcPts val="2667"/>
              </a:lnSpc>
              <a:buClr>
                <a:srgbClr val="C00000"/>
              </a:buClr>
              <a:buSzPct val="60000"/>
              <a:defRPr/>
            </a:pPr>
            <a:r>
              <a:rPr kumimoji="1" lang="zh-CN" altLang="en-US" sz="1734" b="1" dirty="0">
                <a:solidFill>
                  <a:srgbClr val="FF9933"/>
                </a:solidFill>
                <a:latin typeface="Arial" pitchFamily="34" charset="0"/>
                <a:ea typeface="微软雅黑" pitchFamily="34" charset="-122"/>
                <a:cs typeface="Arial" pitchFamily="34" charset="0"/>
              </a:rPr>
              <a:t>畅游：</a:t>
            </a:r>
            <a:r>
              <a:rPr kumimoji="1" lang="zh-CN" altLang="en-US" sz="1734" b="1" dirty="0">
                <a:solidFill>
                  <a:schemeClr val="bg1"/>
                </a:solidFill>
                <a:latin typeface="Arial" pitchFamily="34" charset="0"/>
                <a:ea typeface="微软雅黑" pitchFamily="34" charset="-122"/>
                <a:cs typeface="Arial" pitchFamily="34" charset="0"/>
              </a:rPr>
              <a:t>全网</a:t>
            </a:r>
            <a:r>
              <a:rPr kumimoji="1" lang="zh-CN" altLang="en-US" sz="1734" b="1" dirty="0">
                <a:solidFill>
                  <a:srgbClr val="FF9933"/>
                </a:solidFill>
                <a:latin typeface="Arial" pitchFamily="34" charset="0"/>
                <a:ea typeface="微软雅黑" pitchFamily="34" charset="-122"/>
                <a:cs typeface="Arial" pitchFamily="34" charset="0"/>
              </a:rPr>
              <a:t>基于应用</a:t>
            </a:r>
            <a:r>
              <a:rPr kumimoji="1" lang="zh-CN" altLang="en-US" sz="1734" b="1" dirty="0">
                <a:solidFill>
                  <a:schemeClr val="bg1"/>
                </a:solidFill>
                <a:latin typeface="Arial" pitchFamily="34" charset="0"/>
                <a:ea typeface="微软雅黑" pitchFamily="34" charset="-122"/>
                <a:cs typeface="Arial" pitchFamily="34" charset="0"/>
              </a:rPr>
              <a:t>优化业务体验</a:t>
            </a:r>
            <a:endParaRPr kumimoji="1" lang="zh-CN" altLang="en-US" sz="1734" b="1" dirty="0">
              <a:solidFill>
                <a:srgbClr val="FFC000"/>
              </a:solidFill>
              <a:latin typeface="Arial" pitchFamily="34" charset="0"/>
              <a:ea typeface="微软雅黑" pitchFamily="34" charset="-122"/>
              <a:cs typeface="Arial" pitchFamily="34" charset="0"/>
            </a:endParaRPr>
          </a:p>
        </p:txBody>
      </p:sp>
      <p:grpSp>
        <p:nvGrpSpPr>
          <p:cNvPr id="306" name="组合 305"/>
          <p:cNvGrpSpPr/>
          <p:nvPr/>
        </p:nvGrpSpPr>
        <p:grpSpPr>
          <a:xfrm>
            <a:off x="2267017" y="2390402"/>
            <a:ext cx="1630297" cy="1223072"/>
            <a:chOff x="1115616" y="1995686"/>
            <a:chExt cx="1222440" cy="917092"/>
          </a:xfrm>
        </p:grpSpPr>
        <p:grpSp>
          <p:nvGrpSpPr>
            <p:cNvPr id="149" name="组合 387"/>
            <p:cNvGrpSpPr/>
            <p:nvPr/>
          </p:nvGrpSpPr>
          <p:grpSpPr>
            <a:xfrm>
              <a:off x="1187624" y="2050678"/>
              <a:ext cx="396000" cy="360000"/>
              <a:chOff x="4622166" y="3061494"/>
              <a:chExt cx="489584" cy="615667"/>
            </a:xfrm>
            <a:solidFill>
              <a:schemeClr val="bg1"/>
            </a:solidFill>
          </p:grpSpPr>
          <p:grpSp>
            <p:nvGrpSpPr>
              <p:cNvPr id="184" name="组合 376"/>
              <p:cNvGrpSpPr/>
              <p:nvPr/>
            </p:nvGrpSpPr>
            <p:grpSpPr>
              <a:xfrm>
                <a:off x="4622166" y="3467100"/>
                <a:ext cx="489584" cy="210061"/>
                <a:chOff x="3298897" y="4095287"/>
                <a:chExt cx="1257750" cy="591162"/>
              </a:xfrm>
              <a:grpFill/>
            </p:grpSpPr>
            <p:sp>
              <p:nvSpPr>
                <p:cNvPr id="191"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sp>
              <p:nvSpPr>
                <p:cNvPr id="192"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grpSp>
          <p:grpSp>
            <p:nvGrpSpPr>
              <p:cNvPr id="185" name="组合 379"/>
              <p:cNvGrpSpPr/>
              <p:nvPr/>
            </p:nvGrpSpPr>
            <p:grpSpPr>
              <a:xfrm>
                <a:off x="4622166" y="3263900"/>
                <a:ext cx="489584" cy="210061"/>
                <a:chOff x="3298897" y="4095287"/>
                <a:chExt cx="1257750" cy="591162"/>
              </a:xfrm>
              <a:grpFill/>
            </p:grpSpPr>
            <p:sp>
              <p:nvSpPr>
                <p:cNvPr id="189"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sp>
              <p:nvSpPr>
                <p:cNvPr id="190"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grpSp>
          <p:grpSp>
            <p:nvGrpSpPr>
              <p:cNvPr id="186" name="组合 388"/>
              <p:cNvGrpSpPr/>
              <p:nvPr/>
            </p:nvGrpSpPr>
            <p:grpSpPr>
              <a:xfrm>
                <a:off x="4622166" y="3061494"/>
                <a:ext cx="489584" cy="210061"/>
                <a:chOff x="3298897" y="4095287"/>
                <a:chExt cx="1257750" cy="591162"/>
              </a:xfrm>
              <a:grpFill/>
            </p:grpSpPr>
            <p:sp>
              <p:nvSpPr>
                <p:cNvPr id="187"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sp>
              <p:nvSpPr>
                <p:cNvPr id="188"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grpSp>
        </p:grpSp>
        <p:cxnSp>
          <p:nvCxnSpPr>
            <p:cNvPr id="150" name="直接连接符 149"/>
            <p:cNvCxnSpPr/>
            <p:nvPr/>
          </p:nvCxnSpPr>
          <p:spPr bwMode="auto">
            <a:xfrm>
              <a:off x="1683623" y="2516778"/>
              <a:ext cx="0" cy="396000"/>
            </a:xfrm>
            <a:prstGeom prst="line">
              <a:avLst/>
            </a:prstGeom>
            <a:noFill/>
            <a:ln w="28575" cap="flat" cmpd="sng" algn="ctr">
              <a:solidFill>
                <a:srgbClr val="C00000"/>
              </a:solidFill>
              <a:prstDash val="solid"/>
              <a:round/>
              <a:headEnd type="none" w="med" len="med"/>
              <a:tailEnd type="none" w="med" len="med"/>
            </a:ln>
            <a:effectLst/>
          </p:spPr>
        </p:cxnSp>
        <p:grpSp>
          <p:nvGrpSpPr>
            <p:cNvPr id="290" name="组合 387"/>
            <p:cNvGrpSpPr/>
            <p:nvPr/>
          </p:nvGrpSpPr>
          <p:grpSpPr>
            <a:xfrm>
              <a:off x="1799736" y="2066325"/>
              <a:ext cx="396000" cy="360000"/>
              <a:chOff x="4622166" y="3061494"/>
              <a:chExt cx="489584" cy="615667"/>
            </a:xfrm>
            <a:solidFill>
              <a:schemeClr val="bg1"/>
            </a:solidFill>
          </p:grpSpPr>
          <p:grpSp>
            <p:nvGrpSpPr>
              <p:cNvPr id="291" name="组合 376"/>
              <p:cNvGrpSpPr/>
              <p:nvPr/>
            </p:nvGrpSpPr>
            <p:grpSpPr>
              <a:xfrm>
                <a:off x="4622166" y="3467100"/>
                <a:ext cx="489584" cy="210061"/>
                <a:chOff x="3298897" y="4095287"/>
                <a:chExt cx="1257750" cy="591162"/>
              </a:xfrm>
              <a:grpFill/>
            </p:grpSpPr>
            <p:sp>
              <p:nvSpPr>
                <p:cNvPr id="298"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sp>
              <p:nvSpPr>
                <p:cNvPr id="299"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grpSp>
          <p:grpSp>
            <p:nvGrpSpPr>
              <p:cNvPr id="292" name="组合 379"/>
              <p:cNvGrpSpPr/>
              <p:nvPr/>
            </p:nvGrpSpPr>
            <p:grpSpPr>
              <a:xfrm>
                <a:off x="4622166" y="3263900"/>
                <a:ext cx="489584" cy="210061"/>
                <a:chOff x="3298897" y="4095287"/>
                <a:chExt cx="1257750" cy="591162"/>
              </a:xfrm>
              <a:grpFill/>
            </p:grpSpPr>
            <p:sp>
              <p:nvSpPr>
                <p:cNvPr id="296"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sp>
              <p:nvSpPr>
                <p:cNvPr id="297"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grpSp>
          <p:grpSp>
            <p:nvGrpSpPr>
              <p:cNvPr id="293" name="组合 388"/>
              <p:cNvGrpSpPr/>
              <p:nvPr/>
            </p:nvGrpSpPr>
            <p:grpSpPr>
              <a:xfrm>
                <a:off x="4622166" y="3061494"/>
                <a:ext cx="489584" cy="210061"/>
                <a:chOff x="3298897" y="4095287"/>
                <a:chExt cx="1257750" cy="591162"/>
              </a:xfrm>
              <a:grpFill/>
            </p:grpSpPr>
            <p:sp>
              <p:nvSpPr>
                <p:cNvPr id="294"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sp>
              <p:nvSpPr>
                <p:cNvPr id="295"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121948" tIns="60974" rIns="121948" bIns="60974" numCol="1" anchor="t" anchorCtr="0" compatLnSpc="1">
                  <a:prstTxWarp prst="textNoShape">
                    <a:avLst/>
                  </a:prstTxWarp>
                  <a:noAutofit/>
                </a:bodyPr>
                <a:lstStyle/>
                <a:p>
                  <a:endParaRPr lang="zh-CN" altLang="en-US" sz="3201">
                    <a:latin typeface="Arial" pitchFamily="34" charset="0"/>
                    <a:cs typeface="Arial" pitchFamily="34" charset="0"/>
                  </a:endParaRPr>
                </a:p>
              </p:txBody>
            </p:sp>
          </p:grpSp>
        </p:grpSp>
        <p:grpSp>
          <p:nvGrpSpPr>
            <p:cNvPr id="300" name="组合 110"/>
            <p:cNvGrpSpPr/>
            <p:nvPr/>
          </p:nvGrpSpPr>
          <p:grpSpPr>
            <a:xfrm>
              <a:off x="1619672" y="2136286"/>
              <a:ext cx="149144" cy="213665"/>
              <a:chOff x="7226669" y="1082875"/>
              <a:chExt cx="127016" cy="145256"/>
            </a:xfrm>
          </p:grpSpPr>
          <p:sp>
            <p:nvSpPr>
              <p:cNvPr id="301" name="椭圆 300"/>
              <p:cNvSpPr/>
              <p:nvPr/>
            </p:nvSpPr>
            <p:spPr bwMode="auto">
              <a:xfrm rot="5400000">
                <a:off x="7221029" y="1121302"/>
                <a:ext cx="145256" cy="68401"/>
              </a:xfrm>
              <a:prstGeom prst="ellipse">
                <a:avLst/>
              </a:prstGeom>
              <a:noFill/>
              <a:ln w="0" cap="flat" cmpd="sng" algn="ctr">
                <a:solidFill>
                  <a:schemeClr val="bg1"/>
                </a:solidFill>
                <a:prstDash val="solid"/>
                <a:round/>
                <a:headEnd type="none" w="med" len="med"/>
                <a:tailEnd type="none" w="med" len="med"/>
              </a:ln>
              <a:effectLst/>
            </p:spPr>
            <p:txBody>
              <a:bodyPr vert="horz" wrap="square" lIns="121948" tIns="60974" rIns="121948" bIns="60974" numCol="1" rtlCol="0" anchor="t" anchorCtr="0" compatLnSpc="1">
                <a:prstTxWarp prst="textNoShape">
                  <a:avLst/>
                </a:prstTxWarp>
              </a:bodyPr>
              <a:lstStyle/>
              <a:p>
                <a:pPr defTabSz="914339">
                  <a:buClr>
                    <a:srgbClr val="CC9900"/>
                  </a:buClr>
                  <a:buFont typeface="Wingdings" pitchFamily="2" charset="2"/>
                  <a:buChar char="n"/>
                </a:pPr>
                <a:endParaRPr lang="zh-CN" altLang="en-US" sz="533" b="1" dirty="0">
                  <a:solidFill>
                    <a:srgbClr val="000000"/>
                  </a:solidFill>
                  <a:latin typeface="Arial" charset="0"/>
                  <a:ea typeface="SimSun" pitchFamily="2" charset="-122"/>
                </a:endParaRPr>
              </a:p>
            </p:txBody>
          </p:sp>
          <p:cxnSp>
            <p:nvCxnSpPr>
              <p:cNvPr id="302" name="直接连接符 301"/>
              <p:cNvCxnSpPr/>
              <p:nvPr/>
            </p:nvCxnSpPr>
            <p:spPr bwMode="auto">
              <a:xfrm flipH="1" flipV="1">
                <a:off x="7226669" y="1137173"/>
                <a:ext cx="126066" cy="1"/>
              </a:xfrm>
              <a:prstGeom prst="line">
                <a:avLst/>
              </a:prstGeom>
              <a:noFill/>
              <a:ln w="0" cap="flat" cmpd="sng" algn="ctr">
                <a:solidFill>
                  <a:schemeClr val="bg1"/>
                </a:solidFill>
                <a:prstDash val="solid"/>
                <a:round/>
                <a:headEnd type="none" w="med" len="med"/>
                <a:tailEnd type="none" w="med" len="med"/>
              </a:ln>
              <a:effectLst/>
            </p:spPr>
          </p:cxnSp>
          <p:cxnSp>
            <p:nvCxnSpPr>
              <p:cNvPr id="303" name="直接连接符 302"/>
              <p:cNvCxnSpPr/>
              <p:nvPr/>
            </p:nvCxnSpPr>
            <p:spPr bwMode="auto">
              <a:xfrm flipH="1" flipV="1">
                <a:off x="7227619" y="1175273"/>
                <a:ext cx="126066" cy="1"/>
              </a:xfrm>
              <a:prstGeom prst="line">
                <a:avLst/>
              </a:prstGeom>
              <a:noFill/>
              <a:ln w="0" cap="flat" cmpd="sng" algn="ctr">
                <a:solidFill>
                  <a:schemeClr val="bg1"/>
                </a:solidFill>
                <a:prstDash val="solid"/>
                <a:round/>
                <a:headEnd type="none" w="med" len="med"/>
                <a:tailEnd type="none" w="med" len="med"/>
              </a:ln>
              <a:effectLst/>
            </p:spPr>
          </p:cxnSp>
        </p:grpSp>
        <p:sp>
          <p:nvSpPr>
            <p:cNvPr id="304" name="文本框 303"/>
            <p:cNvSpPr txBox="1"/>
            <p:nvPr/>
          </p:nvSpPr>
          <p:spPr>
            <a:xfrm>
              <a:off x="1475656" y="2345547"/>
              <a:ext cx="862400" cy="207701"/>
            </a:xfrm>
            <a:prstGeom prst="rect">
              <a:avLst/>
            </a:prstGeom>
            <a:noFill/>
          </p:spPr>
          <p:txBody>
            <a:bodyPr wrap="square" rtlCol="0">
              <a:spAutoFit/>
            </a:bodyPr>
            <a:lstStyle/>
            <a:p>
              <a:r>
                <a:rPr lang="en-US" altLang="zh-CN" sz="1200" dirty="0">
                  <a:solidFill>
                    <a:schemeClr val="bg1"/>
                  </a:solidFill>
                </a:rPr>
                <a:t>CSS2</a:t>
              </a:r>
              <a:endParaRPr lang="zh-CN" altLang="en-US" sz="1200" dirty="0">
                <a:solidFill>
                  <a:schemeClr val="bg1"/>
                </a:solidFill>
              </a:endParaRPr>
            </a:p>
          </p:txBody>
        </p:sp>
        <p:sp>
          <p:nvSpPr>
            <p:cNvPr id="305" name="矩形 304"/>
            <p:cNvSpPr/>
            <p:nvPr/>
          </p:nvSpPr>
          <p:spPr>
            <a:xfrm>
              <a:off x="1115616" y="1995686"/>
              <a:ext cx="1116000" cy="540000"/>
            </a:xfrm>
            <a:prstGeom prst="rect">
              <a:avLst/>
            </a:prstGeom>
            <a:noFill/>
            <a:ln w="63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1"/>
            </a:p>
          </p:txBody>
        </p:sp>
      </p:grpSp>
      <p:sp>
        <p:nvSpPr>
          <p:cNvPr id="310" name="文本框 309"/>
          <p:cNvSpPr txBox="1"/>
          <p:nvPr/>
        </p:nvSpPr>
        <p:spPr>
          <a:xfrm>
            <a:off x="8303137" y="4197478"/>
            <a:ext cx="1928992" cy="297646"/>
          </a:xfrm>
          <a:prstGeom prst="rect">
            <a:avLst/>
          </a:prstGeom>
          <a:noFill/>
        </p:spPr>
        <p:txBody>
          <a:bodyPr wrap="square" rtlCol="0">
            <a:spAutoFit/>
          </a:bodyPr>
          <a:lstStyle/>
          <a:p>
            <a:r>
              <a:rPr lang="zh-CN" altLang="en-US" sz="1334" dirty="0">
                <a:solidFill>
                  <a:schemeClr val="bg1"/>
                </a:solidFill>
                <a:latin typeface="微软雅黑" panose="020B0503020204020204" pitchFamily="34" charset="-122"/>
                <a:ea typeface="微软雅黑" panose="020B0503020204020204" pitchFamily="34" charset="-122"/>
              </a:rPr>
              <a:t>应用识别能力</a:t>
            </a:r>
          </a:p>
        </p:txBody>
      </p:sp>
      <p:pic>
        <p:nvPicPr>
          <p:cNvPr id="313" name="Picture 2"/>
          <p:cNvPicPr>
            <a:picLocks noChangeAspect="1" noChangeArrowheads="1"/>
          </p:cNvPicPr>
          <p:nvPr/>
        </p:nvPicPr>
        <p:blipFill>
          <a:blip r:embed="rId10" cstate="print">
            <a:clrChange>
              <a:clrFrom>
                <a:srgbClr val="00B9FF"/>
              </a:clrFrom>
              <a:clrTo>
                <a:srgbClr val="00B9FF">
                  <a:alpha val="0"/>
                </a:srgbClr>
              </a:clrTo>
            </a:clrChange>
          </a:blip>
          <a:srcRect/>
          <a:stretch>
            <a:fillRect/>
          </a:stretch>
        </p:blipFill>
        <p:spPr bwMode="auto">
          <a:xfrm>
            <a:off x="7798614" y="1960166"/>
            <a:ext cx="1920656" cy="797398"/>
          </a:xfrm>
          <a:prstGeom prst="rect">
            <a:avLst/>
          </a:prstGeom>
          <a:noFill/>
          <a:ln w="9525">
            <a:noFill/>
            <a:miter lim="800000"/>
            <a:headEnd/>
            <a:tailEnd/>
          </a:ln>
        </p:spPr>
      </p:pic>
      <p:sp>
        <p:nvSpPr>
          <p:cNvPr id="314" name="文本框 313"/>
          <p:cNvSpPr txBox="1"/>
          <p:nvPr/>
        </p:nvSpPr>
        <p:spPr>
          <a:xfrm>
            <a:off x="8313332" y="2621259"/>
            <a:ext cx="1716724" cy="297646"/>
          </a:xfrm>
          <a:prstGeom prst="rect">
            <a:avLst/>
          </a:prstGeom>
          <a:noFill/>
        </p:spPr>
        <p:txBody>
          <a:bodyPr wrap="square" rtlCol="0">
            <a:spAutoFit/>
          </a:bodyPr>
          <a:lstStyle/>
          <a:p>
            <a:r>
              <a:rPr lang="en-US" altLang="zh-CN" sz="1334" dirty="0">
                <a:solidFill>
                  <a:schemeClr val="bg1"/>
                </a:solidFill>
                <a:latin typeface="微软雅黑" panose="020B0503020204020204" pitchFamily="34" charset="-122"/>
                <a:ea typeface="微软雅黑" panose="020B0503020204020204" pitchFamily="34" charset="-122"/>
              </a:rPr>
              <a:t>100G</a:t>
            </a:r>
            <a:r>
              <a:rPr lang="zh-CN" altLang="en-US" sz="1334" dirty="0">
                <a:solidFill>
                  <a:schemeClr val="bg1"/>
                </a:solidFill>
                <a:latin typeface="微软雅黑" panose="020B0503020204020204" pitchFamily="34" charset="-122"/>
                <a:ea typeface="微软雅黑" panose="020B0503020204020204" pitchFamily="34" charset="-122"/>
              </a:rPr>
              <a:t>单板</a:t>
            </a:r>
          </a:p>
        </p:txBody>
      </p:sp>
      <p:grpSp>
        <p:nvGrpSpPr>
          <p:cNvPr id="320" name="Group 210"/>
          <p:cNvGrpSpPr>
            <a:grpSpLocks/>
          </p:cNvGrpSpPr>
          <p:nvPr/>
        </p:nvGrpSpPr>
        <p:grpSpPr bwMode="auto">
          <a:xfrm>
            <a:off x="3218829" y="4685739"/>
            <a:ext cx="383206" cy="392869"/>
            <a:chOff x="0" y="12696"/>
            <a:chExt cx="288001" cy="295202"/>
          </a:xfrm>
        </p:grpSpPr>
        <p:grpSp>
          <p:nvGrpSpPr>
            <p:cNvPr id="321" name="Group 211"/>
            <p:cNvGrpSpPr>
              <a:grpSpLocks/>
            </p:cNvGrpSpPr>
            <p:nvPr/>
          </p:nvGrpSpPr>
          <p:grpSpPr bwMode="auto">
            <a:xfrm>
              <a:off x="0" y="12696"/>
              <a:ext cx="288001" cy="288001"/>
              <a:chOff x="0" y="12696"/>
              <a:chExt cx="288001" cy="288001"/>
            </a:xfrm>
          </p:grpSpPr>
          <p:grpSp>
            <p:nvGrpSpPr>
              <p:cNvPr id="344" name="Group 212"/>
              <p:cNvGrpSpPr>
                <a:grpSpLocks/>
              </p:cNvGrpSpPr>
              <p:nvPr/>
            </p:nvGrpSpPr>
            <p:grpSpPr bwMode="auto">
              <a:xfrm>
                <a:off x="0" y="12696"/>
                <a:ext cx="288001" cy="288001"/>
                <a:chOff x="0" y="12696"/>
                <a:chExt cx="288001" cy="288001"/>
              </a:xfrm>
            </p:grpSpPr>
            <p:pic>
              <p:nvPicPr>
                <p:cNvPr id="346" name="Picture 213"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347" name="Group 214"/>
                <p:cNvGrpSpPr>
                  <a:grpSpLocks/>
                </p:cNvGrpSpPr>
                <p:nvPr/>
              </p:nvGrpSpPr>
              <p:grpSpPr bwMode="auto">
                <a:xfrm>
                  <a:off x="1" y="12696"/>
                  <a:ext cx="286065" cy="288001"/>
                  <a:chOff x="0" y="12696"/>
                  <a:chExt cx="286066" cy="288001"/>
                </a:xfrm>
              </p:grpSpPr>
              <p:sp>
                <p:nvSpPr>
                  <p:cNvPr id="348" name="AutoShape 215"/>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70C0"/>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349" name="Rectangle 216"/>
                  <p:cNvSpPr>
                    <a:spLocks/>
                  </p:cNvSpPr>
                  <p:nvPr/>
                </p:nvSpPr>
                <p:spPr bwMode="auto">
                  <a:xfrm>
                    <a:off x="85806" y="33308"/>
                    <a:ext cx="114452" cy="246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3</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345" name="Picture 217" descr="Picture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322" name="Group 218"/>
            <p:cNvGrpSpPr>
              <a:grpSpLocks/>
            </p:cNvGrpSpPr>
            <p:nvPr/>
          </p:nvGrpSpPr>
          <p:grpSpPr bwMode="auto">
            <a:xfrm>
              <a:off x="17074" y="207996"/>
              <a:ext cx="250442" cy="99902"/>
              <a:chOff x="0" y="0"/>
              <a:chExt cx="250442" cy="99901"/>
            </a:xfrm>
          </p:grpSpPr>
          <p:grpSp>
            <p:nvGrpSpPr>
              <p:cNvPr id="323" name="Group 219"/>
              <p:cNvGrpSpPr>
                <a:grpSpLocks/>
              </p:cNvGrpSpPr>
              <p:nvPr/>
            </p:nvGrpSpPr>
            <p:grpSpPr bwMode="auto">
              <a:xfrm>
                <a:off x="43817" y="0"/>
                <a:ext cx="206625" cy="94375"/>
                <a:chOff x="-1" y="0"/>
                <a:chExt cx="206625" cy="94375"/>
              </a:xfrm>
            </p:grpSpPr>
            <p:sp>
              <p:nvSpPr>
                <p:cNvPr id="329" name="AutoShape 220"/>
                <p:cNvSpPr>
                  <a:spLocks/>
                </p:cNvSpPr>
                <p:nvPr/>
              </p:nvSpPr>
              <p:spPr bwMode="auto">
                <a:xfrm rot="14765706">
                  <a:off x="112250" y="-27781"/>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330" name="AutoShape 221"/>
                <p:cNvSpPr>
                  <a:spLocks/>
                </p:cNvSpPr>
                <p:nvPr/>
              </p:nvSpPr>
              <p:spPr bwMode="auto">
                <a:xfrm rot="15580856">
                  <a:off x="89019" y="-18572"/>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331" name="AutoShape 222"/>
                <p:cNvSpPr>
                  <a:spLocks/>
                </p:cNvSpPr>
                <p:nvPr/>
              </p:nvSpPr>
              <p:spPr bwMode="auto">
                <a:xfrm rot="15876502">
                  <a:off x="74724" y="-16740"/>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343" name="AutoShape 223"/>
                <p:cNvSpPr>
                  <a:spLocks/>
                </p:cNvSpPr>
                <p:nvPr/>
              </p:nvSpPr>
              <p:spPr bwMode="auto">
                <a:xfrm rot="16408887">
                  <a:off x="57560" y="-15163"/>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nvGrpSpPr>
              <p:cNvPr id="324" name="Group 224"/>
              <p:cNvGrpSpPr>
                <a:grpSpLocks/>
              </p:cNvGrpSpPr>
              <p:nvPr/>
            </p:nvGrpSpPr>
            <p:grpSpPr bwMode="auto">
              <a:xfrm>
                <a:off x="0" y="860"/>
                <a:ext cx="206200" cy="99041"/>
                <a:chOff x="0" y="-1"/>
                <a:chExt cx="206200" cy="99042"/>
              </a:xfrm>
            </p:grpSpPr>
            <p:sp>
              <p:nvSpPr>
                <p:cNvPr id="325" name="AutoShape 225"/>
                <p:cNvSpPr>
                  <a:spLocks/>
                </p:cNvSpPr>
                <p:nvPr/>
              </p:nvSpPr>
              <p:spPr bwMode="auto">
                <a:xfrm rot="16119245">
                  <a:off x="112332" y="-16075"/>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326" name="AutoShape 226"/>
                <p:cNvSpPr>
                  <a:spLocks/>
                </p:cNvSpPr>
                <p:nvPr/>
              </p:nvSpPr>
              <p:spPr bwMode="auto">
                <a:xfrm rot="16934396">
                  <a:off x="87346" y="-16483"/>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327" name="AutoShape 227"/>
                <p:cNvSpPr>
                  <a:spLocks/>
                </p:cNvSpPr>
                <p:nvPr/>
              </p:nvSpPr>
              <p:spPr bwMode="auto">
                <a:xfrm rot="17230042">
                  <a:off x="73442" y="-20294"/>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328" name="AutoShape 228"/>
                <p:cNvSpPr>
                  <a:spLocks/>
                </p:cNvSpPr>
                <p:nvPr/>
              </p:nvSpPr>
              <p:spPr bwMode="auto">
                <a:xfrm rot="17762428">
                  <a:off x="56987" y="-25449"/>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350" name="Group 229"/>
          <p:cNvGrpSpPr>
            <a:grpSpLocks/>
          </p:cNvGrpSpPr>
          <p:nvPr/>
        </p:nvGrpSpPr>
        <p:grpSpPr bwMode="auto">
          <a:xfrm>
            <a:off x="3809517" y="2308171"/>
            <a:ext cx="385323" cy="392870"/>
            <a:chOff x="0" y="12696"/>
            <a:chExt cx="288001" cy="295202"/>
          </a:xfrm>
        </p:grpSpPr>
        <p:grpSp>
          <p:nvGrpSpPr>
            <p:cNvPr id="351" name="Group 230"/>
            <p:cNvGrpSpPr>
              <a:grpSpLocks/>
            </p:cNvGrpSpPr>
            <p:nvPr/>
          </p:nvGrpSpPr>
          <p:grpSpPr bwMode="auto">
            <a:xfrm>
              <a:off x="0" y="12696"/>
              <a:ext cx="288001" cy="288001"/>
              <a:chOff x="0" y="12696"/>
              <a:chExt cx="288001" cy="288001"/>
            </a:xfrm>
          </p:grpSpPr>
          <p:grpSp>
            <p:nvGrpSpPr>
              <p:cNvPr id="407" name="Group 231"/>
              <p:cNvGrpSpPr>
                <a:grpSpLocks/>
              </p:cNvGrpSpPr>
              <p:nvPr/>
            </p:nvGrpSpPr>
            <p:grpSpPr bwMode="auto">
              <a:xfrm>
                <a:off x="0" y="12696"/>
                <a:ext cx="288001" cy="288001"/>
                <a:chOff x="0" y="12696"/>
                <a:chExt cx="288001" cy="288001"/>
              </a:xfrm>
            </p:grpSpPr>
            <p:pic>
              <p:nvPicPr>
                <p:cNvPr id="409" name="Picture 232"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410" name="Group 233"/>
                <p:cNvGrpSpPr>
                  <a:grpSpLocks/>
                </p:cNvGrpSpPr>
                <p:nvPr/>
              </p:nvGrpSpPr>
              <p:grpSpPr bwMode="auto">
                <a:xfrm>
                  <a:off x="1" y="12696"/>
                  <a:ext cx="286065" cy="288001"/>
                  <a:chOff x="0" y="12696"/>
                  <a:chExt cx="286066" cy="288001"/>
                </a:xfrm>
              </p:grpSpPr>
              <p:sp>
                <p:nvSpPr>
                  <p:cNvPr id="411" name="AutoShape 234"/>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A9706"/>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12" name="Rectangle 235"/>
                  <p:cNvSpPr>
                    <a:spLocks/>
                  </p:cNvSpPr>
                  <p:nvPr/>
                </p:nvSpPr>
                <p:spPr bwMode="auto">
                  <a:xfrm>
                    <a:off x="86120" y="33309"/>
                    <a:ext cx="113823" cy="246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2</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08" name="Picture 236" descr="Picture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352" name="Group 237"/>
            <p:cNvGrpSpPr>
              <a:grpSpLocks/>
            </p:cNvGrpSpPr>
            <p:nvPr/>
          </p:nvGrpSpPr>
          <p:grpSpPr bwMode="auto">
            <a:xfrm>
              <a:off x="17074" y="207996"/>
              <a:ext cx="250442" cy="99902"/>
              <a:chOff x="0" y="0"/>
              <a:chExt cx="250442" cy="99901"/>
            </a:xfrm>
          </p:grpSpPr>
          <p:grpSp>
            <p:nvGrpSpPr>
              <p:cNvPr id="353" name="Group 238"/>
              <p:cNvGrpSpPr>
                <a:grpSpLocks/>
              </p:cNvGrpSpPr>
              <p:nvPr/>
            </p:nvGrpSpPr>
            <p:grpSpPr bwMode="auto">
              <a:xfrm>
                <a:off x="43817" y="0"/>
                <a:ext cx="206625" cy="94375"/>
                <a:chOff x="-1" y="0"/>
                <a:chExt cx="206625" cy="94375"/>
              </a:xfrm>
            </p:grpSpPr>
            <p:sp>
              <p:nvSpPr>
                <p:cNvPr id="403" name="AutoShape 239"/>
                <p:cNvSpPr>
                  <a:spLocks/>
                </p:cNvSpPr>
                <p:nvPr/>
              </p:nvSpPr>
              <p:spPr bwMode="auto">
                <a:xfrm rot="14765706">
                  <a:off x="112250" y="-27781"/>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04" name="AutoShape 240"/>
                <p:cNvSpPr>
                  <a:spLocks/>
                </p:cNvSpPr>
                <p:nvPr/>
              </p:nvSpPr>
              <p:spPr bwMode="auto">
                <a:xfrm rot="15580856">
                  <a:off x="89019" y="-18572"/>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05" name="AutoShape 241"/>
                <p:cNvSpPr>
                  <a:spLocks/>
                </p:cNvSpPr>
                <p:nvPr/>
              </p:nvSpPr>
              <p:spPr bwMode="auto">
                <a:xfrm rot="15876502">
                  <a:off x="74724" y="-16740"/>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06" name="AutoShape 242"/>
                <p:cNvSpPr>
                  <a:spLocks/>
                </p:cNvSpPr>
                <p:nvPr/>
              </p:nvSpPr>
              <p:spPr bwMode="auto">
                <a:xfrm rot="16408887">
                  <a:off x="57560" y="-15163"/>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nvGrpSpPr>
              <p:cNvPr id="376" name="Group 243"/>
              <p:cNvGrpSpPr>
                <a:grpSpLocks/>
              </p:cNvGrpSpPr>
              <p:nvPr/>
            </p:nvGrpSpPr>
            <p:grpSpPr bwMode="auto">
              <a:xfrm>
                <a:off x="0" y="860"/>
                <a:ext cx="206200" cy="99041"/>
                <a:chOff x="0" y="-1"/>
                <a:chExt cx="206200" cy="99042"/>
              </a:xfrm>
            </p:grpSpPr>
            <p:sp>
              <p:nvSpPr>
                <p:cNvPr id="387" name="AutoShape 244"/>
                <p:cNvSpPr>
                  <a:spLocks/>
                </p:cNvSpPr>
                <p:nvPr/>
              </p:nvSpPr>
              <p:spPr bwMode="auto">
                <a:xfrm rot="16119245">
                  <a:off x="112332" y="-16075"/>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00" name="AutoShape 245"/>
                <p:cNvSpPr>
                  <a:spLocks/>
                </p:cNvSpPr>
                <p:nvPr/>
              </p:nvSpPr>
              <p:spPr bwMode="auto">
                <a:xfrm rot="16934396">
                  <a:off x="87346" y="-16483"/>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01" name="AutoShape 246"/>
                <p:cNvSpPr>
                  <a:spLocks/>
                </p:cNvSpPr>
                <p:nvPr/>
              </p:nvSpPr>
              <p:spPr bwMode="auto">
                <a:xfrm rot="17230042">
                  <a:off x="73442" y="-20294"/>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02" name="AutoShape 247"/>
                <p:cNvSpPr>
                  <a:spLocks/>
                </p:cNvSpPr>
                <p:nvPr/>
              </p:nvSpPr>
              <p:spPr bwMode="auto">
                <a:xfrm rot="17762428">
                  <a:off x="56987" y="-25449"/>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413" name="Group 248"/>
          <p:cNvGrpSpPr>
            <a:grpSpLocks/>
          </p:cNvGrpSpPr>
          <p:nvPr/>
        </p:nvGrpSpPr>
        <p:grpSpPr bwMode="auto">
          <a:xfrm>
            <a:off x="3810401" y="2990825"/>
            <a:ext cx="385323" cy="385232"/>
            <a:chOff x="0" y="12696"/>
            <a:chExt cx="288001" cy="288001"/>
          </a:xfrm>
        </p:grpSpPr>
        <p:grpSp>
          <p:nvGrpSpPr>
            <p:cNvPr id="414" name="Group 249"/>
            <p:cNvGrpSpPr>
              <a:grpSpLocks/>
            </p:cNvGrpSpPr>
            <p:nvPr/>
          </p:nvGrpSpPr>
          <p:grpSpPr bwMode="auto">
            <a:xfrm>
              <a:off x="0" y="12696"/>
              <a:ext cx="288001" cy="288001"/>
              <a:chOff x="0" y="12696"/>
              <a:chExt cx="288001" cy="288001"/>
            </a:xfrm>
          </p:grpSpPr>
          <p:pic>
            <p:nvPicPr>
              <p:cNvPr id="416" name="Picture 250"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417" name="Group 251"/>
              <p:cNvGrpSpPr>
                <a:grpSpLocks/>
              </p:cNvGrpSpPr>
              <p:nvPr/>
            </p:nvGrpSpPr>
            <p:grpSpPr bwMode="auto">
              <a:xfrm>
                <a:off x="1" y="12696"/>
                <a:ext cx="286065" cy="288001"/>
                <a:chOff x="0" y="12696"/>
                <a:chExt cx="286066" cy="288001"/>
              </a:xfrm>
            </p:grpSpPr>
            <p:sp>
              <p:nvSpPr>
                <p:cNvPr id="418" name="AutoShape 252"/>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3D01"/>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19" name="Rectangle 253"/>
                <p:cNvSpPr>
                  <a:spLocks/>
                </p:cNvSpPr>
                <p:nvPr/>
              </p:nvSpPr>
              <p:spPr bwMode="auto">
                <a:xfrm>
                  <a:off x="86120" y="33931"/>
                  <a:ext cx="113823" cy="2455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1</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15" name="Picture 254" descr="Picture2"/>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420" name="Group 255"/>
          <p:cNvGrpSpPr>
            <a:grpSpLocks/>
          </p:cNvGrpSpPr>
          <p:nvPr/>
        </p:nvGrpSpPr>
        <p:grpSpPr bwMode="auto">
          <a:xfrm>
            <a:off x="3497168" y="1574524"/>
            <a:ext cx="385323" cy="392870"/>
            <a:chOff x="0" y="12696"/>
            <a:chExt cx="288001" cy="295202"/>
          </a:xfrm>
        </p:grpSpPr>
        <p:grpSp>
          <p:nvGrpSpPr>
            <p:cNvPr id="421" name="Group 256"/>
            <p:cNvGrpSpPr>
              <a:grpSpLocks/>
            </p:cNvGrpSpPr>
            <p:nvPr/>
          </p:nvGrpSpPr>
          <p:grpSpPr bwMode="auto">
            <a:xfrm>
              <a:off x="0" y="12696"/>
              <a:ext cx="288001" cy="288001"/>
              <a:chOff x="0" y="12696"/>
              <a:chExt cx="288001" cy="288001"/>
            </a:xfrm>
          </p:grpSpPr>
          <p:grpSp>
            <p:nvGrpSpPr>
              <p:cNvPr id="433" name="Group 257"/>
              <p:cNvGrpSpPr>
                <a:grpSpLocks/>
              </p:cNvGrpSpPr>
              <p:nvPr/>
            </p:nvGrpSpPr>
            <p:grpSpPr bwMode="auto">
              <a:xfrm>
                <a:off x="0" y="12696"/>
                <a:ext cx="288001" cy="288001"/>
                <a:chOff x="0" y="12696"/>
                <a:chExt cx="288001" cy="288001"/>
              </a:xfrm>
            </p:grpSpPr>
            <p:pic>
              <p:nvPicPr>
                <p:cNvPr id="435" name="Picture 258"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436" name="Group 259"/>
                <p:cNvGrpSpPr>
                  <a:grpSpLocks/>
                </p:cNvGrpSpPr>
                <p:nvPr/>
              </p:nvGrpSpPr>
              <p:grpSpPr bwMode="auto">
                <a:xfrm>
                  <a:off x="1" y="12696"/>
                  <a:ext cx="286065" cy="288001"/>
                  <a:chOff x="0" y="12696"/>
                  <a:chExt cx="286066" cy="288001"/>
                </a:xfrm>
              </p:grpSpPr>
              <p:sp>
                <p:nvSpPr>
                  <p:cNvPr id="437" name="AutoShape 260"/>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A9706"/>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38" name="Rectangle 261"/>
                  <p:cNvSpPr>
                    <a:spLocks/>
                  </p:cNvSpPr>
                  <p:nvPr/>
                </p:nvSpPr>
                <p:spPr bwMode="auto">
                  <a:xfrm>
                    <a:off x="86120" y="33309"/>
                    <a:ext cx="113823" cy="246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2</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34" name="Picture 262" descr="Picture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422" name="Group 263"/>
            <p:cNvGrpSpPr>
              <a:grpSpLocks/>
            </p:cNvGrpSpPr>
            <p:nvPr/>
          </p:nvGrpSpPr>
          <p:grpSpPr bwMode="auto">
            <a:xfrm>
              <a:off x="17074" y="207996"/>
              <a:ext cx="250442" cy="99902"/>
              <a:chOff x="0" y="0"/>
              <a:chExt cx="250442" cy="99901"/>
            </a:xfrm>
          </p:grpSpPr>
          <p:grpSp>
            <p:nvGrpSpPr>
              <p:cNvPr id="423" name="Group 264"/>
              <p:cNvGrpSpPr>
                <a:grpSpLocks/>
              </p:cNvGrpSpPr>
              <p:nvPr/>
            </p:nvGrpSpPr>
            <p:grpSpPr bwMode="auto">
              <a:xfrm>
                <a:off x="43817" y="0"/>
                <a:ext cx="206625" cy="94375"/>
                <a:chOff x="-1" y="0"/>
                <a:chExt cx="206625" cy="94375"/>
              </a:xfrm>
            </p:grpSpPr>
            <p:sp>
              <p:nvSpPr>
                <p:cNvPr id="429" name="AutoShape 265"/>
                <p:cNvSpPr>
                  <a:spLocks/>
                </p:cNvSpPr>
                <p:nvPr/>
              </p:nvSpPr>
              <p:spPr bwMode="auto">
                <a:xfrm rot="14765706">
                  <a:off x="112250" y="-27781"/>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30" name="AutoShape 266"/>
                <p:cNvSpPr>
                  <a:spLocks/>
                </p:cNvSpPr>
                <p:nvPr/>
              </p:nvSpPr>
              <p:spPr bwMode="auto">
                <a:xfrm rot="15580856">
                  <a:off x="89019" y="-18572"/>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31" name="AutoShape 267"/>
                <p:cNvSpPr>
                  <a:spLocks/>
                </p:cNvSpPr>
                <p:nvPr/>
              </p:nvSpPr>
              <p:spPr bwMode="auto">
                <a:xfrm rot="15876502">
                  <a:off x="74724" y="-16740"/>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32" name="AutoShape 268"/>
                <p:cNvSpPr>
                  <a:spLocks/>
                </p:cNvSpPr>
                <p:nvPr/>
              </p:nvSpPr>
              <p:spPr bwMode="auto">
                <a:xfrm rot="16408887">
                  <a:off x="57560" y="-15163"/>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nvGrpSpPr>
              <p:cNvPr id="424" name="Group 269"/>
              <p:cNvGrpSpPr>
                <a:grpSpLocks/>
              </p:cNvGrpSpPr>
              <p:nvPr/>
            </p:nvGrpSpPr>
            <p:grpSpPr bwMode="auto">
              <a:xfrm>
                <a:off x="0" y="860"/>
                <a:ext cx="206200" cy="99041"/>
                <a:chOff x="0" y="-1"/>
                <a:chExt cx="206200" cy="99042"/>
              </a:xfrm>
            </p:grpSpPr>
            <p:sp>
              <p:nvSpPr>
                <p:cNvPr id="425" name="AutoShape 270"/>
                <p:cNvSpPr>
                  <a:spLocks/>
                </p:cNvSpPr>
                <p:nvPr/>
              </p:nvSpPr>
              <p:spPr bwMode="auto">
                <a:xfrm rot="16119245">
                  <a:off x="112332" y="-16075"/>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26" name="AutoShape 271"/>
                <p:cNvSpPr>
                  <a:spLocks/>
                </p:cNvSpPr>
                <p:nvPr/>
              </p:nvSpPr>
              <p:spPr bwMode="auto">
                <a:xfrm rot="16934396">
                  <a:off x="87346" y="-16483"/>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27" name="AutoShape 272"/>
                <p:cNvSpPr>
                  <a:spLocks/>
                </p:cNvSpPr>
                <p:nvPr/>
              </p:nvSpPr>
              <p:spPr bwMode="auto">
                <a:xfrm rot="17230042">
                  <a:off x="73442" y="-20294"/>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28" name="AutoShape 273"/>
                <p:cNvSpPr>
                  <a:spLocks/>
                </p:cNvSpPr>
                <p:nvPr/>
              </p:nvSpPr>
              <p:spPr bwMode="auto">
                <a:xfrm rot="17762428">
                  <a:off x="56987" y="-25449"/>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439" name="Group 319"/>
          <p:cNvGrpSpPr>
            <a:grpSpLocks/>
          </p:cNvGrpSpPr>
          <p:nvPr/>
        </p:nvGrpSpPr>
        <p:grpSpPr bwMode="auto">
          <a:xfrm>
            <a:off x="3212478" y="4243338"/>
            <a:ext cx="385323" cy="394864"/>
            <a:chOff x="0" y="12696"/>
            <a:chExt cx="288001" cy="295202"/>
          </a:xfrm>
        </p:grpSpPr>
        <p:grpSp>
          <p:nvGrpSpPr>
            <p:cNvPr id="440" name="Group 320"/>
            <p:cNvGrpSpPr>
              <a:grpSpLocks/>
            </p:cNvGrpSpPr>
            <p:nvPr/>
          </p:nvGrpSpPr>
          <p:grpSpPr bwMode="auto">
            <a:xfrm>
              <a:off x="0" y="12696"/>
              <a:ext cx="288001" cy="288001"/>
              <a:chOff x="0" y="12696"/>
              <a:chExt cx="288001" cy="288001"/>
            </a:xfrm>
          </p:grpSpPr>
          <p:grpSp>
            <p:nvGrpSpPr>
              <p:cNvPr id="452" name="Group 321"/>
              <p:cNvGrpSpPr>
                <a:grpSpLocks/>
              </p:cNvGrpSpPr>
              <p:nvPr/>
            </p:nvGrpSpPr>
            <p:grpSpPr bwMode="auto">
              <a:xfrm>
                <a:off x="0" y="12696"/>
                <a:ext cx="288001" cy="288001"/>
                <a:chOff x="0" y="12696"/>
                <a:chExt cx="288001" cy="288001"/>
              </a:xfrm>
            </p:grpSpPr>
            <p:pic>
              <p:nvPicPr>
                <p:cNvPr id="454" name="Picture 322"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455" name="Group 323"/>
                <p:cNvGrpSpPr>
                  <a:grpSpLocks/>
                </p:cNvGrpSpPr>
                <p:nvPr/>
              </p:nvGrpSpPr>
              <p:grpSpPr bwMode="auto">
                <a:xfrm>
                  <a:off x="1" y="12696"/>
                  <a:ext cx="286065" cy="288001"/>
                  <a:chOff x="0" y="12696"/>
                  <a:chExt cx="286066" cy="288001"/>
                </a:xfrm>
              </p:grpSpPr>
              <p:sp>
                <p:nvSpPr>
                  <p:cNvPr id="456" name="AutoShape 324"/>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A9706"/>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57" name="Rectangle 325"/>
                  <p:cNvSpPr>
                    <a:spLocks/>
                  </p:cNvSpPr>
                  <p:nvPr/>
                </p:nvSpPr>
                <p:spPr bwMode="auto">
                  <a:xfrm>
                    <a:off x="86120" y="33931"/>
                    <a:ext cx="113823" cy="2455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2</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53" name="Picture 326" descr="Picture2"/>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441" name="Group 327"/>
            <p:cNvGrpSpPr>
              <a:grpSpLocks/>
            </p:cNvGrpSpPr>
            <p:nvPr/>
          </p:nvGrpSpPr>
          <p:grpSpPr bwMode="auto">
            <a:xfrm>
              <a:off x="17074" y="207996"/>
              <a:ext cx="250442" cy="99902"/>
              <a:chOff x="0" y="0"/>
              <a:chExt cx="250442" cy="99901"/>
            </a:xfrm>
          </p:grpSpPr>
          <p:grpSp>
            <p:nvGrpSpPr>
              <p:cNvPr id="442" name="Group 328"/>
              <p:cNvGrpSpPr>
                <a:grpSpLocks/>
              </p:cNvGrpSpPr>
              <p:nvPr/>
            </p:nvGrpSpPr>
            <p:grpSpPr bwMode="auto">
              <a:xfrm>
                <a:off x="43817" y="0"/>
                <a:ext cx="206625" cy="94375"/>
                <a:chOff x="-1" y="0"/>
                <a:chExt cx="206625" cy="94375"/>
              </a:xfrm>
            </p:grpSpPr>
            <p:sp>
              <p:nvSpPr>
                <p:cNvPr id="448" name="AutoShape 329"/>
                <p:cNvSpPr>
                  <a:spLocks/>
                </p:cNvSpPr>
                <p:nvPr/>
              </p:nvSpPr>
              <p:spPr bwMode="auto">
                <a:xfrm rot="14765706">
                  <a:off x="112250" y="-27781"/>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49" name="AutoShape 330"/>
                <p:cNvSpPr>
                  <a:spLocks/>
                </p:cNvSpPr>
                <p:nvPr/>
              </p:nvSpPr>
              <p:spPr bwMode="auto">
                <a:xfrm rot="15580856">
                  <a:off x="89019" y="-18572"/>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50" name="AutoShape 331"/>
                <p:cNvSpPr>
                  <a:spLocks/>
                </p:cNvSpPr>
                <p:nvPr/>
              </p:nvSpPr>
              <p:spPr bwMode="auto">
                <a:xfrm rot="15876502">
                  <a:off x="74724" y="-16740"/>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51" name="AutoShape 332"/>
                <p:cNvSpPr>
                  <a:spLocks/>
                </p:cNvSpPr>
                <p:nvPr/>
              </p:nvSpPr>
              <p:spPr bwMode="auto">
                <a:xfrm rot="16408887">
                  <a:off x="57560" y="-15163"/>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nvGrpSpPr>
              <p:cNvPr id="443" name="Group 333"/>
              <p:cNvGrpSpPr>
                <a:grpSpLocks/>
              </p:cNvGrpSpPr>
              <p:nvPr/>
            </p:nvGrpSpPr>
            <p:grpSpPr bwMode="auto">
              <a:xfrm>
                <a:off x="0" y="860"/>
                <a:ext cx="206200" cy="99041"/>
                <a:chOff x="0" y="-1"/>
                <a:chExt cx="206200" cy="99042"/>
              </a:xfrm>
            </p:grpSpPr>
            <p:sp>
              <p:nvSpPr>
                <p:cNvPr id="444" name="AutoShape 334"/>
                <p:cNvSpPr>
                  <a:spLocks/>
                </p:cNvSpPr>
                <p:nvPr/>
              </p:nvSpPr>
              <p:spPr bwMode="auto">
                <a:xfrm rot="16119245">
                  <a:off x="112332" y="-16075"/>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45" name="AutoShape 335"/>
                <p:cNvSpPr>
                  <a:spLocks/>
                </p:cNvSpPr>
                <p:nvPr/>
              </p:nvSpPr>
              <p:spPr bwMode="auto">
                <a:xfrm rot="16934396">
                  <a:off x="87346" y="-16483"/>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46" name="AutoShape 336"/>
                <p:cNvSpPr>
                  <a:spLocks/>
                </p:cNvSpPr>
                <p:nvPr/>
              </p:nvSpPr>
              <p:spPr bwMode="auto">
                <a:xfrm rot="17230042">
                  <a:off x="73442" y="-20294"/>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47" name="AutoShape 337"/>
                <p:cNvSpPr>
                  <a:spLocks/>
                </p:cNvSpPr>
                <p:nvPr/>
              </p:nvSpPr>
              <p:spPr bwMode="auto">
                <a:xfrm rot="17762428">
                  <a:off x="56987" y="-25449"/>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458" name="Group 248"/>
          <p:cNvGrpSpPr>
            <a:grpSpLocks/>
          </p:cNvGrpSpPr>
          <p:nvPr/>
        </p:nvGrpSpPr>
        <p:grpSpPr bwMode="auto">
          <a:xfrm>
            <a:off x="6591406" y="1391125"/>
            <a:ext cx="385323" cy="385232"/>
            <a:chOff x="0" y="12696"/>
            <a:chExt cx="288001" cy="288001"/>
          </a:xfrm>
        </p:grpSpPr>
        <p:grpSp>
          <p:nvGrpSpPr>
            <p:cNvPr id="459" name="Group 249"/>
            <p:cNvGrpSpPr>
              <a:grpSpLocks/>
            </p:cNvGrpSpPr>
            <p:nvPr/>
          </p:nvGrpSpPr>
          <p:grpSpPr bwMode="auto">
            <a:xfrm>
              <a:off x="0" y="12696"/>
              <a:ext cx="288001" cy="288001"/>
              <a:chOff x="0" y="12696"/>
              <a:chExt cx="288001" cy="288001"/>
            </a:xfrm>
          </p:grpSpPr>
          <p:pic>
            <p:nvPicPr>
              <p:cNvPr id="461" name="Picture 250"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462" name="Group 251"/>
              <p:cNvGrpSpPr>
                <a:grpSpLocks/>
              </p:cNvGrpSpPr>
              <p:nvPr/>
            </p:nvGrpSpPr>
            <p:grpSpPr bwMode="auto">
              <a:xfrm>
                <a:off x="1" y="12696"/>
                <a:ext cx="286065" cy="288001"/>
                <a:chOff x="0" y="12696"/>
                <a:chExt cx="286066" cy="288001"/>
              </a:xfrm>
            </p:grpSpPr>
            <p:sp>
              <p:nvSpPr>
                <p:cNvPr id="463" name="AutoShape 252"/>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3D01"/>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64" name="Rectangle 253"/>
                <p:cNvSpPr>
                  <a:spLocks/>
                </p:cNvSpPr>
                <p:nvPr/>
              </p:nvSpPr>
              <p:spPr bwMode="auto">
                <a:xfrm>
                  <a:off x="86120" y="33931"/>
                  <a:ext cx="113823" cy="2455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1</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60" name="Picture 254" descr="Picture2"/>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465" name="Group 229"/>
          <p:cNvGrpSpPr>
            <a:grpSpLocks/>
          </p:cNvGrpSpPr>
          <p:nvPr/>
        </p:nvGrpSpPr>
        <p:grpSpPr bwMode="auto">
          <a:xfrm>
            <a:off x="6548632" y="2893709"/>
            <a:ext cx="385323" cy="392870"/>
            <a:chOff x="0" y="12696"/>
            <a:chExt cx="288001" cy="295202"/>
          </a:xfrm>
        </p:grpSpPr>
        <p:grpSp>
          <p:nvGrpSpPr>
            <p:cNvPr id="466" name="Group 230"/>
            <p:cNvGrpSpPr>
              <a:grpSpLocks/>
            </p:cNvGrpSpPr>
            <p:nvPr/>
          </p:nvGrpSpPr>
          <p:grpSpPr bwMode="auto">
            <a:xfrm>
              <a:off x="0" y="12696"/>
              <a:ext cx="288001" cy="288001"/>
              <a:chOff x="0" y="12696"/>
              <a:chExt cx="288001" cy="288001"/>
            </a:xfrm>
          </p:grpSpPr>
          <p:grpSp>
            <p:nvGrpSpPr>
              <p:cNvPr id="478" name="Group 231"/>
              <p:cNvGrpSpPr>
                <a:grpSpLocks/>
              </p:cNvGrpSpPr>
              <p:nvPr/>
            </p:nvGrpSpPr>
            <p:grpSpPr bwMode="auto">
              <a:xfrm>
                <a:off x="0" y="12696"/>
                <a:ext cx="288001" cy="288001"/>
                <a:chOff x="0" y="12696"/>
                <a:chExt cx="288001" cy="288001"/>
              </a:xfrm>
            </p:grpSpPr>
            <p:pic>
              <p:nvPicPr>
                <p:cNvPr id="480" name="Picture 232"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481" name="Group 233"/>
                <p:cNvGrpSpPr>
                  <a:grpSpLocks/>
                </p:cNvGrpSpPr>
                <p:nvPr/>
              </p:nvGrpSpPr>
              <p:grpSpPr bwMode="auto">
                <a:xfrm>
                  <a:off x="1" y="12696"/>
                  <a:ext cx="286065" cy="288001"/>
                  <a:chOff x="0" y="12696"/>
                  <a:chExt cx="286066" cy="288001"/>
                </a:xfrm>
              </p:grpSpPr>
              <p:sp>
                <p:nvSpPr>
                  <p:cNvPr id="482" name="AutoShape 234"/>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A9706"/>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83" name="Rectangle 235"/>
                  <p:cNvSpPr>
                    <a:spLocks/>
                  </p:cNvSpPr>
                  <p:nvPr/>
                </p:nvSpPr>
                <p:spPr bwMode="auto">
                  <a:xfrm>
                    <a:off x="86120" y="33309"/>
                    <a:ext cx="113823" cy="246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2</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79" name="Picture 236" descr="Picture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467" name="Group 237"/>
            <p:cNvGrpSpPr>
              <a:grpSpLocks/>
            </p:cNvGrpSpPr>
            <p:nvPr/>
          </p:nvGrpSpPr>
          <p:grpSpPr bwMode="auto">
            <a:xfrm>
              <a:off x="17074" y="207996"/>
              <a:ext cx="250442" cy="99902"/>
              <a:chOff x="0" y="0"/>
              <a:chExt cx="250442" cy="99901"/>
            </a:xfrm>
          </p:grpSpPr>
          <p:grpSp>
            <p:nvGrpSpPr>
              <p:cNvPr id="468" name="Group 238"/>
              <p:cNvGrpSpPr>
                <a:grpSpLocks/>
              </p:cNvGrpSpPr>
              <p:nvPr/>
            </p:nvGrpSpPr>
            <p:grpSpPr bwMode="auto">
              <a:xfrm>
                <a:off x="43817" y="0"/>
                <a:ext cx="206625" cy="94375"/>
                <a:chOff x="-1" y="0"/>
                <a:chExt cx="206625" cy="94375"/>
              </a:xfrm>
            </p:grpSpPr>
            <p:sp>
              <p:nvSpPr>
                <p:cNvPr id="474" name="AutoShape 239"/>
                <p:cNvSpPr>
                  <a:spLocks/>
                </p:cNvSpPr>
                <p:nvPr/>
              </p:nvSpPr>
              <p:spPr bwMode="auto">
                <a:xfrm rot="14765706">
                  <a:off x="112250" y="-27781"/>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75" name="AutoShape 240"/>
                <p:cNvSpPr>
                  <a:spLocks/>
                </p:cNvSpPr>
                <p:nvPr/>
              </p:nvSpPr>
              <p:spPr bwMode="auto">
                <a:xfrm rot="15580856">
                  <a:off x="89019" y="-18572"/>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76" name="AutoShape 241"/>
                <p:cNvSpPr>
                  <a:spLocks/>
                </p:cNvSpPr>
                <p:nvPr/>
              </p:nvSpPr>
              <p:spPr bwMode="auto">
                <a:xfrm rot="15876502">
                  <a:off x="74724" y="-16740"/>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77" name="AutoShape 242"/>
                <p:cNvSpPr>
                  <a:spLocks/>
                </p:cNvSpPr>
                <p:nvPr/>
              </p:nvSpPr>
              <p:spPr bwMode="auto">
                <a:xfrm rot="16408887">
                  <a:off x="57560" y="-15163"/>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nvGrpSpPr>
              <p:cNvPr id="469" name="Group 243"/>
              <p:cNvGrpSpPr>
                <a:grpSpLocks/>
              </p:cNvGrpSpPr>
              <p:nvPr/>
            </p:nvGrpSpPr>
            <p:grpSpPr bwMode="auto">
              <a:xfrm>
                <a:off x="0" y="860"/>
                <a:ext cx="206200" cy="99041"/>
                <a:chOff x="0" y="-1"/>
                <a:chExt cx="206200" cy="99042"/>
              </a:xfrm>
            </p:grpSpPr>
            <p:sp>
              <p:nvSpPr>
                <p:cNvPr id="470" name="AutoShape 244"/>
                <p:cNvSpPr>
                  <a:spLocks/>
                </p:cNvSpPr>
                <p:nvPr/>
              </p:nvSpPr>
              <p:spPr bwMode="auto">
                <a:xfrm rot="16119245">
                  <a:off x="112332" y="-16075"/>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71" name="AutoShape 245"/>
                <p:cNvSpPr>
                  <a:spLocks/>
                </p:cNvSpPr>
                <p:nvPr/>
              </p:nvSpPr>
              <p:spPr bwMode="auto">
                <a:xfrm rot="16934396">
                  <a:off x="87346" y="-16483"/>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72" name="AutoShape 246"/>
                <p:cNvSpPr>
                  <a:spLocks/>
                </p:cNvSpPr>
                <p:nvPr/>
              </p:nvSpPr>
              <p:spPr bwMode="auto">
                <a:xfrm rot="17230042">
                  <a:off x="73442" y="-20294"/>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73" name="AutoShape 247"/>
                <p:cNvSpPr>
                  <a:spLocks/>
                </p:cNvSpPr>
                <p:nvPr/>
              </p:nvSpPr>
              <p:spPr bwMode="auto">
                <a:xfrm rot="17762428">
                  <a:off x="56987" y="-25449"/>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484" name="Group 210"/>
          <p:cNvGrpSpPr>
            <a:grpSpLocks/>
          </p:cNvGrpSpPr>
          <p:nvPr/>
        </p:nvGrpSpPr>
        <p:grpSpPr bwMode="auto">
          <a:xfrm>
            <a:off x="6551856" y="4816812"/>
            <a:ext cx="383206" cy="392869"/>
            <a:chOff x="0" y="12696"/>
            <a:chExt cx="288001" cy="295202"/>
          </a:xfrm>
        </p:grpSpPr>
        <p:grpSp>
          <p:nvGrpSpPr>
            <p:cNvPr id="485" name="Group 211"/>
            <p:cNvGrpSpPr>
              <a:grpSpLocks/>
            </p:cNvGrpSpPr>
            <p:nvPr/>
          </p:nvGrpSpPr>
          <p:grpSpPr bwMode="auto">
            <a:xfrm>
              <a:off x="0" y="12696"/>
              <a:ext cx="288001" cy="288001"/>
              <a:chOff x="0" y="12696"/>
              <a:chExt cx="288001" cy="288001"/>
            </a:xfrm>
          </p:grpSpPr>
          <p:grpSp>
            <p:nvGrpSpPr>
              <p:cNvPr id="497" name="Group 212"/>
              <p:cNvGrpSpPr>
                <a:grpSpLocks/>
              </p:cNvGrpSpPr>
              <p:nvPr/>
            </p:nvGrpSpPr>
            <p:grpSpPr bwMode="auto">
              <a:xfrm>
                <a:off x="0" y="12696"/>
                <a:ext cx="288001" cy="288001"/>
                <a:chOff x="0" y="12696"/>
                <a:chExt cx="288001" cy="288001"/>
              </a:xfrm>
            </p:grpSpPr>
            <p:pic>
              <p:nvPicPr>
                <p:cNvPr id="499" name="Picture 213" descr="circuler_1"/>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12696"/>
                  <a:ext cx="288001" cy="287153"/>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nvGrpSpPr>
                <p:cNvPr id="500" name="Group 214"/>
                <p:cNvGrpSpPr>
                  <a:grpSpLocks/>
                </p:cNvGrpSpPr>
                <p:nvPr/>
              </p:nvGrpSpPr>
              <p:grpSpPr bwMode="auto">
                <a:xfrm>
                  <a:off x="1" y="12696"/>
                  <a:ext cx="286065" cy="288001"/>
                  <a:chOff x="0" y="12696"/>
                  <a:chExt cx="286066" cy="288001"/>
                </a:xfrm>
              </p:grpSpPr>
              <p:sp>
                <p:nvSpPr>
                  <p:cNvPr id="501" name="AutoShape 215"/>
                  <p:cNvSpPr>
                    <a:spLocks/>
                  </p:cNvSpPr>
                  <p:nvPr/>
                </p:nvSpPr>
                <p:spPr bwMode="auto">
                  <a:xfrm>
                    <a:off x="0" y="12696"/>
                    <a:ext cx="286066" cy="28800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70C0"/>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endPar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02" name="Rectangle 216"/>
                  <p:cNvSpPr>
                    <a:spLocks/>
                  </p:cNvSpPr>
                  <p:nvPr/>
                </p:nvSpPr>
                <p:spPr bwMode="auto">
                  <a:xfrm>
                    <a:off x="85806" y="33308"/>
                    <a:ext cx="114452" cy="246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a:r>
                      <a:rPr lang="zh-CN" altLang="zh-CN" sz="2134">
                        <a:solidFill>
                          <a:srgbClr val="FFFFFF"/>
                        </a:solidFill>
                        <a:latin typeface="Arial" panose="020B0604020202020204" pitchFamily="34" charset="0"/>
                        <a:cs typeface="Arial" panose="020B0604020202020204" pitchFamily="34" charset="0"/>
                        <a:sym typeface="Arial" panose="020B0604020202020204" pitchFamily="34" charset="0"/>
                      </a:rPr>
                      <a:t>3</a:t>
                    </a:r>
                    <a:endParaRPr lang="zh-CN" altLang="zh-CN" sz="3201">
                      <a:latin typeface="Arial" panose="020B0604020202020204" pitchFamily="34" charset="0"/>
                      <a:cs typeface="Arial" panose="020B0604020202020204" pitchFamily="34" charset="0"/>
                      <a:sym typeface="Arial" panose="020B0604020202020204" pitchFamily="34" charset="0"/>
                    </a:endParaRPr>
                  </a:p>
                </p:txBody>
              </p:sp>
            </p:grpSp>
          </p:grpSp>
          <p:pic>
            <p:nvPicPr>
              <p:cNvPr id="498" name="Picture 217" descr="Picture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744" y="15522"/>
                <a:ext cx="227471" cy="101748"/>
              </a:xfrm>
              <a:prstGeom prst="rect">
                <a:avLst/>
              </a:prstGeom>
              <a:noFill/>
              <a:ln>
                <a:noFill/>
              </a:ln>
              <a:effectLst>
                <a:outerShdw blurRad="292100" dist="139700" dir="2700000" algn="ctr"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Lst>
            </p:spPr>
          </p:pic>
        </p:grpSp>
        <p:grpSp>
          <p:nvGrpSpPr>
            <p:cNvPr id="486" name="Group 218"/>
            <p:cNvGrpSpPr>
              <a:grpSpLocks/>
            </p:cNvGrpSpPr>
            <p:nvPr/>
          </p:nvGrpSpPr>
          <p:grpSpPr bwMode="auto">
            <a:xfrm>
              <a:off x="17074" y="207996"/>
              <a:ext cx="250442" cy="99902"/>
              <a:chOff x="0" y="0"/>
              <a:chExt cx="250442" cy="99901"/>
            </a:xfrm>
          </p:grpSpPr>
          <p:grpSp>
            <p:nvGrpSpPr>
              <p:cNvPr id="487" name="Group 219"/>
              <p:cNvGrpSpPr>
                <a:grpSpLocks/>
              </p:cNvGrpSpPr>
              <p:nvPr/>
            </p:nvGrpSpPr>
            <p:grpSpPr bwMode="auto">
              <a:xfrm>
                <a:off x="43817" y="0"/>
                <a:ext cx="206625" cy="94375"/>
                <a:chOff x="-1" y="0"/>
                <a:chExt cx="206625" cy="94375"/>
              </a:xfrm>
            </p:grpSpPr>
            <p:sp>
              <p:nvSpPr>
                <p:cNvPr id="493" name="AutoShape 220"/>
                <p:cNvSpPr>
                  <a:spLocks/>
                </p:cNvSpPr>
                <p:nvPr/>
              </p:nvSpPr>
              <p:spPr bwMode="auto">
                <a:xfrm rot="14765706">
                  <a:off x="112250" y="-27781"/>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94" name="AutoShape 221"/>
                <p:cNvSpPr>
                  <a:spLocks/>
                </p:cNvSpPr>
                <p:nvPr/>
              </p:nvSpPr>
              <p:spPr bwMode="auto">
                <a:xfrm rot="15580856">
                  <a:off x="89019" y="-18572"/>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95" name="AutoShape 222"/>
                <p:cNvSpPr>
                  <a:spLocks/>
                </p:cNvSpPr>
                <p:nvPr/>
              </p:nvSpPr>
              <p:spPr bwMode="auto">
                <a:xfrm rot="15876502">
                  <a:off x="74724" y="-16740"/>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96" name="AutoShape 223"/>
                <p:cNvSpPr>
                  <a:spLocks/>
                </p:cNvSpPr>
                <p:nvPr/>
              </p:nvSpPr>
              <p:spPr bwMode="auto">
                <a:xfrm rot="16408887">
                  <a:off x="57560" y="-15163"/>
                  <a:ext cx="36773"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nvGrpSpPr>
              <p:cNvPr id="488" name="Group 224"/>
              <p:cNvGrpSpPr>
                <a:grpSpLocks/>
              </p:cNvGrpSpPr>
              <p:nvPr/>
            </p:nvGrpSpPr>
            <p:grpSpPr bwMode="auto">
              <a:xfrm>
                <a:off x="0" y="860"/>
                <a:ext cx="206200" cy="99041"/>
                <a:chOff x="0" y="-1"/>
                <a:chExt cx="206200" cy="99042"/>
              </a:xfrm>
            </p:grpSpPr>
            <p:sp>
              <p:nvSpPr>
                <p:cNvPr id="489" name="AutoShape 225"/>
                <p:cNvSpPr>
                  <a:spLocks/>
                </p:cNvSpPr>
                <p:nvPr/>
              </p:nvSpPr>
              <p:spPr bwMode="auto">
                <a:xfrm rot="16119245">
                  <a:off x="112332" y="-16075"/>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90" name="AutoShape 226"/>
                <p:cNvSpPr>
                  <a:spLocks/>
                </p:cNvSpPr>
                <p:nvPr/>
              </p:nvSpPr>
              <p:spPr bwMode="auto">
                <a:xfrm rot="16934396">
                  <a:off x="87346" y="-16483"/>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91" name="AutoShape 227"/>
                <p:cNvSpPr>
                  <a:spLocks/>
                </p:cNvSpPr>
                <p:nvPr/>
              </p:nvSpPr>
              <p:spPr bwMode="auto">
                <a:xfrm rot="17230042">
                  <a:off x="73442" y="-20294"/>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sp>
              <p:nvSpPr>
                <p:cNvPr id="492" name="AutoShape 228"/>
                <p:cNvSpPr>
                  <a:spLocks/>
                </p:cNvSpPr>
                <p:nvPr/>
              </p:nvSpPr>
              <p:spPr bwMode="auto">
                <a:xfrm rot="17762428">
                  <a:off x="56987" y="-25449"/>
                  <a:ext cx="36972" cy="149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cubicBezTo>
                        <a:pt x="9671" y="21600"/>
                        <a:pt x="0" y="16765"/>
                        <a:pt x="0" y="10800"/>
                      </a:cubicBezTo>
                      <a:cubicBezTo>
                        <a:pt x="0" y="4835"/>
                        <a:pt x="9671" y="0"/>
                        <a:pt x="21600" y="0"/>
                      </a:cubicBezTo>
                      <a:cubicBezTo>
                        <a:pt x="9671" y="4440"/>
                        <a:pt x="7198" y="12874"/>
                        <a:pt x="16078" y="18839"/>
                      </a:cubicBezTo>
                      <a:cubicBezTo>
                        <a:pt x="17640" y="19889"/>
                        <a:pt x="19501" y="20819"/>
                        <a:pt x="21600" y="21600"/>
                      </a:cubicBezTo>
                      <a:close/>
                    </a:path>
                  </a:pathLst>
                </a:custGeom>
                <a:solidFill>
                  <a:srgbClr val="F8F8F8">
                    <a:alpha val="3998"/>
                  </a:srgbClr>
                </a:solidFill>
                <a:ln>
                  <a:noFill/>
                </a:ln>
                <a:effectLst/>
                <a:extLs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defTabSz="684213">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indent="1828800" defTabSz="684213"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zh-CN" altLang="zh-CN" sz="2134">
                    <a:latin typeface="Arial" panose="020B0604020202020204" pitchFamily="34" charset="0"/>
                    <a:cs typeface="Arial" panose="020B0604020202020204" pitchFamily="34" charset="0"/>
                    <a:sym typeface="Arial" panose="020B0604020202020204" pitchFamily="34" charset="0"/>
                  </a:endParaRPr>
                </a:p>
              </p:txBody>
            </p:sp>
          </p:grpSp>
        </p:grpSp>
      </p:grpSp>
      <p:grpSp>
        <p:nvGrpSpPr>
          <p:cNvPr id="503" name="组合 502"/>
          <p:cNvGrpSpPr/>
          <p:nvPr/>
        </p:nvGrpSpPr>
        <p:grpSpPr>
          <a:xfrm>
            <a:off x="7427591" y="5500643"/>
            <a:ext cx="1680389" cy="635211"/>
            <a:chOff x="5569272" y="4190633"/>
            <a:chExt cx="1260000" cy="476298"/>
          </a:xfrm>
        </p:grpSpPr>
        <p:sp>
          <p:nvSpPr>
            <p:cNvPr id="504" name="圆角矩形 503"/>
            <p:cNvSpPr/>
            <p:nvPr/>
          </p:nvSpPr>
          <p:spPr bwMode="auto">
            <a:xfrm>
              <a:off x="5569272" y="4258380"/>
              <a:ext cx="1260000" cy="408551"/>
            </a:xfrm>
            <a:prstGeom prst="roundRect">
              <a:avLst/>
            </a:prstGeom>
            <a:blipFill>
              <a:blip r:embed="rId14" cstate="print"/>
              <a:stretch>
                <a:fillRect/>
              </a:stretch>
            </a:blipFill>
            <a:ln w="25400" cap="flat" cmpd="sng" algn="ctr">
              <a:solidFill>
                <a:schemeClr val="bg1"/>
              </a:solidFill>
              <a:prstDash val="solid"/>
              <a:round/>
              <a:headEnd type="none" w="med" len="med"/>
              <a:tailEnd type="none" w="med" len="med"/>
            </a:ln>
            <a:effectLst>
              <a:outerShdw blurRad="38100" dist="23000" dir="5400000" algn="ctr" rotWithShape="0">
                <a:srgbClr val="000000">
                  <a:alpha val="34999"/>
                </a:srgbClr>
              </a:outerShdw>
            </a:effectLst>
          </p:spPr>
          <p:txBody>
            <a:bodyPr vert="horz" wrap="square" lIns="60974" tIns="60974" rIns="60974" bIns="60974" numCol="1" rtlCol="0" anchor="ctr" anchorCtr="0" compatLnSpc="1">
              <a:prstTxWarp prst="textNoShape">
                <a:avLst/>
              </a:prstTxWarp>
              <a:spAutoFit/>
            </a:bodyPr>
            <a:lstStyle/>
            <a:p>
              <a:pPr fontAlgn="base" hangingPunct="0">
                <a:spcBef>
                  <a:spcPct val="0"/>
                </a:spcBef>
                <a:spcAft>
                  <a:spcPct val="0"/>
                </a:spcAft>
              </a:pPr>
              <a:endParaRPr lang="zh-CN" altLang="en-US">
                <a:solidFill>
                  <a:srgbClr val="000000"/>
                </a:solidFill>
                <a:latin typeface="Calibri" charset="0"/>
                <a:ea typeface="宋体" charset="0"/>
                <a:cs typeface="Calibri" charset="0"/>
                <a:sym typeface="Calibri" charset="0"/>
              </a:endParaRPr>
            </a:p>
          </p:txBody>
        </p:sp>
        <p:pic>
          <p:nvPicPr>
            <p:cNvPr id="505" name="Picture 33"/>
            <p:cNvPicPr>
              <a:picLocks noChangeAspect="1" noChangeArrowheads="1"/>
            </p:cNvPicPr>
            <p:nvPr/>
          </p:nvPicPr>
          <p:blipFill>
            <a:blip r:embed="rId15" cstate="print"/>
            <a:stretch>
              <a:fillRect/>
            </a:stretch>
          </p:blipFill>
          <p:spPr bwMode="auto">
            <a:xfrm>
              <a:off x="5904168" y="4190633"/>
              <a:ext cx="180000" cy="175015"/>
            </a:xfrm>
            <a:prstGeom prst="rect">
              <a:avLst/>
            </a:prstGeom>
            <a:ln>
              <a:noFill/>
            </a:ln>
            <a:effectLst>
              <a:outerShdw blurRad="292100" dist="139700" dir="2700000" algn="tl" rotWithShape="0">
                <a:srgbClr val="333333">
                  <a:alpha val="65000"/>
                </a:srgbClr>
              </a:outerShdw>
            </a:effectLst>
          </p:spPr>
        </p:pic>
        <p:pic>
          <p:nvPicPr>
            <p:cNvPr id="506" name="Picture 34" descr="cisco"/>
            <p:cNvPicPr>
              <a:picLocks noChangeAspect="1" noChangeArrowheads="1"/>
            </p:cNvPicPr>
            <p:nvPr/>
          </p:nvPicPr>
          <p:blipFill>
            <a:blip r:embed="rId16" cstate="print"/>
            <a:stretch>
              <a:fillRect/>
            </a:stretch>
          </p:blipFill>
          <p:spPr bwMode="auto">
            <a:xfrm>
              <a:off x="6228184" y="4213508"/>
              <a:ext cx="284344" cy="167639"/>
            </a:xfrm>
            <a:prstGeom prst="rect">
              <a:avLst/>
            </a:prstGeom>
            <a:noFill/>
          </p:spPr>
        </p:pic>
      </p:grpSp>
      <p:pic>
        <p:nvPicPr>
          <p:cNvPr id="507" name="图片 506"/>
          <p:cNvPicPr>
            <a:picLocks noChangeAspect="1"/>
          </p:cNvPicPr>
          <p:nvPr/>
        </p:nvPicPr>
        <p:blipFill>
          <a:blip r:embed="rId17" cstate="print"/>
          <a:stretch>
            <a:fillRect/>
          </a:stretch>
        </p:blipFill>
        <p:spPr>
          <a:xfrm>
            <a:off x="9328435" y="5528035"/>
            <a:ext cx="1092453" cy="749473"/>
          </a:xfrm>
          <a:prstGeom prst="rect">
            <a:avLst/>
          </a:prstGeom>
        </p:spPr>
      </p:pic>
    </p:spTree>
    <p:extLst>
      <p:ext uri="{BB962C8B-B14F-4D97-AF65-F5344CB8AC3E}">
        <p14:creationId xmlns:p14="http://schemas.microsoft.com/office/powerpoint/2010/main" val="2274313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png"/>
          <p:cNvPicPr/>
          <p:nvPr/>
        </p:nvPicPr>
        <p:blipFill>
          <a:blip r:embed="rId2" cstate="print">
            <a:extLst>
              <a:ext uri="{28A0092B-C50C-407E-A947-70E740481C1C}">
                <a14:useLocalDpi xmlns:a14="http://schemas.microsoft.com/office/drawing/2010/main" val="0"/>
              </a:ext>
            </a:extLst>
          </a:blip>
          <a:stretch>
            <a:fillRect/>
          </a:stretch>
        </p:blipFill>
        <p:spPr>
          <a:xfrm>
            <a:off x="-2520930" y="1395638"/>
            <a:ext cx="17333259" cy="3630391"/>
          </a:xfrm>
          <a:prstGeom prst="rect">
            <a:avLst/>
          </a:prstGeom>
          <a:ln w="12700" cap="flat">
            <a:noFill/>
            <a:miter lim="400000"/>
          </a:ln>
          <a:effectLst/>
        </p:spPr>
      </p:pic>
      <p:sp>
        <p:nvSpPr>
          <p:cNvPr id="4" name="标题 3"/>
          <p:cNvSpPr>
            <a:spLocks noGrp="1"/>
          </p:cNvSpPr>
          <p:nvPr>
            <p:ph type="title"/>
          </p:nvPr>
        </p:nvSpPr>
        <p:spPr>
          <a:xfrm>
            <a:off x="552971" y="675618"/>
            <a:ext cx="10975340" cy="593936"/>
          </a:xfrm>
        </p:spPr>
        <p:txBody>
          <a:bodyPr>
            <a:noAutofit/>
          </a:bodyPr>
          <a:lstStyle/>
          <a:p>
            <a:pPr defTabSz="914400" fontAlgn="base">
              <a:spcAft>
                <a:spcPct val="0"/>
              </a:spcAft>
            </a:pPr>
            <a:r>
              <a:rPr lang="zh-CN" altLang="en-US" sz="3200" dirty="0">
                <a:solidFill>
                  <a:schemeClr val="bg1"/>
                </a:solidFill>
                <a:latin typeface="微软雅黑" panose="020B0503020204020204" pitchFamily="34" charset="-122"/>
                <a:ea typeface="微软雅黑" panose="020B0503020204020204" pitchFamily="34" charset="-122"/>
              </a:rPr>
              <a:t>无处不在：全场景无线覆盖</a:t>
            </a:r>
          </a:p>
        </p:txBody>
      </p:sp>
      <p:sp>
        <p:nvSpPr>
          <p:cNvPr id="5" name="Shape 130"/>
          <p:cNvSpPr/>
          <p:nvPr/>
        </p:nvSpPr>
        <p:spPr>
          <a:xfrm>
            <a:off x="3680936" y="2715865"/>
            <a:ext cx="1584367" cy="158436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blipFill dpi="0" rotWithShape="1">
            <a:blip r:embed="rId3" cstate="print">
              <a:extLst>
                <a:ext uri="{28A0092B-C50C-407E-A947-70E740481C1C}">
                  <a14:useLocalDpi xmlns:a14="http://schemas.microsoft.com/office/drawing/2010/main" val="0"/>
                </a:ext>
              </a:extLst>
            </a:blip>
            <a:srcRect/>
            <a:stretch>
              <a:fillRect/>
            </a:stretch>
          </a:blipFill>
          <a:ln w="25400" cap="rnd">
            <a:solidFill>
              <a:srgbClr val="FFA900"/>
            </a:solidFill>
            <a:prstDash val="solid"/>
            <a:round/>
          </a:ln>
          <a:effectLst/>
        </p:spPr>
        <p:txBody>
          <a:bodyPr wrap="square" lIns="58080" tIns="58080" rIns="58080" bIns="58080" numCol="1" anchor="ctr">
            <a:noAutofit/>
          </a:bodyPr>
          <a:lstStyle/>
          <a:p>
            <a:pPr marL="54196" marR="54196" defTabSz="2436770">
              <a:defRPr sz="9600">
                <a:solidFill>
                  <a:srgbClr val="000000"/>
                </a:solidFill>
                <a:uFill>
                  <a:solidFill/>
                </a:uFill>
                <a:latin typeface="Calibri"/>
                <a:ea typeface="Calibri"/>
                <a:cs typeface="Calibri"/>
                <a:sym typeface="Calibri"/>
              </a:defRPr>
            </a:pPr>
            <a:endParaRPr sz="12803"/>
          </a:p>
        </p:txBody>
      </p:sp>
      <p:sp>
        <p:nvSpPr>
          <p:cNvPr id="6" name="Shape 157"/>
          <p:cNvSpPr/>
          <p:nvPr/>
        </p:nvSpPr>
        <p:spPr>
          <a:xfrm>
            <a:off x="575872" y="3834888"/>
            <a:ext cx="1584367" cy="158436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blipFill>
            <a:blip r:embed="rId4" cstate="print"/>
            <a:stretch>
              <a:fillRect/>
            </a:stretch>
          </a:blipFill>
          <a:ln w="25400" cap="rnd">
            <a:solidFill>
              <a:srgbClr val="A1D562"/>
            </a:solidFill>
            <a:prstDash val="solid"/>
            <a:round/>
          </a:ln>
          <a:effectLst/>
        </p:spPr>
        <p:txBody>
          <a:bodyPr wrap="square" lIns="58080" tIns="58080" rIns="58080" bIns="58080" numCol="1" anchor="ctr">
            <a:noAutofit/>
          </a:bodyPr>
          <a:lstStyle/>
          <a:p>
            <a:pPr marL="54196" marR="54196" defTabSz="2436770">
              <a:defRPr sz="9600">
                <a:solidFill>
                  <a:srgbClr val="000000"/>
                </a:solidFill>
                <a:uFill>
                  <a:solidFill/>
                </a:uFill>
                <a:latin typeface="Calibri"/>
                <a:ea typeface="Calibri"/>
                <a:cs typeface="Calibri"/>
                <a:sym typeface="Calibri"/>
              </a:defRPr>
            </a:pPr>
            <a:endParaRPr sz="12803"/>
          </a:p>
        </p:txBody>
      </p:sp>
      <p:sp>
        <p:nvSpPr>
          <p:cNvPr id="8" name="Shape 139"/>
          <p:cNvSpPr/>
          <p:nvPr/>
        </p:nvSpPr>
        <p:spPr>
          <a:xfrm>
            <a:off x="6785999" y="1923188"/>
            <a:ext cx="1584367" cy="158436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blipFill dpi="0" rotWithShape="1">
            <a:blip r:embed="rId5" cstate="print"/>
            <a:srcRect/>
            <a:stretch>
              <a:fillRect l="-1000" t="-4000" r="-1000" b="-7000"/>
            </a:stretch>
          </a:blipFill>
          <a:ln w="25400" cap="rnd">
            <a:solidFill>
              <a:srgbClr val="00BEF3"/>
            </a:solidFill>
            <a:prstDash val="solid"/>
            <a:round/>
          </a:ln>
          <a:effectLst/>
        </p:spPr>
        <p:txBody>
          <a:bodyPr wrap="square" lIns="58080" tIns="58080" rIns="58080" bIns="58080" numCol="1" anchor="ctr">
            <a:noAutofit/>
          </a:bodyPr>
          <a:lstStyle/>
          <a:p>
            <a:pPr marL="54196" marR="54196" defTabSz="2436770">
              <a:defRPr sz="9600">
                <a:solidFill>
                  <a:srgbClr val="000000"/>
                </a:solidFill>
                <a:uFill>
                  <a:solidFill/>
                </a:uFill>
                <a:latin typeface="Calibri"/>
                <a:ea typeface="Calibri"/>
                <a:cs typeface="Calibri"/>
                <a:sym typeface="Calibri"/>
              </a:defRPr>
            </a:pPr>
            <a:endParaRPr sz="12803"/>
          </a:p>
        </p:txBody>
      </p:sp>
      <p:sp>
        <p:nvSpPr>
          <p:cNvPr id="9" name="文本框 8"/>
          <p:cNvSpPr txBox="1"/>
          <p:nvPr/>
        </p:nvSpPr>
        <p:spPr>
          <a:xfrm>
            <a:off x="434687" y="3267807"/>
            <a:ext cx="3490398" cy="872290"/>
          </a:xfrm>
          <a:prstGeom prst="rect">
            <a:avLst/>
          </a:prstGeom>
          <a:noFill/>
        </p:spPr>
        <p:txBody>
          <a:bodyPr wrap="square" rtlCol="0">
            <a:spAutoFit/>
          </a:bodyPr>
          <a:lstStyle/>
          <a:p>
            <a:r>
              <a:rPr lang="zh-CN" altLang="en-US" sz="1867" b="1" dirty="0">
                <a:solidFill>
                  <a:srgbClr val="FF9933"/>
                </a:solidFill>
                <a:latin typeface="微软雅黑" panose="020B0503020204020204" pitchFamily="34" charset="-122"/>
                <a:ea typeface="微软雅黑" panose="020B0503020204020204" pitchFamily="34" charset="-122"/>
              </a:rPr>
              <a:t>办公区、图书馆</a:t>
            </a:r>
            <a:endParaRPr lang="en-US" altLang="zh-CN" sz="1867" b="1" dirty="0">
              <a:solidFill>
                <a:srgbClr val="FF9933"/>
              </a:solidFill>
              <a:latin typeface="微软雅黑" panose="020B0503020204020204" pitchFamily="34" charset="-122"/>
              <a:ea typeface="微软雅黑" panose="020B0503020204020204" pitchFamily="34" charset="-122"/>
            </a:endParaRPr>
          </a:p>
          <a:p>
            <a:r>
              <a:rPr lang="zh-CN" altLang="en-US" sz="1334" dirty="0">
                <a:solidFill>
                  <a:schemeClr val="bg1"/>
                </a:solidFill>
                <a:latin typeface="微软雅黑" panose="020B0503020204020204" pitchFamily="34" charset="-122"/>
                <a:ea typeface="微软雅黑" panose="020B0503020204020204" pitchFamily="34" charset="-122"/>
              </a:rPr>
              <a:t>  多类型设备接入</a:t>
            </a:r>
            <a:endParaRPr lang="en-US" altLang="zh-CN" sz="1334" dirty="0">
              <a:solidFill>
                <a:schemeClr val="bg1"/>
              </a:solidFill>
              <a:latin typeface="微软雅黑" panose="020B0503020204020204" pitchFamily="34" charset="-122"/>
              <a:ea typeface="微软雅黑" panose="020B0503020204020204" pitchFamily="34" charset="-122"/>
            </a:endParaRPr>
          </a:p>
          <a:p>
            <a:endParaRPr lang="zh-CN" altLang="en-US" sz="1867" b="1" dirty="0">
              <a:solidFill>
                <a:srgbClr val="FFC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6826219" y="1385874"/>
            <a:ext cx="1768224" cy="584968"/>
          </a:xfrm>
          <a:prstGeom prst="rect">
            <a:avLst/>
          </a:prstGeom>
          <a:noFill/>
        </p:spPr>
        <p:txBody>
          <a:bodyPr wrap="square" rtlCol="0">
            <a:spAutoFit/>
          </a:bodyPr>
          <a:lstStyle/>
          <a:p>
            <a:r>
              <a:rPr lang="zh-CN" altLang="en-US" sz="1867" b="1" dirty="0">
                <a:solidFill>
                  <a:srgbClr val="FFC000"/>
                </a:solidFill>
                <a:latin typeface="微软雅黑" panose="020B0503020204020204" pitchFamily="34" charset="-122"/>
                <a:ea typeface="微软雅黑" panose="020B0503020204020204" pitchFamily="34" charset="-122"/>
              </a:rPr>
              <a:t>  </a:t>
            </a:r>
            <a:r>
              <a:rPr lang="zh-CN" altLang="en-US" sz="1867" b="1" dirty="0">
                <a:solidFill>
                  <a:srgbClr val="FF9933"/>
                </a:solidFill>
                <a:latin typeface="微软雅黑" panose="020B0503020204020204" pitchFamily="34" charset="-122"/>
                <a:ea typeface="微软雅黑" panose="020B0503020204020204" pitchFamily="34" charset="-122"/>
              </a:rPr>
              <a:t>学生公寓</a:t>
            </a:r>
            <a:endParaRPr lang="en-US" altLang="zh-CN" sz="1867" b="1" dirty="0">
              <a:solidFill>
                <a:srgbClr val="FF9933"/>
              </a:solidFill>
              <a:latin typeface="微软雅黑" panose="020B0503020204020204" pitchFamily="34" charset="-122"/>
              <a:ea typeface="微软雅黑" panose="020B0503020204020204" pitchFamily="34" charset="-122"/>
            </a:endParaRPr>
          </a:p>
          <a:p>
            <a:r>
              <a:rPr lang="zh-CN" altLang="en-US" sz="1334" dirty="0">
                <a:solidFill>
                  <a:schemeClr val="bg1"/>
                </a:solidFill>
                <a:latin typeface="微软雅黑" pitchFamily="34" charset="-122"/>
                <a:ea typeface="微软雅黑" pitchFamily="34" charset="-122"/>
                <a:cs typeface="Arial" pitchFamily="34" charset="0"/>
              </a:rPr>
              <a:t>房间多，布局复杂</a:t>
            </a:r>
            <a:endParaRPr lang="zh-CN" altLang="en-US" sz="1467" b="1" dirty="0">
              <a:solidFill>
                <a:srgbClr val="FFC00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9302087" y="1847317"/>
            <a:ext cx="3042179" cy="584968"/>
          </a:xfrm>
          <a:prstGeom prst="rect">
            <a:avLst/>
          </a:prstGeom>
          <a:noFill/>
        </p:spPr>
        <p:txBody>
          <a:bodyPr wrap="square" rtlCol="0">
            <a:spAutoFit/>
          </a:bodyPr>
          <a:lstStyle/>
          <a:p>
            <a:r>
              <a:rPr lang="zh-CN" altLang="en-US" sz="1867" b="1" dirty="0">
                <a:solidFill>
                  <a:srgbClr val="FFC000"/>
                </a:solidFill>
                <a:latin typeface="微软雅黑" pitchFamily="34" charset="-122"/>
                <a:ea typeface="微软雅黑" pitchFamily="34" charset="-122"/>
                <a:cs typeface="Arial" pitchFamily="34" charset="0"/>
              </a:rPr>
              <a:t>     </a:t>
            </a:r>
            <a:r>
              <a:rPr lang="zh-CN" altLang="en-US" sz="1867" b="1" dirty="0">
                <a:solidFill>
                  <a:srgbClr val="FF9933"/>
                </a:solidFill>
                <a:latin typeface="微软雅黑" pitchFamily="34" charset="-122"/>
                <a:ea typeface="微软雅黑" pitchFamily="34" charset="-122"/>
                <a:cs typeface="Arial" pitchFamily="34" charset="0"/>
              </a:rPr>
              <a:t>大型阶梯教室</a:t>
            </a:r>
            <a:endParaRPr lang="en-US" altLang="zh-CN" sz="1867" b="1" dirty="0">
              <a:solidFill>
                <a:srgbClr val="FF9933"/>
              </a:solidFill>
              <a:latin typeface="微软雅黑" pitchFamily="34" charset="-122"/>
              <a:ea typeface="微软雅黑" pitchFamily="34" charset="-122"/>
              <a:cs typeface="Arial" pitchFamily="34" charset="0"/>
            </a:endParaRPr>
          </a:p>
          <a:p>
            <a:r>
              <a:rPr lang="zh-CN" altLang="en-US" sz="1334" b="1" dirty="0">
                <a:solidFill>
                  <a:schemeClr val="bg1"/>
                </a:solidFill>
                <a:latin typeface="微软雅黑" pitchFamily="34" charset="-122"/>
                <a:ea typeface="微软雅黑" pitchFamily="34" charset="-122"/>
              </a:rPr>
              <a:t>       人</a:t>
            </a:r>
            <a:r>
              <a:rPr lang="zh-CN" altLang="en-US" sz="1334" dirty="0">
                <a:solidFill>
                  <a:schemeClr val="bg1"/>
                </a:solidFill>
                <a:latin typeface="微软雅黑" pitchFamily="34" charset="-122"/>
                <a:ea typeface="微软雅黑" pitchFamily="34" charset="-122"/>
              </a:rPr>
              <a:t>员集中，高并发</a:t>
            </a:r>
            <a:endParaRPr lang="zh-CN" altLang="en-US" sz="1867" b="1" dirty="0">
              <a:solidFill>
                <a:srgbClr val="FFC000"/>
              </a:solidFill>
              <a:latin typeface="微软雅黑" pitchFamily="34" charset="-122"/>
              <a:ea typeface="微软雅黑" pitchFamily="34" charset="-122"/>
              <a:cs typeface="Arial" pitchFamily="34" charset="0"/>
            </a:endParaRPr>
          </a:p>
        </p:txBody>
      </p:sp>
      <p:sp>
        <p:nvSpPr>
          <p:cNvPr id="12" name="矩形 11"/>
          <p:cNvSpPr/>
          <p:nvPr/>
        </p:nvSpPr>
        <p:spPr>
          <a:xfrm>
            <a:off x="450103" y="5026029"/>
            <a:ext cx="4275963" cy="919354"/>
          </a:xfrm>
          <a:prstGeom prst="rect">
            <a:avLst/>
          </a:prstGeom>
        </p:spPr>
        <p:txBody>
          <a:bodyPr wrap="square">
            <a:spAutoFit/>
          </a:bodyPr>
          <a:lstStyle/>
          <a:p>
            <a:pPr>
              <a:lnSpc>
                <a:spcPct val="130000"/>
              </a:lnSpc>
            </a:pPr>
            <a:endParaRPr lang="zh-CN" altLang="en-US" sz="1467" dirty="0">
              <a:latin typeface="微软雅黑" panose="020B0503020204020204" pitchFamily="34" charset="-122"/>
              <a:ea typeface="微软雅黑" panose="020B0503020204020204" pitchFamily="34" charset="-122"/>
            </a:endParaRPr>
          </a:p>
          <a:p>
            <a:pPr>
              <a:lnSpc>
                <a:spcPct val="130000"/>
              </a:lnSpc>
            </a:pPr>
            <a:r>
              <a:rPr lang="zh-CN" altLang="en-US" sz="1467" b="1" dirty="0">
                <a:solidFill>
                  <a:srgbClr val="FF9933"/>
                </a:solidFill>
                <a:latin typeface="微软雅黑" panose="020B0503020204020204" pitchFamily="34" charset="-122"/>
                <a:ea typeface="微软雅黑" panose="020B0503020204020204" pitchFamily="34" charset="-122"/>
              </a:rPr>
              <a:t>室内放装，覆盖无死角</a:t>
            </a:r>
            <a:endParaRPr lang="en-US" altLang="zh-CN" sz="1467" b="1" dirty="0">
              <a:solidFill>
                <a:srgbClr val="FF9933"/>
              </a:solidFill>
              <a:latin typeface="微软雅黑" panose="020B0503020204020204" pitchFamily="34" charset="-122"/>
              <a:ea typeface="微软雅黑" panose="020B0503020204020204" pitchFamily="34" charset="-122"/>
            </a:endParaRPr>
          </a:p>
          <a:p>
            <a:pPr marL="144029" lvl="1" indent="-144029" defTabSz="730122">
              <a:lnSpc>
                <a:spcPct val="130000"/>
              </a:lnSpc>
              <a:buClr>
                <a:schemeClr val="bg1"/>
              </a:buClr>
              <a:buSzPct val="100000"/>
              <a:buFont typeface="Arial" panose="020B0604020202020204" pitchFamily="34" charset="0"/>
              <a:buChar char="•"/>
              <a:defRPr/>
            </a:pPr>
            <a:r>
              <a:rPr lang="en-US" altLang="zh-CN" sz="1200" noProof="1">
                <a:solidFill>
                  <a:schemeClr val="bg1"/>
                </a:solidFill>
                <a:latin typeface="微软雅黑" pitchFamily="34" charset="-122"/>
                <a:ea typeface="微软雅黑" pitchFamily="34" charset="-122"/>
              </a:rPr>
              <a:t>AP</a:t>
            </a:r>
            <a:r>
              <a:rPr lang="zh-CN" altLang="en-US" sz="1200" noProof="1">
                <a:solidFill>
                  <a:schemeClr val="bg1"/>
                </a:solidFill>
                <a:latin typeface="微软雅黑" pitchFamily="34" charset="-122"/>
                <a:ea typeface="微软雅黑" pitchFamily="34" charset="-122"/>
              </a:rPr>
              <a:t>多用户性能</a:t>
            </a:r>
            <a:r>
              <a:rPr lang="en-US" altLang="zh-CN" sz="1200" noProof="1">
                <a:solidFill>
                  <a:srgbClr val="FF9933"/>
                </a:solidFill>
                <a:latin typeface="微软雅黑" pitchFamily="34" charset="-122"/>
                <a:ea typeface="微软雅黑" pitchFamily="34" charset="-122"/>
              </a:rPr>
              <a:t>2~3</a:t>
            </a:r>
            <a:r>
              <a:rPr lang="zh-CN" altLang="en-US" sz="1200" noProof="1">
                <a:solidFill>
                  <a:srgbClr val="FF9933"/>
                </a:solidFill>
                <a:latin typeface="微软雅黑" pitchFamily="34" charset="-122"/>
                <a:ea typeface="微软雅黑" pitchFamily="34" charset="-122"/>
              </a:rPr>
              <a:t>倍</a:t>
            </a:r>
            <a:r>
              <a:rPr lang="zh-CN" altLang="en-US" sz="1200" noProof="1">
                <a:solidFill>
                  <a:schemeClr val="bg1"/>
                </a:solidFill>
                <a:latin typeface="微软雅黑" pitchFamily="34" charset="-122"/>
                <a:ea typeface="微软雅黑" pitchFamily="34" charset="-122"/>
              </a:rPr>
              <a:t>业界水平</a:t>
            </a:r>
            <a:endParaRPr lang="en-US" altLang="zh-CN" sz="1200" noProof="1">
              <a:solidFill>
                <a:schemeClr val="bg1"/>
              </a:solidFill>
              <a:latin typeface="微软雅黑" pitchFamily="34" charset="-122"/>
              <a:ea typeface="微软雅黑" pitchFamily="34" charset="-122"/>
            </a:endParaRPr>
          </a:p>
        </p:txBody>
      </p:sp>
      <p:sp>
        <p:nvSpPr>
          <p:cNvPr id="13" name="矩形 12"/>
          <p:cNvSpPr/>
          <p:nvPr/>
        </p:nvSpPr>
        <p:spPr>
          <a:xfrm>
            <a:off x="5923049" y="3500874"/>
            <a:ext cx="3379039" cy="1276375"/>
          </a:xfrm>
          <a:prstGeom prst="rect">
            <a:avLst/>
          </a:prstGeom>
        </p:spPr>
        <p:txBody>
          <a:bodyPr wrap="square">
            <a:spAutoFit/>
          </a:bodyPr>
          <a:lstStyle/>
          <a:p>
            <a:pPr>
              <a:lnSpc>
                <a:spcPct val="130000"/>
              </a:lnSpc>
            </a:pPr>
            <a:r>
              <a:rPr lang="zh-CN" altLang="en-US" sz="1467" b="1" dirty="0">
                <a:solidFill>
                  <a:srgbClr val="FF9933"/>
                </a:solidFill>
                <a:latin typeface="微软雅黑" pitchFamily="34" charset="-122"/>
                <a:ea typeface="微软雅黑" pitchFamily="34" charset="-122"/>
              </a:rPr>
              <a:t>敏捷分布式</a:t>
            </a:r>
            <a:r>
              <a:rPr lang="en-US" altLang="zh-CN" sz="1467" b="1" dirty="0">
                <a:solidFill>
                  <a:srgbClr val="FF9933"/>
                </a:solidFill>
                <a:latin typeface="微软雅黑" pitchFamily="34" charset="-122"/>
                <a:ea typeface="微软雅黑" pitchFamily="34" charset="-122"/>
              </a:rPr>
              <a:t>Wi-Fi</a:t>
            </a:r>
            <a:r>
              <a:rPr lang="zh-CN" altLang="en-US" sz="1467" b="1" dirty="0">
                <a:solidFill>
                  <a:srgbClr val="FF9933"/>
                </a:solidFill>
                <a:latin typeface="微软雅黑" pitchFamily="34" charset="-122"/>
                <a:ea typeface="微软雅黑" pitchFamily="34" charset="-122"/>
              </a:rPr>
              <a:t>，轻松应对</a:t>
            </a:r>
            <a:endParaRPr lang="en-US" altLang="zh-CN" sz="1467" b="1" dirty="0">
              <a:solidFill>
                <a:srgbClr val="FF9933"/>
              </a:solidFill>
              <a:latin typeface="微软雅黑" pitchFamily="34" charset="-122"/>
              <a:ea typeface="微软雅黑" pitchFamily="34" charset="-122"/>
            </a:endParaRPr>
          </a:p>
          <a:p>
            <a:pPr marL="144029" indent="-144029">
              <a:lnSpc>
                <a:spcPct val="130000"/>
              </a:lnSpc>
              <a:buFont typeface="Arial" panose="020B0604020202020204" pitchFamily="34" charset="0"/>
              <a:buChar char="•"/>
            </a:pPr>
            <a:r>
              <a:rPr lang="zh-CN" altLang="en-US" sz="1200" dirty="0">
                <a:solidFill>
                  <a:schemeClr val="bg1"/>
                </a:solidFill>
                <a:latin typeface="微软雅黑" pitchFamily="34" charset="-122"/>
                <a:ea typeface="微软雅黑" pitchFamily="34" charset="-122"/>
              </a:rPr>
              <a:t>体验无忧：</a:t>
            </a:r>
            <a:r>
              <a:rPr lang="zh-CN" altLang="zh-CN" sz="1200" dirty="0">
                <a:solidFill>
                  <a:schemeClr val="bg1"/>
                </a:solidFill>
                <a:latin typeface="微软雅黑" pitchFamily="34" charset="-122"/>
                <a:ea typeface="微软雅黑" pitchFamily="34" charset="-122"/>
              </a:rPr>
              <a:t>单房间</a:t>
            </a:r>
            <a:r>
              <a:rPr lang="zh-CN" altLang="zh-CN" sz="1200" dirty="0">
                <a:solidFill>
                  <a:srgbClr val="FF9933"/>
                </a:solidFill>
                <a:latin typeface="微软雅黑" pitchFamily="34" charset="-122"/>
                <a:ea typeface="微软雅黑" pitchFamily="34" charset="-122"/>
              </a:rPr>
              <a:t>独享</a:t>
            </a:r>
            <a:r>
              <a:rPr lang="en-US" altLang="zh-CN" sz="1200" dirty="0">
                <a:solidFill>
                  <a:schemeClr val="bg1"/>
                </a:solidFill>
                <a:latin typeface="微软雅黑" pitchFamily="34" charset="-122"/>
                <a:ea typeface="微软雅黑" pitchFamily="34" charset="-122"/>
              </a:rPr>
              <a:t>1.167Gbps</a:t>
            </a:r>
            <a:r>
              <a:rPr lang="zh-CN" altLang="en-US" sz="1200" dirty="0">
                <a:solidFill>
                  <a:schemeClr val="bg1"/>
                </a:solidFill>
                <a:latin typeface="微软雅黑" pitchFamily="34" charset="-122"/>
                <a:ea typeface="微软雅黑" pitchFamily="34" charset="-122"/>
              </a:rPr>
              <a:t>带宽</a:t>
            </a:r>
            <a:endParaRPr lang="en-US" altLang="zh-CN" sz="1200" dirty="0">
              <a:solidFill>
                <a:schemeClr val="bg1"/>
              </a:solidFill>
              <a:latin typeface="微软雅黑" pitchFamily="34" charset="-122"/>
              <a:ea typeface="微软雅黑" pitchFamily="34" charset="-122"/>
            </a:endParaRPr>
          </a:p>
          <a:p>
            <a:pPr marL="144029" indent="-144029">
              <a:lnSpc>
                <a:spcPct val="130000"/>
              </a:lnSpc>
              <a:buFont typeface="Arial" panose="020B0604020202020204" pitchFamily="34" charset="0"/>
              <a:buChar char="•"/>
            </a:pPr>
            <a:r>
              <a:rPr lang="zh-CN" altLang="en-US" sz="1200" dirty="0">
                <a:solidFill>
                  <a:schemeClr val="bg1"/>
                </a:solidFill>
                <a:latin typeface="微软雅黑" pitchFamily="34" charset="-122"/>
                <a:ea typeface="微软雅黑" pitchFamily="34" charset="-122"/>
                <a:sym typeface="Arial"/>
              </a:rPr>
              <a:t>易管理：</a:t>
            </a:r>
            <a:r>
              <a:rPr lang="zh-CN" altLang="en-US" sz="1200" kern="0" dirty="0">
                <a:solidFill>
                  <a:schemeClr val="bg1"/>
                </a:solidFill>
                <a:latin typeface="微软雅黑" pitchFamily="34" charset="-122"/>
                <a:ea typeface="微软雅黑" pitchFamily="34" charset="-122"/>
              </a:rPr>
              <a:t>管理节点减少</a:t>
            </a:r>
            <a:r>
              <a:rPr lang="en-US" altLang="zh-CN" sz="1200" kern="0" dirty="0">
                <a:solidFill>
                  <a:srgbClr val="FF9933"/>
                </a:solidFill>
                <a:latin typeface="微软雅黑" pitchFamily="34" charset="-122"/>
                <a:ea typeface="微软雅黑" pitchFamily="34" charset="-122"/>
              </a:rPr>
              <a:t>95%</a:t>
            </a:r>
            <a:endParaRPr lang="zh-CN" altLang="en-US" sz="1200" dirty="0">
              <a:solidFill>
                <a:srgbClr val="FF9933"/>
              </a:solidFill>
              <a:latin typeface="微软雅黑" pitchFamily="34" charset="-122"/>
              <a:ea typeface="微软雅黑" pitchFamily="34" charset="-122"/>
              <a:sym typeface="Arial"/>
            </a:endParaRPr>
          </a:p>
          <a:p>
            <a:endParaRPr lang="zh-CN" altLang="en-US" sz="1200" b="1" dirty="0">
              <a:solidFill>
                <a:srgbClr val="C00000"/>
              </a:solidFill>
              <a:latin typeface="微软雅黑" pitchFamily="34" charset="-122"/>
              <a:ea typeface="微软雅黑" pitchFamily="34" charset="-122"/>
              <a:sym typeface="Arial"/>
            </a:endParaRPr>
          </a:p>
          <a:p>
            <a:endParaRPr lang="en-US" altLang="zh-CN" sz="1467" dirty="0">
              <a:latin typeface="微软雅黑" panose="020B0503020204020204" pitchFamily="34" charset="-122"/>
              <a:ea typeface="微软雅黑" panose="020B0503020204020204" pitchFamily="34" charset="-122"/>
            </a:endParaRPr>
          </a:p>
        </p:txBody>
      </p:sp>
      <p:sp>
        <p:nvSpPr>
          <p:cNvPr id="14" name="矩形 13"/>
          <p:cNvSpPr/>
          <p:nvPr/>
        </p:nvSpPr>
        <p:spPr>
          <a:xfrm>
            <a:off x="9246044" y="4026601"/>
            <a:ext cx="3028034" cy="985013"/>
          </a:xfrm>
          <a:prstGeom prst="rect">
            <a:avLst/>
          </a:prstGeom>
        </p:spPr>
        <p:txBody>
          <a:bodyPr wrap="square">
            <a:spAutoFit/>
          </a:bodyPr>
          <a:lstStyle/>
          <a:p>
            <a:pPr>
              <a:lnSpc>
                <a:spcPct val="150000"/>
              </a:lnSpc>
            </a:pPr>
            <a:r>
              <a:rPr lang="zh-CN" altLang="en-US" sz="1467" b="1" kern="0" dirty="0">
                <a:solidFill>
                  <a:srgbClr val="FF9933"/>
                </a:solidFill>
                <a:latin typeface="微软雅黑" pitchFamily="34" charset="-122"/>
                <a:ea typeface="微软雅黑" pitchFamily="34" charset="-122"/>
              </a:rPr>
              <a:t>高密部署，数千人同时在线</a:t>
            </a:r>
            <a:endParaRPr lang="en-US" altLang="zh-CN" sz="1467" b="1" kern="0" dirty="0">
              <a:solidFill>
                <a:srgbClr val="FF9933"/>
              </a:solidFill>
              <a:latin typeface="微软雅黑" pitchFamily="34" charset="-122"/>
              <a:ea typeface="微软雅黑" pitchFamily="34" charset="-122"/>
            </a:endParaRPr>
          </a:p>
          <a:p>
            <a:pPr marL="144029" indent="-144029">
              <a:lnSpc>
                <a:spcPct val="150000"/>
              </a:lnSpc>
              <a:buClr>
                <a:schemeClr val="bg1"/>
              </a:buClr>
              <a:buFont typeface="Arial" panose="020B0604020202020204" pitchFamily="34" charset="0"/>
              <a:buChar char="•"/>
            </a:pPr>
            <a:r>
              <a:rPr lang="zh-CN" altLang="en-US" sz="1200" dirty="0">
                <a:solidFill>
                  <a:srgbClr val="FF9933"/>
                </a:solidFill>
                <a:latin typeface="微软雅黑" panose="020B0503020204020204" pitchFamily="34" charset="-122"/>
                <a:ea typeface="微软雅黑" panose="020B0503020204020204" pitchFamily="34" charset="-122"/>
              </a:rPr>
              <a:t>独家</a:t>
            </a:r>
            <a:r>
              <a:rPr lang="zh-CN" altLang="en-US" sz="1200" dirty="0">
                <a:solidFill>
                  <a:schemeClr val="bg1"/>
                </a:solidFill>
                <a:latin typeface="微软雅黑" panose="020B0503020204020204" pitchFamily="34" charset="-122"/>
                <a:ea typeface="微软雅黑" panose="020B0503020204020204" pitchFamily="34" charset="-122"/>
              </a:rPr>
              <a:t>内置小角度天线，降干扰</a:t>
            </a:r>
            <a:endParaRPr lang="en-US" altLang="zh-CN" sz="1200" dirty="0">
              <a:solidFill>
                <a:schemeClr val="bg1"/>
              </a:solidFill>
              <a:latin typeface="微软雅黑" panose="020B0503020204020204" pitchFamily="34" charset="-122"/>
              <a:ea typeface="微软雅黑" panose="020B0503020204020204" pitchFamily="34" charset="-122"/>
            </a:endParaRPr>
          </a:p>
          <a:p>
            <a:pPr marL="144029" indent="-144029">
              <a:lnSpc>
                <a:spcPct val="150000"/>
              </a:lnSpc>
              <a:buClr>
                <a:schemeClr val="bg1"/>
              </a:buClr>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专业网规工具、接入人数提升</a:t>
            </a:r>
            <a:r>
              <a:rPr lang="en-US" altLang="zh-CN" sz="1200" dirty="0">
                <a:solidFill>
                  <a:srgbClr val="FF9933"/>
                </a:solidFill>
                <a:latin typeface="微软雅黑" panose="020B0503020204020204" pitchFamily="34" charset="-122"/>
                <a:ea typeface="微软雅黑" panose="020B0503020204020204" pitchFamily="34" charset="-122"/>
              </a:rPr>
              <a:t>25%</a:t>
            </a:r>
            <a:endParaRPr lang="en-US" altLang="zh-CN" sz="1400" b="1" kern="0" dirty="0">
              <a:solidFill>
                <a:srgbClr val="FF9933"/>
              </a:solidFill>
              <a:latin typeface="微软雅黑" pitchFamily="34" charset="-122"/>
              <a:ea typeface="微软雅黑" pitchFamily="34" charset="-122"/>
            </a:endParaRPr>
          </a:p>
        </p:txBody>
      </p:sp>
      <p:sp>
        <p:nvSpPr>
          <p:cNvPr id="17" name="文本框 16"/>
          <p:cNvSpPr txBox="1"/>
          <p:nvPr/>
        </p:nvSpPr>
        <p:spPr>
          <a:xfrm>
            <a:off x="3537324" y="2154137"/>
            <a:ext cx="2176132" cy="872290"/>
          </a:xfrm>
          <a:prstGeom prst="rect">
            <a:avLst/>
          </a:prstGeom>
          <a:noFill/>
        </p:spPr>
        <p:txBody>
          <a:bodyPr wrap="square" rtlCol="0">
            <a:spAutoFit/>
          </a:bodyPr>
          <a:lstStyle/>
          <a:p>
            <a:r>
              <a:rPr lang="zh-CN" altLang="en-US" sz="1867" b="1" dirty="0">
                <a:solidFill>
                  <a:srgbClr val="FFC000"/>
                </a:solidFill>
                <a:latin typeface="微软雅黑" panose="020B0503020204020204" pitchFamily="34" charset="-122"/>
                <a:ea typeface="微软雅黑" panose="020B0503020204020204" pitchFamily="34" charset="-122"/>
              </a:rPr>
              <a:t>        </a:t>
            </a:r>
            <a:r>
              <a:rPr lang="zh-CN" altLang="en-US" sz="1867" b="1" dirty="0">
                <a:solidFill>
                  <a:srgbClr val="FF9933"/>
                </a:solidFill>
                <a:latin typeface="微软雅黑" panose="020B0503020204020204" pitchFamily="34" charset="-122"/>
                <a:ea typeface="微软雅黑" panose="020B0503020204020204" pitchFamily="34" charset="-122"/>
              </a:rPr>
              <a:t>操场</a:t>
            </a:r>
            <a:endParaRPr lang="en-US" altLang="zh-CN" sz="1867" b="1" dirty="0">
              <a:solidFill>
                <a:srgbClr val="FF9933"/>
              </a:solidFill>
              <a:latin typeface="微软雅黑" panose="020B0503020204020204" pitchFamily="34" charset="-122"/>
              <a:ea typeface="微软雅黑" panose="020B0503020204020204" pitchFamily="34" charset="-122"/>
            </a:endParaRPr>
          </a:p>
          <a:p>
            <a:r>
              <a:rPr lang="zh-CN" altLang="en-US" sz="1334" dirty="0">
                <a:solidFill>
                  <a:schemeClr val="bg1"/>
                </a:solidFill>
                <a:latin typeface="微软雅黑" panose="020B0503020204020204" pitchFamily="34" charset="-122"/>
                <a:ea typeface="微软雅黑" panose="020B0503020204020204" pitchFamily="34" charset="-122"/>
              </a:rPr>
              <a:t>用户分散、覆盖面积广</a:t>
            </a:r>
            <a:endParaRPr lang="en-US" altLang="zh-CN" sz="1334" dirty="0">
              <a:solidFill>
                <a:schemeClr val="bg1"/>
              </a:solidFill>
              <a:latin typeface="微软雅黑" panose="020B0503020204020204" pitchFamily="34" charset="-122"/>
              <a:ea typeface="微软雅黑" panose="020B0503020204020204" pitchFamily="34" charset="-122"/>
            </a:endParaRPr>
          </a:p>
          <a:p>
            <a:endParaRPr lang="zh-CN" altLang="en-US" sz="1867" b="1" dirty="0">
              <a:solidFill>
                <a:srgbClr val="FFC000"/>
              </a:solidFill>
              <a:latin typeface="微软雅黑" panose="020B0503020204020204" pitchFamily="34" charset="-122"/>
              <a:ea typeface="微软雅黑" panose="020B0503020204020204" pitchFamily="34" charset="-122"/>
            </a:endParaRPr>
          </a:p>
        </p:txBody>
      </p:sp>
      <p:sp>
        <p:nvSpPr>
          <p:cNvPr id="18" name="矩形 17"/>
          <p:cNvSpPr/>
          <p:nvPr/>
        </p:nvSpPr>
        <p:spPr>
          <a:xfrm>
            <a:off x="3065651" y="4026601"/>
            <a:ext cx="3080049" cy="1159420"/>
          </a:xfrm>
          <a:prstGeom prst="rect">
            <a:avLst/>
          </a:prstGeom>
        </p:spPr>
        <p:txBody>
          <a:bodyPr wrap="square">
            <a:spAutoFit/>
          </a:bodyPr>
          <a:lstStyle/>
          <a:p>
            <a:pPr>
              <a:lnSpc>
                <a:spcPct val="130000"/>
              </a:lnSpc>
            </a:pPr>
            <a:endParaRPr lang="zh-CN" altLang="en-US" sz="1467" dirty="0">
              <a:latin typeface="微软雅黑" panose="020B0503020204020204" pitchFamily="34" charset="-122"/>
              <a:ea typeface="微软雅黑" panose="020B0503020204020204" pitchFamily="34" charset="-122"/>
            </a:endParaRPr>
          </a:p>
          <a:p>
            <a:pPr>
              <a:lnSpc>
                <a:spcPct val="130000"/>
              </a:lnSpc>
            </a:pPr>
            <a:r>
              <a:rPr lang="zh-CN" altLang="en-US" sz="1467" b="1" dirty="0">
                <a:solidFill>
                  <a:srgbClr val="FF9933"/>
                </a:solidFill>
                <a:latin typeface="微软雅黑" panose="020B0503020204020204" pitchFamily="34" charset="-122"/>
                <a:ea typeface="微软雅黑" panose="020B0503020204020204" pitchFamily="34" charset="-122"/>
              </a:rPr>
              <a:t>室外</a:t>
            </a:r>
            <a:r>
              <a:rPr lang="en-US" altLang="zh-CN" sz="1467" b="1" dirty="0">
                <a:solidFill>
                  <a:srgbClr val="FF9933"/>
                </a:solidFill>
                <a:latin typeface="微软雅黑" panose="020B0503020204020204" pitchFamily="34" charset="-122"/>
                <a:ea typeface="微软雅黑" panose="020B0503020204020204" pitchFamily="34" charset="-122"/>
              </a:rPr>
              <a:t>AP</a:t>
            </a:r>
            <a:r>
              <a:rPr lang="zh-CN" altLang="en-US" sz="1467" b="1" dirty="0">
                <a:solidFill>
                  <a:srgbClr val="FF9933"/>
                </a:solidFill>
                <a:latin typeface="微软雅黑" panose="020B0503020204020204" pitchFamily="34" charset="-122"/>
                <a:ea typeface="微软雅黑" panose="020B0503020204020204" pitchFamily="34" charset="-122"/>
              </a:rPr>
              <a:t>覆盖，恶劣环境无忧</a:t>
            </a:r>
            <a:endParaRPr lang="en-US" altLang="zh-CN" sz="1400" b="1" dirty="0">
              <a:solidFill>
                <a:srgbClr val="FF9933"/>
              </a:solidFill>
              <a:latin typeface="微软雅黑" panose="020B0503020204020204" pitchFamily="34" charset="-122"/>
              <a:ea typeface="微软雅黑" panose="020B0503020204020204" pitchFamily="34" charset="-122"/>
            </a:endParaRPr>
          </a:p>
          <a:p>
            <a:pPr marL="144029" indent="-144029">
              <a:lnSpc>
                <a:spcPct val="13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工业级</a:t>
            </a:r>
            <a:r>
              <a:rPr lang="en-US" altLang="zh-CN" sz="1200" dirty="0">
                <a:solidFill>
                  <a:schemeClr val="bg1"/>
                </a:solidFill>
                <a:latin typeface="微软雅黑" panose="020B0503020204020204" pitchFamily="34" charset="-122"/>
                <a:ea typeface="微软雅黑" panose="020B0503020204020204" pitchFamily="34" charset="-122"/>
              </a:rPr>
              <a:t>AP</a:t>
            </a:r>
            <a:r>
              <a:rPr lang="zh-CN" altLang="en-US" sz="1200" dirty="0">
                <a:solidFill>
                  <a:schemeClr val="bg1"/>
                </a:solidFill>
                <a:latin typeface="微软雅黑" panose="020B0503020204020204" pitchFamily="34" charset="-122"/>
                <a:ea typeface="微软雅黑" panose="020B0503020204020204" pitchFamily="34" charset="-122"/>
              </a:rPr>
              <a:t>，从赤道到南极</a:t>
            </a:r>
            <a:r>
              <a:rPr lang="zh-CN" altLang="en-US" sz="1200" dirty="0">
                <a:solidFill>
                  <a:srgbClr val="FF9933"/>
                </a:solidFill>
                <a:latin typeface="微软雅黑" panose="020B0503020204020204" pitchFamily="34" charset="-122"/>
                <a:ea typeface="微软雅黑" panose="020B0503020204020204" pitchFamily="34" charset="-122"/>
              </a:rPr>
              <a:t>全球</a:t>
            </a:r>
            <a:r>
              <a:rPr lang="zh-CN" altLang="en-US" sz="1200" dirty="0">
                <a:solidFill>
                  <a:schemeClr val="bg1"/>
                </a:solidFill>
                <a:latin typeface="微软雅黑" panose="020B0503020204020204" pitchFamily="34" charset="-122"/>
                <a:ea typeface="微软雅黑" panose="020B0503020204020204" pitchFamily="34" charset="-122"/>
              </a:rPr>
              <a:t>适用</a:t>
            </a:r>
            <a:endParaRPr lang="en-US" altLang="zh-CN" sz="1200" dirty="0">
              <a:solidFill>
                <a:schemeClr val="bg1"/>
              </a:solidFill>
              <a:latin typeface="微软雅黑" panose="020B0503020204020204" pitchFamily="34" charset="-122"/>
              <a:ea typeface="微软雅黑" panose="020B0503020204020204" pitchFamily="34" charset="-122"/>
            </a:endParaRPr>
          </a:p>
          <a:p>
            <a:pPr marL="144029" indent="-144029">
              <a:lnSpc>
                <a:spcPct val="130000"/>
              </a:lnSpc>
              <a:buFont typeface="Arial" panose="020B0604020202020204" pitchFamily="34" charset="0"/>
              <a:buChar char="•"/>
            </a:pPr>
            <a:r>
              <a:rPr lang="zh-CN" altLang="en-US" sz="1200" noProof="1">
                <a:solidFill>
                  <a:schemeClr val="bg1"/>
                </a:solidFill>
                <a:latin typeface="微软雅黑" pitchFamily="34" charset="-122"/>
                <a:ea typeface="微软雅黑" pitchFamily="34" charset="-122"/>
              </a:rPr>
              <a:t>安装节省</a:t>
            </a:r>
            <a:r>
              <a:rPr lang="en-US" altLang="zh-CN" sz="1200" noProof="1">
                <a:solidFill>
                  <a:srgbClr val="FF9933"/>
                </a:solidFill>
                <a:latin typeface="微软雅黑" pitchFamily="34" charset="-122"/>
                <a:ea typeface="微软雅黑" pitchFamily="34" charset="-122"/>
              </a:rPr>
              <a:t>50%</a:t>
            </a:r>
            <a:r>
              <a:rPr lang="zh-CN" altLang="en-US" sz="1200" noProof="1">
                <a:solidFill>
                  <a:schemeClr val="bg1"/>
                </a:solidFill>
                <a:latin typeface="微软雅黑" pitchFamily="34" charset="-122"/>
                <a:ea typeface="微软雅黑" pitchFamily="34" charset="-122"/>
              </a:rPr>
              <a:t>以上人力成本</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19" name="Oval 5" descr="image34.png"/>
          <p:cNvSpPr>
            <a:spLocks/>
          </p:cNvSpPr>
          <p:nvPr/>
        </p:nvSpPr>
        <p:spPr bwMode="auto">
          <a:xfrm>
            <a:off x="9673466" y="2400856"/>
            <a:ext cx="1585750" cy="1583633"/>
          </a:xfrm>
          <a:prstGeom prst="ellipse">
            <a:avLst/>
          </a:prstGeom>
          <a:blipFill dpi="0" rotWithShape="0">
            <a:blip r:embed="rId6" cstate="print"/>
            <a:srcRect/>
            <a:stretch>
              <a:fillRect/>
            </a:stretch>
          </a:blipFill>
          <a:ln w="25400" cap="rnd">
            <a:solidFill>
              <a:srgbClr val="92D050"/>
            </a:solidFill>
            <a:round/>
            <a:headEnd/>
            <a:tailEnd/>
          </a:ln>
        </p:spPr>
        <p:txBody>
          <a:bodyPr lIns="60974" rIns="60974" anchor="ctr"/>
          <a:lstStyle>
            <a:lvl1pPr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12803">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12084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0" name="Group 5"/>
          <p:cNvGrpSpPr>
            <a:grpSpLocks/>
          </p:cNvGrpSpPr>
          <p:nvPr/>
        </p:nvGrpSpPr>
        <p:grpSpPr bwMode="auto">
          <a:xfrm>
            <a:off x="7080116" y="5350452"/>
            <a:ext cx="3434984" cy="675372"/>
            <a:chOff x="-1" y="-1"/>
            <a:chExt cx="2792220" cy="526061"/>
          </a:xfrm>
          <a:solidFill>
            <a:schemeClr val="tx1">
              <a:lumMod val="50000"/>
              <a:lumOff val="50000"/>
            </a:schemeClr>
          </a:solidFill>
        </p:grpSpPr>
        <p:sp>
          <p:nvSpPr>
            <p:cNvPr id="291" name="AutoShape 6"/>
            <p:cNvSpPr>
              <a:spLocks/>
            </p:cNvSpPr>
            <p:nvPr/>
          </p:nvSpPr>
          <p:spPr bwMode="auto">
            <a:xfrm>
              <a:off x="-1" y="0"/>
              <a:ext cx="2792220" cy="526060"/>
            </a:xfrm>
            <a:custGeom>
              <a:avLst/>
              <a:gdLst>
                <a:gd name="T0" fmla="*/ 2147483646 w 20879"/>
                <a:gd name="T1" fmla="*/ 176737339 h 20684"/>
                <a:gd name="T2" fmla="*/ 2147483646 w 20879"/>
                <a:gd name="T3" fmla="*/ 176737339 h 20684"/>
                <a:gd name="T4" fmla="*/ 2147483646 w 20879"/>
                <a:gd name="T5" fmla="*/ 176737339 h 20684"/>
                <a:gd name="T6" fmla="*/ 2147483646 w 20879"/>
                <a:gd name="T7" fmla="*/ 176737339 h 206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79" h="20684">
                  <a:moveTo>
                    <a:pt x="1901" y="6800"/>
                  </a:moveTo>
                  <a:cubicBezTo>
                    <a:pt x="1658" y="4397"/>
                    <a:pt x="2907" y="2184"/>
                    <a:pt x="4691" y="1857"/>
                  </a:cubicBezTo>
                  <a:cubicBezTo>
                    <a:pt x="5414" y="1724"/>
                    <a:pt x="6149" y="1922"/>
                    <a:pt x="6778" y="2419"/>
                  </a:cubicBezTo>
                  <a:cubicBezTo>
                    <a:pt x="7445" y="725"/>
                    <a:pt x="9003" y="82"/>
                    <a:pt x="10259" y="981"/>
                  </a:cubicBezTo>
                  <a:cubicBezTo>
                    <a:pt x="10478" y="1139"/>
                    <a:pt x="10680" y="1338"/>
                    <a:pt x="10857" y="1573"/>
                  </a:cubicBezTo>
                  <a:cubicBezTo>
                    <a:pt x="11377" y="169"/>
                    <a:pt x="12642" y="-401"/>
                    <a:pt x="13683" y="299"/>
                  </a:cubicBezTo>
                  <a:cubicBezTo>
                    <a:pt x="13971" y="493"/>
                    <a:pt x="14223" y="774"/>
                    <a:pt x="14418" y="1119"/>
                  </a:cubicBezTo>
                  <a:cubicBezTo>
                    <a:pt x="15255" y="-209"/>
                    <a:pt x="16734" y="-373"/>
                    <a:pt x="17722" y="753"/>
                  </a:cubicBezTo>
                  <a:cubicBezTo>
                    <a:pt x="18137" y="1226"/>
                    <a:pt x="18417" y="1878"/>
                    <a:pt x="18513" y="2598"/>
                  </a:cubicBezTo>
                  <a:cubicBezTo>
                    <a:pt x="19885" y="3102"/>
                    <a:pt x="20694" y="5013"/>
                    <a:pt x="20321" y="6865"/>
                  </a:cubicBezTo>
                  <a:cubicBezTo>
                    <a:pt x="20289" y="7020"/>
                    <a:pt x="20250" y="7173"/>
                    <a:pt x="20203" y="7321"/>
                  </a:cubicBez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cubicBezTo>
                    <a:pt x="1666" y="17096"/>
                    <a:pt x="620" y="15986"/>
                    <a:pt x="485" y="14435"/>
                  </a:cubicBezTo>
                  <a:cubicBezTo>
                    <a:pt x="412" y="13608"/>
                    <a:pt x="615" y="12780"/>
                    <a:pt x="1038" y="12172"/>
                  </a:cubicBezTo>
                  <a:cubicBezTo>
                    <a:pt x="39" y="11379"/>
                    <a:pt x="-297" y="9639"/>
                    <a:pt x="288" y="8285"/>
                  </a:cubicBezTo>
                  <a:cubicBezTo>
                    <a:pt x="626" y="7504"/>
                    <a:pt x="1218" y="6988"/>
                    <a:pt x="1883" y="6895"/>
                  </a:cubicBezTo>
                  <a:lnTo>
                    <a:pt x="1901" y="6800"/>
                  </a:lnTo>
                  <a:close/>
                </a:path>
              </a:pathLst>
            </a:custGeom>
            <a:grpFill/>
            <a:ln w="9525"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292" name="AutoShape 7"/>
            <p:cNvSpPr>
              <a:spLocks/>
            </p:cNvSpPr>
            <p:nvPr/>
          </p:nvSpPr>
          <p:spPr bwMode="auto">
            <a:xfrm>
              <a:off x="141782" y="26749"/>
              <a:ext cx="2558606" cy="446643"/>
            </a:xfrm>
            <a:custGeom>
              <a:avLst/>
              <a:gdLst>
                <a:gd name="T0" fmla="*/ 2147483646 w 21600"/>
                <a:gd name="T1" fmla="*/ 95487187 h 21600"/>
                <a:gd name="T2" fmla="*/ 2147483646 w 21600"/>
                <a:gd name="T3" fmla="*/ 95487187 h 21600"/>
                <a:gd name="T4" fmla="*/ 2147483646 w 21600"/>
                <a:gd name="T5" fmla="*/ 95487187 h 21600"/>
                <a:gd name="T6" fmla="*/ 2147483646 w 21600"/>
                <a:gd name="T7" fmla="*/ 9548718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0" y="14010"/>
                  </a:moveTo>
                  <a:cubicBezTo>
                    <a:pt x="899" y="14066"/>
                    <a:pt x="417" y="13902"/>
                    <a:pt x="0" y="13542"/>
                  </a:cubicBezTo>
                  <a:moveTo>
                    <a:pt x="2598" y="19137"/>
                  </a:moveTo>
                  <a:cubicBezTo>
                    <a:pt x="2405" y="19250"/>
                    <a:pt x="2202" y="19325"/>
                    <a:pt x="1994" y="19361"/>
                  </a:cubicBezTo>
                  <a:moveTo>
                    <a:pt x="7802" y="21600"/>
                  </a:moveTo>
                  <a:lnTo>
                    <a:pt x="7802" y="21600"/>
                  </a:ln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cubicBezTo>
                    <a:pt x="10930" y="1115"/>
                    <a:pt x="10996" y="841"/>
                    <a:pt x="11084" y="582"/>
                  </a:cubicBezTo>
                  <a:moveTo>
                    <a:pt x="6452" y="1676"/>
                  </a:moveTo>
                  <a:cubicBezTo>
                    <a:pt x="6709" y="1897"/>
                    <a:pt x="6947" y="2163"/>
                    <a:pt x="7160" y="2469"/>
                  </a:cubicBezTo>
                  <a:moveTo>
                    <a:pt x="1072" y="7905"/>
                  </a:moveTo>
                  <a:lnTo>
                    <a:pt x="1072" y="7905"/>
                  </a:lnTo>
                  <a:cubicBezTo>
                    <a:pt x="1016" y="7632"/>
                    <a:pt x="974" y="7353"/>
                    <a:pt x="948" y="7071"/>
                  </a:cubicBezTo>
                </a:path>
              </a:pathLst>
            </a:custGeom>
            <a:grpFill/>
            <a:ln w="9525"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sp>
        <p:nvSpPr>
          <p:cNvPr id="420" name="矩形 419"/>
          <p:cNvSpPr/>
          <p:nvPr/>
        </p:nvSpPr>
        <p:spPr bwMode="auto">
          <a:xfrm>
            <a:off x="527679" y="1413146"/>
            <a:ext cx="5473267" cy="384089"/>
          </a:xfrm>
          <a:prstGeom prst="rect">
            <a:avLst/>
          </a:prstGeom>
          <a:no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22467" tIns="11233" rIns="22467" bIns="11233" anchor="ctr" anchorCtr="0">
            <a:noAutofit/>
          </a:bodyPr>
          <a:lstStyle/>
          <a:p>
            <a:pPr algn="ctr" eaLnBrk="0" fontAlgn="base" hangingPunct="0">
              <a:spcBef>
                <a:spcPct val="0"/>
              </a:spcBef>
              <a:spcAft>
                <a:spcPct val="0"/>
              </a:spcAft>
              <a:defRPr/>
            </a:pPr>
            <a:r>
              <a:rPr lang="zh-CN" altLang="en-US" sz="1867" b="1" dirty="0">
                <a:solidFill>
                  <a:srgbClr val="FF9933"/>
                </a:solidFill>
                <a:latin typeface="微软雅黑" pitchFamily="34" charset="-122"/>
                <a:ea typeface="微软雅黑" pitchFamily="34" charset="-122"/>
                <a:sym typeface="Arial"/>
              </a:rPr>
              <a:t>智能感知师生接入场景，提升业务体验</a:t>
            </a:r>
          </a:p>
        </p:txBody>
      </p:sp>
      <p:pic>
        <p:nvPicPr>
          <p:cNvPr id="427" name="Picture 14" descr="상승_4"/>
          <p:cNvPicPr>
            <a:picLocks noChangeAspect="1" noChangeArrowheads="1"/>
          </p:cNvPicPr>
          <p:nvPr/>
        </p:nvPicPr>
        <p:blipFill>
          <a:blip r:embed="rId2" cstate="print">
            <a:duotone>
              <a:prstClr val="black"/>
              <a:srgbClr val="BBE0E3">
                <a:tint val="45000"/>
                <a:satMod val="400000"/>
              </a:srgbClr>
            </a:duotone>
            <a:lum contrast="13000"/>
          </a:blip>
          <a:srcRect/>
          <a:stretch>
            <a:fillRect/>
          </a:stretch>
        </p:blipFill>
        <p:spPr bwMode="auto">
          <a:xfrm>
            <a:off x="7290522" y="3582305"/>
            <a:ext cx="3154863" cy="450507"/>
          </a:xfrm>
          <a:prstGeom prst="rect">
            <a:avLst/>
          </a:prstGeom>
          <a:noFill/>
        </p:spPr>
      </p:pic>
      <p:sp>
        <p:nvSpPr>
          <p:cNvPr id="429" name="圆角矩形 428"/>
          <p:cNvSpPr/>
          <p:nvPr/>
        </p:nvSpPr>
        <p:spPr bwMode="auto">
          <a:xfrm>
            <a:off x="9762993" y="4786093"/>
            <a:ext cx="1335260" cy="481214"/>
          </a:xfrm>
          <a:prstGeom prst="roundRect">
            <a:avLst>
              <a:gd name="adj" fmla="val 11478"/>
            </a:avLst>
          </a:prstGeom>
          <a:solidFill>
            <a:schemeClr val="tx1"/>
          </a:solidFill>
          <a:ln>
            <a:noFill/>
          </a:ln>
          <a:effectLst>
            <a:reflection blurRad="12700" stA="38000" endPos="28000" dist="5000" dir="5400000" sy="-100000" algn="bl" rotWithShape="0"/>
          </a:effectLst>
          <a:extLst/>
        </p:spPr>
        <p:txBody>
          <a:bodyPr vert="horz" wrap="square" lIns="121948" tIns="60974" rIns="121948" bIns="60974" numCol="1" rtlCol="0" anchor="ctr" anchorCtr="0" compatLnSpc="1">
            <a:prstTxWarp prst="textNoShape">
              <a:avLst/>
            </a:prstTxWarp>
          </a:bodyPr>
          <a:lstStyle/>
          <a:p>
            <a:pPr>
              <a:lnSpc>
                <a:spcPct val="150000"/>
              </a:lnSpc>
              <a:buClr>
                <a:srgbClr val="CC9900"/>
              </a:buClr>
            </a:pPr>
            <a:r>
              <a:rPr lang="en-US" altLang="zh-CN" sz="400" dirty="0" err="1">
                <a:solidFill>
                  <a:schemeClr val="bg1"/>
                </a:solidFill>
                <a:latin typeface="微软雅黑" pitchFamily="34" charset="-122"/>
                <a:ea typeface="微软雅黑" pitchFamily="34" charset="-122"/>
              </a:rPr>
              <a:t>src</a:t>
            </a:r>
            <a:r>
              <a:rPr lang="en-US" altLang="zh-CN" sz="400" dirty="0">
                <a:solidFill>
                  <a:schemeClr val="bg1"/>
                </a:solidFill>
                <a:latin typeface="微软雅黑" pitchFamily="34" charset="-122"/>
                <a:ea typeface="微软雅黑" pitchFamily="34" charset="-122"/>
              </a:rPr>
              <a:t>-group 1 </a:t>
            </a:r>
            <a:r>
              <a:rPr lang="en-US" altLang="zh-CN" sz="400" dirty="0" err="1">
                <a:solidFill>
                  <a:schemeClr val="bg1"/>
                </a:solidFill>
                <a:latin typeface="微软雅黑" pitchFamily="34" charset="-122"/>
                <a:ea typeface="微软雅黑" pitchFamily="34" charset="-122"/>
              </a:rPr>
              <a:t>dst</a:t>
            </a:r>
            <a:r>
              <a:rPr lang="en-US" altLang="zh-CN" sz="400" dirty="0">
                <a:solidFill>
                  <a:schemeClr val="bg1"/>
                </a:solidFill>
                <a:latin typeface="微软雅黑" pitchFamily="34" charset="-122"/>
                <a:ea typeface="微软雅黑" pitchFamily="34" charset="-122"/>
              </a:rPr>
              <a:t>-group 10.3.1.0/24  permit</a:t>
            </a:r>
          </a:p>
          <a:p>
            <a:pPr>
              <a:lnSpc>
                <a:spcPct val="150000"/>
              </a:lnSpc>
              <a:buClr>
                <a:srgbClr val="CC9900"/>
              </a:buClr>
            </a:pPr>
            <a:r>
              <a:rPr lang="en-US" altLang="zh-CN" sz="400" dirty="0" err="1">
                <a:solidFill>
                  <a:schemeClr val="bg1"/>
                </a:solidFill>
                <a:latin typeface="微软雅黑" pitchFamily="34" charset="-122"/>
                <a:ea typeface="微软雅黑" pitchFamily="34" charset="-122"/>
              </a:rPr>
              <a:t>src</a:t>
            </a:r>
            <a:r>
              <a:rPr lang="en-US" altLang="zh-CN" sz="400" dirty="0">
                <a:solidFill>
                  <a:schemeClr val="bg1"/>
                </a:solidFill>
                <a:latin typeface="微软雅黑" pitchFamily="34" charset="-122"/>
                <a:ea typeface="微软雅黑" pitchFamily="34" charset="-122"/>
              </a:rPr>
              <a:t>-group 3 </a:t>
            </a:r>
            <a:r>
              <a:rPr lang="en-US" altLang="zh-CN" sz="400" dirty="0" err="1">
                <a:solidFill>
                  <a:schemeClr val="bg1"/>
                </a:solidFill>
                <a:latin typeface="微软雅黑" pitchFamily="34" charset="-122"/>
                <a:ea typeface="微软雅黑" pitchFamily="34" charset="-122"/>
              </a:rPr>
              <a:t>dst</a:t>
            </a:r>
            <a:r>
              <a:rPr lang="en-US" altLang="zh-CN" sz="400" dirty="0">
                <a:solidFill>
                  <a:schemeClr val="bg1"/>
                </a:solidFill>
                <a:latin typeface="微软雅黑" pitchFamily="34" charset="-122"/>
                <a:ea typeface="微软雅黑" pitchFamily="34" charset="-122"/>
              </a:rPr>
              <a:t>-group 10.3.2.0/24 deny</a:t>
            </a:r>
          </a:p>
          <a:p>
            <a:pPr>
              <a:lnSpc>
                <a:spcPct val="150000"/>
              </a:lnSpc>
              <a:buClr>
                <a:srgbClr val="CC9900"/>
              </a:buClr>
            </a:pPr>
            <a:r>
              <a:rPr lang="en-US" altLang="zh-CN" sz="400" dirty="0" err="1">
                <a:solidFill>
                  <a:schemeClr val="bg1"/>
                </a:solidFill>
                <a:latin typeface="微软雅黑" pitchFamily="34" charset="-122"/>
                <a:ea typeface="微软雅黑" pitchFamily="34" charset="-122"/>
              </a:rPr>
              <a:t>src</a:t>
            </a:r>
            <a:r>
              <a:rPr lang="en-US" altLang="zh-CN" sz="400" dirty="0">
                <a:solidFill>
                  <a:schemeClr val="bg1"/>
                </a:solidFill>
                <a:latin typeface="微软雅黑" pitchFamily="34" charset="-122"/>
                <a:ea typeface="微软雅黑" pitchFamily="34" charset="-122"/>
              </a:rPr>
              <a:t>-group 1 </a:t>
            </a:r>
            <a:r>
              <a:rPr lang="en-US" altLang="zh-CN" sz="400" dirty="0" err="1">
                <a:solidFill>
                  <a:schemeClr val="bg1"/>
                </a:solidFill>
                <a:latin typeface="微软雅黑" pitchFamily="34" charset="-122"/>
                <a:ea typeface="微软雅黑" pitchFamily="34" charset="-122"/>
              </a:rPr>
              <a:t>dst</a:t>
            </a:r>
            <a:r>
              <a:rPr lang="en-US" altLang="zh-CN" sz="400" dirty="0">
                <a:solidFill>
                  <a:schemeClr val="bg1"/>
                </a:solidFill>
                <a:latin typeface="微软雅黑" pitchFamily="34" charset="-122"/>
                <a:ea typeface="微软雅黑" pitchFamily="34" charset="-122"/>
              </a:rPr>
              <a:t>-group 2 deny</a:t>
            </a:r>
          </a:p>
          <a:p>
            <a:pPr>
              <a:lnSpc>
                <a:spcPct val="150000"/>
              </a:lnSpc>
              <a:buClr>
                <a:srgbClr val="CC9900"/>
              </a:buClr>
            </a:pPr>
            <a:r>
              <a:rPr lang="en-US" altLang="zh-CN" sz="400" dirty="0" err="1">
                <a:solidFill>
                  <a:schemeClr val="bg1"/>
                </a:solidFill>
                <a:latin typeface="微软雅黑" pitchFamily="34" charset="-122"/>
                <a:ea typeface="微软雅黑" pitchFamily="34" charset="-122"/>
              </a:rPr>
              <a:t>src</a:t>
            </a:r>
            <a:r>
              <a:rPr lang="en-US" altLang="zh-CN" sz="400" dirty="0">
                <a:solidFill>
                  <a:schemeClr val="bg1"/>
                </a:solidFill>
                <a:latin typeface="微软雅黑" pitchFamily="34" charset="-122"/>
                <a:ea typeface="微软雅黑" pitchFamily="34" charset="-122"/>
              </a:rPr>
              <a:t>-group 1 </a:t>
            </a:r>
            <a:r>
              <a:rPr lang="en-US" altLang="zh-CN" sz="400" dirty="0" err="1">
                <a:solidFill>
                  <a:schemeClr val="bg1"/>
                </a:solidFill>
                <a:latin typeface="微软雅黑" pitchFamily="34" charset="-122"/>
                <a:ea typeface="微软雅黑" pitchFamily="34" charset="-122"/>
              </a:rPr>
              <a:t>dst</a:t>
            </a:r>
            <a:r>
              <a:rPr lang="en-US" altLang="zh-CN" sz="400" dirty="0">
                <a:solidFill>
                  <a:schemeClr val="bg1"/>
                </a:solidFill>
                <a:latin typeface="微软雅黑" pitchFamily="34" charset="-122"/>
                <a:ea typeface="微软雅黑" pitchFamily="34" charset="-122"/>
              </a:rPr>
              <a:t>-group 3 deny</a:t>
            </a:r>
          </a:p>
        </p:txBody>
      </p:sp>
      <p:sp>
        <p:nvSpPr>
          <p:cNvPr id="452" name="TextBox 346"/>
          <p:cNvSpPr txBox="1"/>
          <p:nvPr/>
        </p:nvSpPr>
        <p:spPr>
          <a:xfrm>
            <a:off x="6777528" y="1802386"/>
            <a:ext cx="5562198" cy="385811"/>
          </a:xfrm>
          <a:prstGeom prst="rect">
            <a:avLst/>
          </a:prstGeom>
          <a:noFill/>
        </p:spPr>
        <p:txBody>
          <a:bodyPr wrap="square" rtlCol="0">
            <a:spAutoFit/>
          </a:bodyPr>
          <a:lstStyle/>
          <a:p>
            <a:pPr defTabSz="609545">
              <a:lnSpc>
                <a:spcPct val="130000"/>
              </a:lnSpc>
              <a:buFont typeface="Arial" pitchFamily="34" charset="0"/>
              <a:buChar char="•"/>
            </a:pPr>
            <a:r>
              <a:rPr lang="zh-CN" altLang="en-US" sz="1467" dirty="0">
                <a:solidFill>
                  <a:schemeClr val="bg1"/>
                </a:solidFill>
                <a:latin typeface="Arial"/>
                <a:ea typeface="微软雅黑"/>
                <a:sym typeface="Arial"/>
              </a:rPr>
              <a:t> 业务语言自动转换为网络语言，一键式部署</a:t>
            </a:r>
            <a:endParaRPr lang="en-US" altLang="zh-CN" sz="1467" dirty="0">
              <a:solidFill>
                <a:schemeClr val="bg1"/>
              </a:solidFill>
              <a:latin typeface="Arial"/>
              <a:ea typeface="微软雅黑"/>
              <a:sym typeface="Arial"/>
            </a:endParaRPr>
          </a:p>
        </p:txBody>
      </p:sp>
      <p:sp>
        <p:nvSpPr>
          <p:cNvPr id="453" name="TextBox 301"/>
          <p:cNvSpPr txBox="1">
            <a:spLocks noChangeArrowheads="1"/>
          </p:cNvSpPr>
          <p:nvPr/>
        </p:nvSpPr>
        <p:spPr bwMode="auto">
          <a:xfrm>
            <a:off x="9439301" y="4535484"/>
            <a:ext cx="1890530" cy="328435"/>
          </a:xfrm>
          <a:prstGeom prst="rect">
            <a:avLst/>
          </a:prstGeom>
          <a:noFill/>
          <a:ln w="9525">
            <a:noFill/>
            <a:miter lim="800000"/>
            <a:headEnd/>
            <a:tailEnd/>
          </a:ln>
        </p:spPr>
        <p:txBody>
          <a:bodyPr wrap="square" lIns="121931" tIns="60966" rIns="121931" bIns="60966">
            <a:spAutoFit/>
          </a:bodyPr>
          <a:lstStyle/>
          <a:p>
            <a:pPr algn="ctr"/>
            <a:r>
              <a:rPr lang="zh-CN" altLang="en-US" sz="1334" dirty="0">
                <a:solidFill>
                  <a:schemeClr val="bg1"/>
                </a:solidFill>
                <a:latin typeface="Arial" charset="0"/>
                <a:ea typeface="微软雅黑" pitchFamily="34" charset="-122"/>
                <a:cs typeface="Arial" charset="0"/>
              </a:rPr>
              <a:t>命令行</a:t>
            </a:r>
          </a:p>
        </p:txBody>
      </p:sp>
      <p:sp>
        <p:nvSpPr>
          <p:cNvPr id="459" name="矩形 458"/>
          <p:cNvSpPr/>
          <p:nvPr/>
        </p:nvSpPr>
        <p:spPr bwMode="auto">
          <a:xfrm>
            <a:off x="6203859" y="1413146"/>
            <a:ext cx="5473267" cy="384089"/>
          </a:xfrm>
          <a:prstGeom prst="rect">
            <a:avLst/>
          </a:prstGeom>
          <a:no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22467" tIns="11233" rIns="22467" bIns="11233" anchor="ctr" anchorCtr="0">
            <a:noAutofit/>
          </a:bodyPr>
          <a:lstStyle/>
          <a:p>
            <a:pPr algn="ctr" eaLnBrk="0" fontAlgn="base" hangingPunct="0">
              <a:spcBef>
                <a:spcPct val="0"/>
              </a:spcBef>
              <a:spcAft>
                <a:spcPct val="0"/>
              </a:spcAft>
              <a:defRPr/>
            </a:pPr>
            <a:r>
              <a:rPr lang="zh-CN" altLang="en-US" sz="1867" b="1" dirty="0">
                <a:solidFill>
                  <a:srgbClr val="FF9933"/>
                </a:solidFill>
                <a:latin typeface="微软雅黑" pitchFamily="34" charset="-122"/>
                <a:ea typeface="微软雅黑" pitchFamily="34" charset="-122"/>
                <a:sym typeface="Arial"/>
              </a:rPr>
              <a:t>基于业务的策略配置，效率提升</a:t>
            </a:r>
            <a:r>
              <a:rPr lang="en-US" altLang="zh-CN" sz="1867" b="1" dirty="0">
                <a:solidFill>
                  <a:srgbClr val="FF9933"/>
                </a:solidFill>
                <a:latin typeface="微软雅黑" pitchFamily="34" charset="-122"/>
                <a:ea typeface="微软雅黑" pitchFamily="34" charset="-122"/>
                <a:sym typeface="Arial"/>
              </a:rPr>
              <a:t>30%</a:t>
            </a:r>
            <a:endParaRPr lang="zh-CN" altLang="en-US" sz="1867" b="1" dirty="0">
              <a:solidFill>
                <a:srgbClr val="FF9933"/>
              </a:solidFill>
              <a:latin typeface="微软雅黑" pitchFamily="34" charset="-122"/>
              <a:ea typeface="微软雅黑" pitchFamily="34" charset="-122"/>
              <a:sym typeface="Arial"/>
            </a:endParaRPr>
          </a:p>
        </p:txBody>
      </p:sp>
      <p:sp>
        <p:nvSpPr>
          <p:cNvPr id="460" name="标题 3"/>
          <p:cNvSpPr txBox="1">
            <a:spLocks/>
          </p:cNvSpPr>
          <p:nvPr/>
        </p:nvSpPr>
        <p:spPr>
          <a:xfrm>
            <a:off x="552971" y="471899"/>
            <a:ext cx="10975340" cy="941671"/>
          </a:xfrm>
          <a:prstGeom prst="rect">
            <a:avLst/>
          </a:prstGeom>
        </p:spPr>
        <p:txBody>
          <a:bodyPr vert="horz" lIns="121948" tIns="60974" rIns="121948" bIns="60974" rtlCol="0" anchor="ctr">
            <a:noAutofit/>
          </a:bodyPr>
          <a:lstStyle>
            <a:lvl1pPr algn="ctr" defTabSz="914400" rtl="0" eaLnBrk="1" latinLnBrk="0" hangingPunct="1">
              <a:spcBef>
                <a:spcPct val="0"/>
              </a:spcBef>
              <a:buNone/>
              <a:defRPr sz="4400" kern="1200" baseline="0">
                <a:solidFill>
                  <a:schemeClr val="bg1"/>
                </a:solidFill>
                <a:latin typeface="+mj-lt"/>
                <a:ea typeface="+mj-ea"/>
                <a:cs typeface="+mj-cs"/>
              </a:defRPr>
            </a:lvl1pPr>
          </a:lstStyle>
          <a:p>
            <a:pPr algn="l" eaLnBrk="0" fontAlgn="base" hangingPunct="0">
              <a:spcAft>
                <a:spcPct val="0"/>
              </a:spcAft>
            </a:pPr>
            <a:r>
              <a:rPr kumimoji="1" lang="zh-CN" altLang="en-US" sz="3200" b="1" dirty="0" smtClean="0">
                <a:latin typeface="微软雅黑" panose="020B0503020204020204" pitchFamily="34" charset="-122"/>
                <a:ea typeface="微软雅黑" panose="020B0503020204020204" pitchFamily="34" charset="-122"/>
                <a:cs typeface="Arial" pitchFamily="34" charset="0"/>
              </a:rPr>
              <a:t>精细管理：</a:t>
            </a:r>
            <a:r>
              <a:rPr kumimoji="1" lang="zh-CN" altLang="en-US" sz="3200" b="1" dirty="0">
                <a:latin typeface="微软雅黑" panose="020B0503020204020204" pitchFamily="34" charset="-122"/>
                <a:ea typeface="微软雅黑" panose="020B0503020204020204" pitchFamily="34" charset="-122"/>
                <a:cs typeface="Arial" pitchFamily="34" charset="0"/>
                <a:sym typeface="Arial"/>
              </a:rPr>
              <a:t>智能感知，精细分配网络资源</a:t>
            </a:r>
            <a:endParaRPr kumimoji="1" lang="en-US" altLang="zh-CN" sz="3200" b="1" dirty="0">
              <a:latin typeface="微软雅黑" panose="020B0503020204020204" pitchFamily="34" charset="-122"/>
              <a:ea typeface="微软雅黑" panose="020B0503020204020204" pitchFamily="34" charset="-122"/>
              <a:cs typeface="Arial" pitchFamily="34" charset="0"/>
              <a:sym typeface="Arial"/>
            </a:endParaRPr>
          </a:p>
        </p:txBody>
      </p:sp>
      <p:sp>
        <p:nvSpPr>
          <p:cNvPr id="461" name="TextBox 346"/>
          <p:cNvSpPr txBox="1"/>
          <p:nvPr/>
        </p:nvSpPr>
        <p:spPr>
          <a:xfrm>
            <a:off x="1148695" y="1875874"/>
            <a:ext cx="4486104" cy="679289"/>
          </a:xfrm>
          <a:prstGeom prst="rect">
            <a:avLst/>
          </a:prstGeom>
          <a:noFill/>
        </p:spPr>
        <p:txBody>
          <a:bodyPr wrap="square" rtlCol="0">
            <a:spAutoFit/>
          </a:bodyPr>
          <a:lstStyle/>
          <a:p>
            <a:pPr marL="144029" indent="-144029" defTabSz="609545">
              <a:lnSpc>
                <a:spcPct val="130000"/>
              </a:lnSpc>
              <a:buFont typeface="Arial" panose="020B0604020202020204" pitchFamily="34" charset="0"/>
              <a:buChar char="•"/>
            </a:pPr>
            <a:r>
              <a:rPr lang="zh-CN" altLang="en-US" sz="1467" dirty="0">
                <a:solidFill>
                  <a:schemeClr val="bg1"/>
                </a:solidFill>
                <a:latin typeface="Arial"/>
                <a:ea typeface="微软雅黑"/>
                <a:sym typeface="Arial"/>
              </a:rPr>
              <a:t>校园网智能感知用户角色、接入方式、业务类型等并按需进行资源分配。</a:t>
            </a:r>
            <a:endParaRPr lang="en-US" altLang="zh-CN" sz="1467" dirty="0">
              <a:solidFill>
                <a:schemeClr val="bg1"/>
              </a:solidFill>
              <a:latin typeface="Arial"/>
              <a:ea typeface="微软雅黑"/>
              <a:sym typeface="Arial"/>
            </a:endParaRPr>
          </a:p>
        </p:txBody>
      </p:sp>
      <p:grpSp>
        <p:nvGrpSpPr>
          <p:cNvPr id="12" name="组合 11"/>
          <p:cNvGrpSpPr/>
          <p:nvPr/>
        </p:nvGrpSpPr>
        <p:grpSpPr>
          <a:xfrm>
            <a:off x="1216655" y="2943001"/>
            <a:ext cx="4688866" cy="2810570"/>
            <a:chOff x="626525" y="2130562"/>
            <a:chExt cx="3678340" cy="2290995"/>
          </a:xfrm>
        </p:grpSpPr>
        <p:sp>
          <p:nvSpPr>
            <p:cNvPr id="105" name="Freeform 7"/>
            <p:cNvSpPr>
              <a:spLocks/>
            </p:cNvSpPr>
            <p:nvPr/>
          </p:nvSpPr>
          <p:spPr bwMode="auto">
            <a:xfrm>
              <a:off x="1855226" y="3852402"/>
              <a:ext cx="571734" cy="569155"/>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06" name="Freeform 11"/>
            <p:cNvSpPr>
              <a:spLocks/>
            </p:cNvSpPr>
            <p:nvPr/>
          </p:nvSpPr>
          <p:spPr bwMode="auto">
            <a:xfrm>
              <a:off x="3042673" y="2256126"/>
              <a:ext cx="114964" cy="108300"/>
            </a:xfrm>
            <a:custGeom>
              <a:avLst/>
              <a:gdLst/>
              <a:ahLst/>
              <a:cxnLst>
                <a:cxn ang="0">
                  <a:pos x="725" y="0"/>
                </a:cxn>
                <a:cxn ang="0">
                  <a:pos x="701" y="9"/>
                </a:cxn>
                <a:cxn ang="0">
                  <a:pos x="0" y="649"/>
                </a:cxn>
                <a:cxn ang="0">
                  <a:pos x="47" y="701"/>
                </a:cxn>
                <a:cxn ang="0">
                  <a:pos x="748" y="61"/>
                </a:cxn>
                <a:cxn ang="0">
                  <a:pos x="725" y="0"/>
                </a:cxn>
                <a:cxn ang="0">
                  <a:pos x="725" y="0"/>
                </a:cxn>
                <a:cxn ang="0">
                  <a:pos x="712" y="0"/>
                </a:cxn>
                <a:cxn ang="0">
                  <a:pos x="701" y="9"/>
                </a:cxn>
                <a:cxn ang="0">
                  <a:pos x="725" y="0"/>
                </a:cxn>
              </a:cxnLst>
              <a:rect l="0" t="0" r="r" b="b"/>
              <a:pathLst>
                <a:path w="748" h="701">
                  <a:moveTo>
                    <a:pt x="725" y="0"/>
                  </a:moveTo>
                  <a:lnTo>
                    <a:pt x="701" y="9"/>
                  </a:lnTo>
                  <a:lnTo>
                    <a:pt x="0" y="649"/>
                  </a:lnTo>
                  <a:lnTo>
                    <a:pt x="47" y="701"/>
                  </a:lnTo>
                  <a:lnTo>
                    <a:pt x="748" y="61"/>
                  </a:lnTo>
                  <a:lnTo>
                    <a:pt x="725" y="0"/>
                  </a:lnTo>
                  <a:lnTo>
                    <a:pt x="725" y="0"/>
                  </a:lnTo>
                  <a:lnTo>
                    <a:pt x="712" y="0"/>
                  </a:lnTo>
                  <a:lnTo>
                    <a:pt x="701" y="9"/>
                  </a:lnTo>
                  <a:lnTo>
                    <a:pt x="725" y="0"/>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07" name="Rectangle 12"/>
            <p:cNvSpPr>
              <a:spLocks noChangeArrowheads="1"/>
            </p:cNvSpPr>
            <p:nvPr/>
          </p:nvSpPr>
          <p:spPr bwMode="auto">
            <a:xfrm>
              <a:off x="3154551" y="2256126"/>
              <a:ext cx="82557" cy="10753"/>
            </a:xfrm>
            <a:prstGeom prst="rect">
              <a:avLst/>
            </a:prstGeom>
            <a:solidFill>
              <a:srgbClr val="0070C0"/>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08" name="Freeform 13"/>
            <p:cNvSpPr>
              <a:spLocks/>
            </p:cNvSpPr>
            <p:nvPr/>
          </p:nvSpPr>
          <p:spPr bwMode="auto">
            <a:xfrm>
              <a:off x="3215504" y="2239995"/>
              <a:ext cx="43979" cy="43781"/>
            </a:xfrm>
            <a:custGeom>
              <a:avLst/>
              <a:gdLst/>
              <a:ahLst/>
              <a:cxnLst>
                <a:cxn ang="0">
                  <a:pos x="153" y="0"/>
                </a:cxn>
                <a:cxn ang="0">
                  <a:pos x="170" y="3"/>
                </a:cxn>
                <a:cxn ang="0">
                  <a:pos x="187" y="7"/>
                </a:cxn>
                <a:cxn ang="0">
                  <a:pos x="203" y="13"/>
                </a:cxn>
                <a:cxn ang="0">
                  <a:pos x="218" y="22"/>
                </a:cxn>
                <a:cxn ang="0">
                  <a:pos x="232" y="32"/>
                </a:cxn>
                <a:cxn ang="0">
                  <a:pos x="244" y="44"/>
                </a:cxn>
                <a:cxn ang="0">
                  <a:pos x="255" y="56"/>
                </a:cxn>
                <a:cxn ang="0">
                  <a:pos x="264" y="70"/>
                </a:cxn>
                <a:cxn ang="0">
                  <a:pos x="272" y="86"/>
                </a:cxn>
                <a:cxn ang="0">
                  <a:pos x="277" y="102"/>
                </a:cxn>
                <a:cxn ang="0">
                  <a:pos x="281" y="119"/>
                </a:cxn>
                <a:cxn ang="0">
                  <a:pos x="282" y="138"/>
                </a:cxn>
                <a:cxn ang="0">
                  <a:pos x="282" y="152"/>
                </a:cxn>
                <a:cxn ang="0">
                  <a:pos x="280" y="169"/>
                </a:cxn>
                <a:cxn ang="0">
                  <a:pos x="275" y="187"/>
                </a:cxn>
                <a:cxn ang="0">
                  <a:pos x="269" y="202"/>
                </a:cxn>
                <a:cxn ang="0">
                  <a:pos x="261" y="217"/>
                </a:cxn>
                <a:cxn ang="0">
                  <a:pos x="251" y="230"/>
                </a:cxn>
                <a:cxn ang="0">
                  <a:pos x="239" y="243"/>
                </a:cxn>
                <a:cxn ang="0">
                  <a:pos x="226" y="254"/>
                </a:cxn>
                <a:cxn ang="0">
                  <a:pos x="212" y="263"/>
                </a:cxn>
                <a:cxn ang="0">
                  <a:pos x="197" y="271"/>
                </a:cxn>
                <a:cxn ang="0">
                  <a:pos x="181" y="277"/>
                </a:cxn>
                <a:cxn ang="0">
                  <a:pos x="163" y="280"/>
                </a:cxn>
                <a:cxn ang="0">
                  <a:pos x="146" y="282"/>
                </a:cxn>
                <a:cxn ang="0">
                  <a:pos x="131" y="281"/>
                </a:cxn>
                <a:cxn ang="0">
                  <a:pos x="113" y="279"/>
                </a:cxn>
                <a:cxn ang="0">
                  <a:pos x="97" y="274"/>
                </a:cxn>
                <a:cxn ang="0">
                  <a:pos x="81" y="268"/>
                </a:cxn>
                <a:cxn ang="0">
                  <a:pos x="65" y="260"/>
                </a:cxn>
                <a:cxn ang="0">
                  <a:pos x="52" y="250"/>
                </a:cxn>
                <a:cxn ang="0">
                  <a:pos x="40" y="238"/>
                </a:cxn>
                <a:cxn ang="0">
                  <a:pos x="29" y="225"/>
                </a:cxn>
                <a:cxn ang="0">
                  <a:pos x="20" y="211"/>
                </a:cxn>
                <a:cxn ang="0">
                  <a:pos x="11" y="196"/>
                </a:cxn>
                <a:cxn ang="0">
                  <a:pos x="6" y="179"/>
                </a:cxn>
                <a:cxn ang="0">
                  <a:pos x="2" y="162"/>
                </a:cxn>
                <a:cxn ang="0">
                  <a:pos x="1" y="145"/>
                </a:cxn>
                <a:cxn ang="0">
                  <a:pos x="1" y="130"/>
                </a:cxn>
                <a:cxn ang="0">
                  <a:pos x="3" y="112"/>
                </a:cxn>
                <a:cxn ang="0">
                  <a:pos x="8" y="96"/>
                </a:cxn>
                <a:cxn ang="0">
                  <a:pos x="14" y="80"/>
                </a:cxn>
                <a:cxn ang="0">
                  <a:pos x="23" y="65"/>
                </a:cxn>
                <a:cxn ang="0">
                  <a:pos x="33" y="51"/>
                </a:cxn>
                <a:cxn ang="0">
                  <a:pos x="45" y="39"/>
                </a:cxn>
                <a:cxn ang="0">
                  <a:pos x="57" y="28"/>
                </a:cxn>
                <a:cxn ang="0">
                  <a:pos x="72" y="18"/>
                </a:cxn>
                <a:cxn ang="0">
                  <a:pos x="87" y="11"/>
                </a:cxn>
                <a:cxn ang="0">
                  <a:pos x="103" y="5"/>
                </a:cxn>
                <a:cxn ang="0">
                  <a:pos x="120" y="1"/>
                </a:cxn>
                <a:cxn ang="0">
                  <a:pos x="138" y="0"/>
                </a:cxn>
              </a:cxnLst>
              <a:rect l="0" t="0" r="r" b="b"/>
              <a:pathLst>
                <a:path w="284" h="282">
                  <a:moveTo>
                    <a:pt x="142" y="0"/>
                  </a:moveTo>
                  <a:lnTo>
                    <a:pt x="142" y="0"/>
                  </a:lnTo>
                  <a:lnTo>
                    <a:pt x="146" y="0"/>
                  </a:lnTo>
                  <a:lnTo>
                    <a:pt x="149" y="0"/>
                  </a:lnTo>
                  <a:lnTo>
                    <a:pt x="153" y="0"/>
                  </a:lnTo>
                  <a:lnTo>
                    <a:pt x="156" y="0"/>
                  </a:lnTo>
                  <a:lnTo>
                    <a:pt x="160" y="1"/>
                  </a:lnTo>
                  <a:lnTo>
                    <a:pt x="163" y="1"/>
                  </a:lnTo>
                  <a:lnTo>
                    <a:pt x="166" y="2"/>
                  </a:lnTo>
                  <a:lnTo>
                    <a:pt x="170" y="3"/>
                  </a:lnTo>
                  <a:lnTo>
                    <a:pt x="173" y="3"/>
                  </a:lnTo>
                  <a:lnTo>
                    <a:pt x="178" y="4"/>
                  </a:lnTo>
                  <a:lnTo>
                    <a:pt x="181" y="5"/>
                  </a:lnTo>
                  <a:lnTo>
                    <a:pt x="184" y="6"/>
                  </a:lnTo>
                  <a:lnTo>
                    <a:pt x="187" y="7"/>
                  </a:lnTo>
                  <a:lnTo>
                    <a:pt x="191" y="8"/>
                  </a:lnTo>
                  <a:lnTo>
                    <a:pt x="194" y="9"/>
                  </a:lnTo>
                  <a:lnTo>
                    <a:pt x="197" y="11"/>
                  </a:lnTo>
                  <a:lnTo>
                    <a:pt x="200" y="12"/>
                  </a:lnTo>
                  <a:lnTo>
                    <a:pt x="203" y="13"/>
                  </a:lnTo>
                  <a:lnTo>
                    <a:pt x="206" y="15"/>
                  </a:lnTo>
                  <a:lnTo>
                    <a:pt x="209" y="16"/>
                  </a:lnTo>
                  <a:lnTo>
                    <a:pt x="212" y="18"/>
                  </a:lnTo>
                  <a:lnTo>
                    <a:pt x="215" y="20"/>
                  </a:lnTo>
                  <a:lnTo>
                    <a:pt x="218" y="22"/>
                  </a:lnTo>
                  <a:lnTo>
                    <a:pt x="220" y="23"/>
                  </a:lnTo>
                  <a:lnTo>
                    <a:pt x="223" y="26"/>
                  </a:lnTo>
                  <a:lnTo>
                    <a:pt x="226" y="28"/>
                  </a:lnTo>
                  <a:lnTo>
                    <a:pt x="228" y="30"/>
                  </a:lnTo>
                  <a:lnTo>
                    <a:pt x="232" y="32"/>
                  </a:lnTo>
                  <a:lnTo>
                    <a:pt x="235" y="35"/>
                  </a:lnTo>
                  <a:lnTo>
                    <a:pt x="237" y="37"/>
                  </a:lnTo>
                  <a:lnTo>
                    <a:pt x="239" y="39"/>
                  </a:lnTo>
                  <a:lnTo>
                    <a:pt x="242" y="41"/>
                  </a:lnTo>
                  <a:lnTo>
                    <a:pt x="244" y="44"/>
                  </a:lnTo>
                  <a:lnTo>
                    <a:pt x="246" y="46"/>
                  </a:lnTo>
                  <a:lnTo>
                    <a:pt x="249" y="49"/>
                  </a:lnTo>
                  <a:lnTo>
                    <a:pt x="251" y="51"/>
                  </a:lnTo>
                  <a:lnTo>
                    <a:pt x="253" y="54"/>
                  </a:lnTo>
                  <a:lnTo>
                    <a:pt x="255" y="56"/>
                  </a:lnTo>
                  <a:lnTo>
                    <a:pt x="257" y="59"/>
                  </a:lnTo>
                  <a:lnTo>
                    <a:pt x="259" y="62"/>
                  </a:lnTo>
                  <a:lnTo>
                    <a:pt x="261" y="65"/>
                  </a:lnTo>
                  <a:lnTo>
                    <a:pt x="262" y="68"/>
                  </a:lnTo>
                  <a:lnTo>
                    <a:pt x="264" y="70"/>
                  </a:lnTo>
                  <a:lnTo>
                    <a:pt x="266" y="73"/>
                  </a:lnTo>
                  <a:lnTo>
                    <a:pt x="267" y="76"/>
                  </a:lnTo>
                  <a:lnTo>
                    <a:pt x="269" y="80"/>
                  </a:lnTo>
                  <a:lnTo>
                    <a:pt x="270" y="83"/>
                  </a:lnTo>
                  <a:lnTo>
                    <a:pt x="272" y="86"/>
                  </a:lnTo>
                  <a:lnTo>
                    <a:pt x="273" y="90"/>
                  </a:lnTo>
                  <a:lnTo>
                    <a:pt x="274" y="93"/>
                  </a:lnTo>
                  <a:lnTo>
                    <a:pt x="275" y="96"/>
                  </a:lnTo>
                  <a:lnTo>
                    <a:pt x="276" y="99"/>
                  </a:lnTo>
                  <a:lnTo>
                    <a:pt x="277" y="102"/>
                  </a:lnTo>
                  <a:lnTo>
                    <a:pt x="278" y="106"/>
                  </a:lnTo>
                  <a:lnTo>
                    <a:pt x="279" y="109"/>
                  </a:lnTo>
                  <a:lnTo>
                    <a:pt x="280" y="112"/>
                  </a:lnTo>
                  <a:lnTo>
                    <a:pt x="280" y="116"/>
                  </a:lnTo>
                  <a:lnTo>
                    <a:pt x="281" y="119"/>
                  </a:lnTo>
                  <a:lnTo>
                    <a:pt x="281" y="123"/>
                  </a:lnTo>
                  <a:lnTo>
                    <a:pt x="282" y="126"/>
                  </a:lnTo>
                  <a:lnTo>
                    <a:pt x="282" y="130"/>
                  </a:lnTo>
                  <a:lnTo>
                    <a:pt x="282" y="134"/>
                  </a:lnTo>
                  <a:lnTo>
                    <a:pt x="282" y="138"/>
                  </a:lnTo>
                  <a:lnTo>
                    <a:pt x="284" y="141"/>
                  </a:lnTo>
                  <a:lnTo>
                    <a:pt x="284" y="141"/>
                  </a:lnTo>
                  <a:lnTo>
                    <a:pt x="282" y="145"/>
                  </a:lnTo>
                  <a:lnTo>
                    <a:pt x="282" y="148"/>
                  </a:lnTo>
                  <a:lnTo>
                    <a:pt x="282" y="152"/>
                  </a:lnTo>
                  <a:lnTo>
                    <a:pt x="282" y="155"/>
                  </a:lnTo>
                  <a:lnTo>
                    <a:pt x="281" y="159"/>
                  </a:lnTo>
                  <a:lnTo>
                    <a:pt x="281" y="162"/>
                  </a:lnTo>
                  <a:lnTo>
                    <a:pt x="280" y="166"/>
                  </a:lnTo>
                  <a:lnTo>
                    <a:pt x="280" y="169"/>
                  </a:lnTo>
                  <a:lnTo>
                    <a:pt x="279" y="172"/>
                  </a:lnTo>
                  <a:lnTo>
                    <a:pt x="278" y="176"/>
                  </a:lnTo>
                  <a:lnTo>
                    <a:pt x="277" y="179"/>
                  </a:lnTo>
                  <a:lnTo>
                    <a:pt x="276" y="182"/>
                  </a:lnTo>
                  <a:lnTo>
                    <a:pt x="275" y="187"/>
                  </a:lnTo>
                  <a:lnTo>
                    <a:pt x="274" y="190"/>
                  </a:lnTo>
                  <a:lnTo>
                    <a:pt x="273" y="193"/>
                  </a:lnTo>
                  <a:lnTo>
                    <a:pt x="272" y="196"/>
                  </a:lnTo>
                  <a:lnTo>
                    <a:pt x="270" y="199"/>
                  </a:lnTo>
                  <a:lnTo>
                    <a:pt x="269" y="202"/>
                  </a:lnTo>
                  <a:lnTo>
                    <a:pt x="267" y="205"/>
                  </a:lnTo>
                  <a:lnTo>
                    <a:pt x="266" y="208"/>
                  </a:lnTo>
                  <a:lnTo>
                    <a:pt x="264" y="211"/>
                  </a:lnTo>
                  <a:lnTo>
                    <a:pt x="262" y="214"/>
                  </a:lnTo>
                  <a:lnTo>
                    <a:pt x="261" y="217"/>
                  </a:lnTo>
                  <a:lnTo>
                    <a:pt x="259" y="220"/>
                  </a:lnTo>
                  <a:lnTo>
                    <a:pt x="257" y="222"/>
                  </a:lnTo>
                  <a:lnTo>
                    <a:pt x="255" y="225"/>
                  </a:lnTo>
                  <a:lnTo>
                    <a:pt x="253" y="228"/>
                  </a:lnTo>
                  <a:lnTo>
                    <a:pt x="251" y="230"/>
                  </a:lnTo>
                  <a:lnTo>
                    <a:pt x="249" y="233"/>
                  </a:lnTo>
                  <a:lnTo>
                    <a:pt x="246" y="235"/>
                  </a:lnTo>
                  <a:lnTo>
                    <a:pt x="244" y="238"/>
                  </a:lnTo>
                  <a:lnTo>
                    <a:pt x="242" y="241"/>
                  </a:lnTo>
                  <a:lnTo>
                    <a:pt x="239" y="243"/>
                  </a:lnTo>
                  <a:lnTo>
                    <a:pt x="237" y="246"/>
                  </a:lnTo>
                  <a:lnTo>
                    <a:pt x="235" y="248"/>
                  </a:lnTo>
                  <a:lnTo>
                    <a:pt x="232" y="250"/>
                  </a:lnTo>
                  <a:lnTo>
                    <a:pt x="228" y="252"/>
                  </a:lnTo>
                  <a:lnTo>
                    <a:pt x="226" y="254"/>
                  </a:lnTo>
                  <a:lnTo>
                    <a:pt x="223" y="256"/>
                  </a:lnTo>
                  <a:lnTo>
                    <a:pt x="220" y="258"/>
                  </a:lnTo>
                  <a:lnTo>
                    <a:pt x="218" y="260"/>
                  </a:lnTo>
                  <a:lnTo>
                    <a:pt x="215" y="262"/>
                  </a:lnTo>
                  <a:lnTo>
                    <a:pt x="212" y="263"/>
                  </a:lnTo>
                  <a:lnTo>
                    <a:pt x="209" y="265"/>
                  </a:lnTo>
                  <a:lnTo>
                    <a:pt x="206" y="267"/>
                  </a:lnTo>
                  <a:lnTo>
                    <a:pt x="203" y="268"/>
                  </a:lnTo>
                  <a:lnTo>
                    <a:pt x="200" y="270"/>
                  </a:lnTo>
                  <a:lnTo>
                    <a:pt x="197" y="271"/>
                  </a:lnTo>
                  <a:lnTo>
                    <a:pt x="194" y="272"/>
                  </a:lnTo>
                  <a:lnTo>
                    <a:pt x="191" y="273"/>
                  </a:lnTo>
                  <a:lnTo>
                    <a:pt x="187" y="274"/>
                  </a:lnTo>
                  <a:lnTo>
                    <a:pt x="184" y="276"/>
                  </a:lnTo>
                  <a:lnTo>
                    <a:pt x="181" y="277"/>
                  </a:lnTo>
                  <a:lnTo>
                    <a:pt x="178" y="277"/>
                  </a:lnTo>
                  <a:lnTo>
                    <a:pt x="173" y="278"/>
                  </a:lnTo>
                  <a:lnTo>
                    <a:pt x="170" y="279"/>
                  </a:lnTo>
                  <a:lnTo>
                    <a:pt x="166" y="280"/>
                  </a:lnTo>
                  <a:lnTo>
                    <a:pt x="163" y="280"/>
                  </a:lnTo>
                  <a:lnTo>
                    <a:pt x="160" y="281"/>
                  </a:lnTo>
                  <a:lnTo>
                    <a:pt x="156" y="281"/>
                  </a:lnTo>
                  <a:lnTo>
                    <a:pt x="153" y="281"/>
                  </a:lnTo>
                  <a:lnTo>
                    <a:pt x="149" y="282"/>
                  </a:lnTo>
                  <a:lnTo>
                    <a:pt x="146" y="282"/>
                  </a:lnTo>
                  <a:lnTo>
                    <a:pt x="142" y="282"/>
                  </a:lnTo>
                  <a:lnTo>
                    <a:pt x="142" y="282"/>
                  </a:lnTo>
                  <a:lnTo>
                    <a:pt x="138" y="282"/>
                  </a:lnTo>
                  <a:lnTo>
                    <a:pt x="135" y="282"/>
                  </a:lnTo>
                  <a:lnTo>
                    <a:pt x="131" y="281"/>
                  </a:lnTo>
                  <a:lnTo>
                    <a:pt x="128" y="281"/>
                  </a:lnTo>
                  <a:lnTo>
                    <a:pt x="124" y="281"/>
                  </a:lnTo>
                  <a:lnTo>
                    <a:pt x="120" y="280"/>
                  </a:lnTo>
                  <a:lnTo>
                    <a:pt x="117" y="280"/>
                  </a:lnTo>
                  <a:lnTo>
                    <a:pt x="113" y="279"/>
                  </a:lnTo>
                  <a:lnTo>
                    <a:pt x="110" y="278"/>
                  </a:lnTo>
                  <a:lnTo>
                    <a:pt x="107" y="277"/>
                  </a:lnTo>
                  <a:lnTo>
                    <a:pt x="103" y="277"/>
                  </a:lnTo>
                  <a:lnTo>
                    <a:pt x="100" y="276"/>
                  </a:lnTo>
                  <a:lnTo>
                    <a:pt x="97" y="274"/>
                  </a:lnTo>
                  <a:lnTo>
                    <a:pt x="94" y="273"/>
                  </a:lnTo>
                  <a:lnTo>
                    <a:pt x="90" y="272"/>
                  </a:lnTo>
                  <a:lnTo>
                    <a:pt x="87" y="271"/>
                  </a:lnTo>
                  <a:lnTo>
                    <a:pt x="84" y="270"/>
                  </a:lnTo>
                  <a:lnTo>
                    <a:pt x="81" y="268"/>
                  </a:lnTo>
                  <a:lnTo>
                    <a:pt x="78" y="267"/>
                  </a:lnTo>
                  <a:lnTo>
                    <a:pt x="75" y="265"/>
                  </a:lnTo>
                  <a:lnTo>
                    <a:pt x="72" y="263"/>
                  </a:lnTo>
                  <a:lnTo>
                    <a:pt x="68" y="262"/>
                  </a:lnTo>
                  <a:lnTo>
                    <a:pt x="65" y="260"/>
                  </a:lnTo>
                  <a:lnTo>
                    <a:pt x="63" y="258"/>
                  </a:lnTo>
                  <a:lnTo>
                    <a:pt x="60" y="256"/>
                  </a:lnTo>
                  <a:lnTo>
                    <a:pt x="57" y="254"/>
                  </a:lnTo>
                  <a:lnTo>
                    <a:pt x="55" y="252"/>
                  </a:lnTo>
                  <a:lnTo>
                    <a:pt x="52" y="250"/>
                  </a:lnTo>
                  <a:lnTo>
                    <a:pt x="49" y="248"/>
                  </a:lnTo>
                  <a:lnTo>
                    <a:pt x="47" y="246"/>
                  </a:lnTo>
                  <a:lnTo>
                    <a:pt x="45" y="243"/>
                  </a:lnTo>
                  <a:lnTo>
                    <a:pt x="42" y="241"/>
                  </a:lnTo>
                  <a:lnTo>
                    <a:pt x="40" y="238"/>
                  </a:lnTo>
                  <a:lnTo>
                    <a:pt x="38" y="235"/>
                  </a:lnTo>
                  <a:lnTo>
                    <a:pt x="35" y="233"/>
                  </a:lnTo>
                  <a:lnTo>
                    <a:pt x="33" y="230"/>
                  </a:lnTo>
                  <a:lnTo>
                    <a:pt x="31" y="228"/>
                  </a:lnTo>
                  <a:lnTo>
                    <a:pt x="29" y="225"/>
                  </a:lnTo>
                  <a:lnTo>
                    <a:pt x="27" y="222"/>
                  </a:lnTo>
                  <a:lnTo>
                    <a:pt x="25" y="220"/>
                  </a:lnTo>
                  <a:lnTo>
                    <a:pt x="23" y="217"/>
                  </a:lnTo>
                  <a:lnTo>
                    <a:pt x="22" y="214"/>
                  </a:lnTo>
                  <a:lnTo>
                    <a:pt x="20" y="211"/>
                  </a:lnTo>
                  <a:lnTo>
                    <a:pt x="18" y="208"/>
                  </a:lnTo>
                  <a:lnTo>
                    <a:pt x="17" y="205"/>
                  </a:lnTo>
                  <a:lnTo>
                    <a:pt x="14" y="202"/>
                  </a:lnTo>
                  <a:lnTo>
                    <a:pt x="13" y="199"/>
                  </a:lnTo>
                  <a:lnTo>
                    <a:pt x="11" y="196"/>
                  </a:lnTo>
                  <a:lnTo>
                    <a:pt x="10" y="193"/>
                  </a:lnTo>
                  <a:lnTo>
                    <a:pt x="9" y="190"/>
                  </a:lnTo>
                  <a:lnTo>
                    <a:pt x="8" y="187"/>
                  </a:lnTo>
                  <a:lnTo>
                    <a:pt x="7" y="182"/>
                  </a:lnTo>
                  <a:lnTo>
                    <a:pt x="6" y="179"/>
                  </a:lnTo>
                  <a:lnTo>
                    <a:pt x="5" y="176"/>
                  </a:lnTo>
                  <a:lnTo>
                    <a:pt x="4" y="172"/>
                  </a:lnTo>
                  <a:lnTo>
                    <a:pt x="3" y="169"/>
                  </a:lnTo>
                  <a:lnTo>
                    <a:pt x="3" y="166"/>
                  </a:lnTo>
                  <a:lnTo>
                    <a:pt x="2" y="162"/>
                  </a:lnTo>
                  <a:lnTo>
                    <a:pt x="2" y="159"/>
                  </a:lnTo>
                  <a:lnTo>
                    <a:pt x="1" y="155"/>
                  </a:lnTo>
                  <a:lnTo>
                    <a:pt x="1" y="152"/>
                  </a:lnTo>
                  <a:lnTo>
                    <a:pt x="1" y="148"/>
                  </a:lnTo>
                  <a:lnTo>
                    <a:pt x="1" y="145"/>
                  </a:lnTo>
                  <a:lnTo>
                    <a:pt x="0" y="141"/>
                  </a:lnTo>
                  <a:lnTo>
                    <a:pt x="0" y="141"/>
                  </a:lnTo>
                  <a:lnTo>
                    <a:pt x="1" y="138"/>
                  </a:lnTo>
                  <a:lnTo>
                    <a:pt x="1" y="134"/>
                  </a:lnTo>
                  <a:lnTo>
                    <a:pt x="1" y="130"/>
                  </a:lnTo>
                  <a:lnTo>
                    <a:pt x="1" y="126"/>
                  </a:lnTo>
                  <a:lnTo>
                    <a:pt x="2" y="123"/>
                  </a:lnTo>
                  <a:lnTo>
                    <a:pt x="2" y="119"/>
                  </a:lnTo>
                  <a:lnTo>
                    <a:pt x="3" y="116"/>
                  </a:lnTo>
                  <a:lnTo>
                    <a:pt x="3" y="112"/>
                  </a:lnTo>
                  <a:lnTo>
                    <a:pt x="4" y="109"/>
                  </a:lnTo>
                  <a:lnTo>
                    <a:pt x="5" y="106"/>
                  </a:lnTo>
                  <a:lnTo>
                    <a:pt x="6" y="102"/>
                  </a:lnTo>
                  <a:lnTo>
                    <a:pt x="7" y="99"/>
                  </a:lnTo>
                  <a:lnTo>
                    <a:pt x="8" y="96"/>
                  </a:lnTo>
                  <a:lnTo>
                    <a:pt x="9" y="93"/>
                  </a:lnTo>
                  <a:lnTo>
                    <a:pt x="10" y="90"/>
                  </a:lnTo>
                  <a:lnTo>
                    <a:pt x="11" y="86"/>
                  </a:lnTo>
                  <a:lnTo>
                    <a:pt x="13" y="83"/>
                  </a:lnTo>
                  <a:lnTo>
                    <a:pt x="14" y="80"/>
                  </a:lnTo>
                  <a:lnTo>
                    <a:pt x="17" y="76"/>
                  </a:lnTo>
                  <a:lnTo>
                    <a:pt x="18" y="73"/>
                  </a:lnTo>
                  <a:lnTo>
                    <a:pt x="20" y="70"/>
                  </a:lnTo>
                  <a:lnTo>
                    <a:pt x="22" y="68"/>
                  </a:lnTo>
                  <a:lnTo>
                    <a:pt x="23" y="65"/>
                  </a:lnTo>
                  <a:lnTo>
                    <a:pt x="25" y="62"/>
                  </a:lnTo>
                  <a:lnTo>
                    <a:pt x="27" y="59"/>
                  </a:lnTo>
                  <a:lnTo>
                    <a:pt x="29" y="56"/>
                  </a:lnTo>
                  <a:lnTo>
                    <a:pt x="31" y="54"/>
                  </a:lnTo>
                  <a:lnTo>
                    <a:pt x="33" y="51"/>
                  </a:lnTo>
                  <a:lnTo>
                    <a:pt x="35" y="49"/>
                  </a:lnTo>
                  <a:lnTo>
                    <a:pt x="38" y="46"/>
                  </a:lnTo>
                  <a:lnTo>
                    <a:pt x="40" y="44"/>
                  </a:lnTo>
                  <a:lnTo>
                    <a:pt x="42" y="41"/>
                  </a:lnTo>
                  <a:lnTo>
                    <a:pt x="45" y="39"/>
                  </a:lnTo>
                  <a:lnTo>
                    <a:pt x="47" y="37"/>
                  </a:lnTo>
                  <a:lnTo>
                    <a:pt x="49" y="35"/>
                  </a:lnTo>
                  <a:lnTo>
                    <a:pt x="52" y="32"/>
                  </a:lnTo>
                  <a:lnTo>
                    <a:pt x="55" y="30"/>
                  </a:lnTo>
                  <a:lnTo>
                    <a:pt x="57" y="28"/>
                  </a:lnTo>
                  <a:lnTo>
                    <a:pt x="60" y="26"/>
                  </a:lnTo>
                  <a:lnTo>
                    <a:pt x="63" y="23"/>
                  </a:lnTo>
                  <a:lnTo>
                    <a:pt x="65" y="22"/>
                  </a:lnTo>
                  <a:lnTo>
                    <a:pt x="68" y="20"/>
                  </a:lnTo>
                  <a:lnTo>
                    <a:pt x="72" y="18"/>
                  </a:lnTo>
                  <a:lnTo>
                    <a:pt x="75" y="16"/>
                  </a:lnTo>
                  <a:lnTo>
                    <a:pt x="78" y="15"/>
                  </a:lnTo>
                  <a:lnTo>
                    <a:pt x="81" y="13"/>
                  </a:lnTo>
                  <a:lnTo>
                    <a:pt x="84" y="12"/>
                  </a:lnTo>
                  <a:lnTo>
                    <a:pt x="87" y="11"/>
                  </a:lnTo>
                  <a:lnTo>
                    <a:pt x="90" y="9"/>
                  </a:lnTo>
                  <a:lnTo>
                    <a:pt x="94" y="8"/>
                  </a:lnTo>
                  <a:lnTo>
                    <a:pt x="97" y="7"/>
                  </a:lnTo>
                  <a:lnTo>
                    <a:pt x="100" y="6"/>
                  </a:lnTo>
                  <a:lnTo>
                    <a:pt x="103" y="5"/>
                  </a:lnTo>
                  <a:lnTo>
                    <a:pt x="107" y="4"/>
                  </a:lnTo>
                  <a:lnTo>
                    <a:pt x="110" y="3"/>
                  </a:lnTo>
                  <a:lnTo>
                    <a:pt x="113" y="3"/>
                  </a:lnTo>
                  <a:lnTo>
                    <a:pt x="117" y="2"/>
                  </a:lnTo>
                  <a:lnTo>
                    <a:pt x="120" y="1"/>
                  </a:lnTo>
                  <a:lnTo>
                    <a:pt x="124" y="1"/>
                  </a:lnTo>
                  <a:lnTo>
                    <a:pt x="128" y="0"/>
                  </a:lnTo>
                  <a:lnTo>
                    <a:pt x="131" y="0"/>
                  </a:lnTo>
                  <a:lnTo>
                    <a:pt x="135" y="0"/>
                  </a:lnTo>
                  <a:lnTo>
                    <a:pt x="138" y="0"/>
                  </a:lnTo>
                  <a:lnTo>
                    <a:pt x="142" y="0"/>
                  </a:lnTo>
                  <a:lnTo>
                    <a:pt x="142" y="141"/>
                  </a:lnTo>
                  <a:lnTo>
                    <a:pt x="142" y="0"/>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09" name="Freeform 14"/>
            <p:cNvSpPr>
              <a:spLocks/>
            </p:cNvSpPr>
            <p:nvPr/>
          </p:nvSpPr>
          <p:spPr bwMode="auto">
            <a:xfrm>
              <a:off x="3042673" y="2623273"/>
              <a:ext cx="114964" cy="107533"/>
            </a:xfrm>
            <a:custGeom>
              <a:avLst/>
              <a:gdLst/>
              <a:ahLst/>
              <a:cxnLst>
                <a:cxn ang="0">
                  <a:pos x="725" y="702"/>
                </a:cxn>
                <a:cxn ang="0">
                  <a:pos x="748" y="640"/>
                </a:cxn>
                <a:cxn ang="0">
                  <a:pos x="47" y="0"/>
                </a:cxn>
                <a:cxn ang="0">
                  <a:pos x="0" y="52"/>
                </a:cxn>
                <a:cxn ang="0">
                  <a:pos x="701" y="692"/>
                </a:cxn>
                <a:cxn ang="0">
                  <a:pos x="725" y="702"/>
                </a:cxn>
                <a:cxn ang="0">
                  <a:pos x="701" y="692"/>
                </a:cxn>
                <a:cxn ang="0">
                  <a:pos x="712" y="702"/>
                </a:cxn>
                <a:cxn ang="0">
                  <a:pos x="725" y="702"/>
                </a:cxn>
              </a:cxnLst>
              <a:rect l="0" t="0" r="r" b="b"/>
              <a:pathLst>
                <a:path w="748" h="702">
                  <a:moveTo>
                    <a:pt x="725" y="702"/>
                  </a:moveTo>
                  <a:lnTo>
                    <a:pt x="748" y="640"/>
                  </a:lnTo>
                  <a:lnTo>
                    <a:pt x="47" y="0"/>
                  </a:lnTo>
                  <a:lnTo>
                    <a:pt x="0" y="52"/>
                  </a:lnTo>
                  <a:lnTo>
                    <a:pt x="701" y="692"/>
                  </a:lnTo>
                  <a:lnTo>
                    <a:pt x="725" y="702"/>
                  </a:lnTo>
                  <a:lnTo>
                    <a:pt x="701" y="692"/>
                  </a:lnTo>
                  <a:lnTo>
                    <a:pt x="712" y="702"/>
                  </a:lnTo>
                  <a:lnTo>
                    <a:pt x="725" y="702"/>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0" name="Rectangle 15"/>
            <p:cNvSpPr>
              <a:spLocks noChangeArrowheads="1"/>
            </p:cNvSpPr>
            <p:nvPr/>
          </p:nvSpPr>
          <p:spPr bwMode="auto">
            <a:xfrm>
              <a:off x="3154551" y="2720051"/>
              <a:ext cx="82557" cy="10753"/>
            </a:xfrm>
            <a:prstGeom prst="rect">
              <a:avLst/>
            </a:prstGeom>
            <a:solidFill>
              <a:srgbClr val="0070C0"/>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1" name="Freeform 16"/>
            <p:cNvSpPr>
              <a:spLocks/>
            </p:cNvSpPr>
            <p:nvPr/>
          </p:nvSpPr>
          <p:spPr bwMode="auto">
            <a:xfrm>
              <a:off x="3215504" y="2703922"/>
              <a:ext cx="43979" cy="43014"/>
            </a:xfrm>
            <a:custGeom>
              <a:avLst/>
              <a:gdLst/>
              <a:ahLst/>
              <a:cxnLst>
                <a:cxn ang="0">
                  <a:pos x="153" y="0"/>
                </a:cxn>
                <a:cxn ang="0">
                  <a:pos x="170" y="2"/>
                </a:cxn>
                <a:cxn ang="0">
                  <a:pos x="187" y="7"/>
                </a:cxn>
                <a:cxn ang="0">
                  <a:pos x="203" y="14"/>
                </a:cxn>
                <a:cxn ang="0">
                  <a:pos x="218" y="23"/>
                </a:cxn>
                <a:cxn ang="0">
                  <a:pos x="232" y="32"/>
                </a:cxn>
                <a:cxn ang="0">
                  <a:pos x="244" y="44"/>
                </a:cxn>
                <a:cxn ang="0">
                  <a:pos x="255" y="56"/>
                </a:cxn>
                <a:cxn ang="0">
                  <a:pos x="264" y="71"/>
                </a:cxn>
                <a:cxn ang="0">
                  <a:pos x="272" y="86"/>
                </a:cxn>
                <a:cxn ang="0">
                  <a:pos x="277" y="102"/>
                </a:cxn>
                <a:cxn ang="0">
                  <a:pos x="281" y="120"/>
                </a:cxn>
                <a:cxn ang="0">
                  <a:pos x="282" y="138"/>
                </a:cxn>
                <a:cxn ang="0">
                  <a:pos x="282" y="152"/>
                </a:cxn>
                <a:cxn ang="0">
                  <a:pos x="280" y="169"/>
                </a:cxn>
                <a:cxn ang="0">
                  <a:pos x="275" y="187"/>
                </a:cxn>
                <a:cxn ang="0">
                  <a:pos x="269" y="202"/>
                </a:cxn>
                <a:cxn ang="0">
                  <a:pos x="261" y="217"/>
                </a:cxn>
                <a:cxn ang="0">
                  <a:pos x="251" y="231"/>
                </a:cxn>
                <a:cxn ang="0">
                  <a:pos x="239" y="243"/>
                </a:cxn>
                <a:cxn ang="0">
                  <a:pos x="226" y="254"/>
                </a:cxn>
                <a:cxn ang="0">
                  <a:pos x="212" y="263"/>
                </a:cxn>
                <a:cxn ang="0">
                  <a:pos x="197" y="271"/>
                </a:cxn>
                <a:cxn ang="0">
                  <a:pos x="181" y="276"/>
                </a:cxn>
                <a:cxn ang="0">
                  <a:pos x="163" y="281"/>
                </a:cxn>
                <a:cxn ang="0">
                  <a:pos x="146" y="283"/>
                </a:cxn>
                <a:cxn ang="0">
                  <a:pos x="131" y="282"/>
                </a:cxn>
                <a:cxn ang="0">
                  <a:pos x="113" y="280"/>
                </a:cxn>
                <a:cxn ang="0">
                  <a:pos x="97" y="274"/>
                </a:cxn>
                <a:cxn ang="0">
                  <a:pos x="81" y="268"/>
                </a:cxn>
                <a:cxn ang="0">
                  <a:pos x="65" y="260"/>
                </a:cxn>
                <a:cxn ang="0">
                  <a:pos x="52" y="250"/>
                </a:cxn>
                <a:cxn ang="0">
                  <a:pos x="40" y="239"/>
                </a:cxn>
                <a:cxn ang="0">
                  <a:pos x="29" y="226"/>
                </a:cxn>
                <a:cxn ang="0">
                  <a:pos x="20" y="211"/>
                </a:cxn>
                <a:cxn ang="0">
                  <a:pos x="11" y="196"/>
                </a:cxn>
                <a:cxn ang="0">
                  <a:pos x="6" y="180"/>
                </a:cxn>
                <a:cxn ang="0">
                  <a:pos x="2" y="162"/>
                </a:cxn>
                <a:cxn ang="0">
                  <a:pos x="1" y="145"/>
                </a:cxn>
                <a:cxn ang="0">
                  <a:pos x="1" y="131"/>
                </a:cxn>
                <a:cxn ang="0">
                  <a:pos x="3" y="112"/>
                </a:cxn>
                <a:cxn ang="0">
                  <a:pos x="8" y="96"/>
                </a:cxn>
                <a:cxn ang="0">
                  <a:pos x="14" y="80"/>
                </a:cxn>
                <a:cxn ang="0">
                  <a:pos x="23" y="66"/>
                </a:cxn>
                <a:cxn ang="0">
                  <a:pos x="33" y="51"/>
                </a:cxn>
                <a:cxn ang="0">
                  <a:pos x="45" y="39"/>
                </a:cxn>
                <a:cxn ang="0">
                  <a:pos x="57" y="28"/>
                </a:cxn>
                <a:cxn ang="0">
                  <a:pos x="72" y="19"/>
                </a:cxn>
                <a:cxn ang="0">
                  <a:pos x="87" y="12"/>
                </a:cxn>
                <a:cxn ang="0">
                  <a:pos x="103" y="5"/>
                </a:cxn>
                <a:cxn ang="0">
                  <a:pos x="120" y="1"/>
                </a:cxn>
                <a:cxn ang="0">
                  <a:pos x="138" y="0"/>
                </a:cxn>
              </a:cxnLst>
              <a:rect l="0" t="0" r="r" b="b"/>
              <a:pathLst>
                <a:path w="284" h="283">
                  <a:moveTo>
                    <a:pt x="142" y="0"/>
                  </a:moveTo>
                  <a:lnTo>
                    <a:pt x="142" y="0"/>
                  </a:lnTo>
                  <a:lnTo>
                    <a:pt x="146" y="0"/>
                  </a:lnTo>
                  <a:lnTo>
                    <a:pt x="149" y="0"/>
                  </a:lnTo>
                  <a:lnTo>
                    <a:pt x="153" y="0"/>
                  </a:lnTo>
                  <a:lnTo>
                    <a:pt x="156" y="0"/>
                  </a:lnTo>
                  <a:lnTo>
                    <a:pt x="160" y="1"/>
                  </a:lnTo>
                  <a:lnTo>
                    <a:pt x="163" y="1"/>
                  </a:lnTo>
                  <a:lnTo>
                    <a:pt x="166" y="2"/>
                  </a:lnTo>
                  <a:lnTo>
                    <a:pt x="170" y="2"/>
                  </a:lnTo>
                  <a:lnTo>
                    <a:pt x="173" y="3"/>
                  </a:lnTo>
                  <a:lnTo>
                    <a:pt x="178" y="4"/>
                  </a:lnTo>
                  <a:lnTo>
                    <a:pt x="181" y="5"/>
                  </a:lnTo>
                  <a:lnTo>
                    <a:pt x="184" y="6"/>
                  </a:lnTo>
                  <a:lnTo>
                    <a:pt x="187" y="7"/>
                  </a:lnTo>
                  <a:lnTo>
                    <a:pt x="191" y="8"/>
                  </a:lnTo>
                  <a:lnTo>
                    <a:pt x="194" y="10"/>
                  </a:lnTo>
                  <a:lnTo>
                    <a:pt x="197" y="12"/>
                  </a:lnTo>
                  <a:lnTo>
                    <a:pt x="200" y="13"/>
                  </a:lnTo>
                  <a:lnTo>
                    <a:pt x="203" y="14"/>
                  </a:lnTo>
                  <a:lnTo>
                    <a:pt x="206" y="16"/>
                  </a:lnTo>
                  <a:lnTo>
                    <a:pt x="209" y="17"/>
                  </a:lnTo>
                  <a:lnTo>
                    <a:pt x="212" y="19"/>
                  </a:lnTo>
                  <a:lnTo>
                    <a:pt x="215" y="21"/>
                  </a:lnTo>
                  <a:lnTo>
                    <a:pt x="218" y="23"/>
                  </a:lnTo>
                  <a:lnTo>
                    <a:pt x="220" y="24"/>
                  </a:lnTo>
                  <a:lnTo>
                    <a:pt x="223" y="26"/>
                  </a:lnTo>
                  <a:lnTo>
                    <a:pt x="226" y="28"/>
                  </a:lnTo>
                  <a:lnTo>
                    <a:pt x="228" y="30"/>
                  </a:lnTo>
                  <a:lnTo>
                    <a:pt x="232" y="32"/>
                  </a:lnTo>
                  <a:lnTo>
                    <a:pt x="235" y="34"/>
                  </a:lnTo>
                  <a:lnTo>
                    <a:pt x="237" y="37"/>
                  </a:lnTo>
                  <a:lnTo>
                    <a:pt x="239" y="39"/>
                  </a:lnTo>
                  <a:lnTo>
                    <a:pt x="242" y="41"/>
                  </a:lnTo>
                  <a:lnTo>
                    <a:pt x="244" y="44"/>
                  </a:lnTo>
                  <a:lnTo>
                    <a:pt x="246" y="46"/>
                  </a:lnTo>
                  <a:lnTo>
                    <a:pt x="249" y="49"/>
                  </a:lnTo>
                  <a:lnTo>
                    <a:pt x="251" y="51"/>
                  </a:lnTo>
                  <a:lnTo>
                    <a:pt x="253" y="54"/>
                  </a:lnTo>
                  <a:lnTo>
                    <a:pt x="255" y="56"/>
                  </a:lnTo>
                  <a:lnTo>
                    <a:pt x="257" y="59"/>
                  </a:lnTo>
                  <a:lnTo>
                    <a:pt x="259" y="62"/>
                  </a:lnTo>
                  <a:lnTo>
                    <a:pt x="261" y="66"/>
                  </a:lnTo>
                  <a:lnTo>
                    <a:pt x="262" y="68"/>
                  </a:lnTo>
                  <a:lnTo>
                    <a:pt x="264" y="71"/>
                  </a:lnTo>
                  <a:lnTo>
                    <a:pt x="266" y="74"/>
                  </a:lnTo>
                  <a:lnTo>
                    <a:pt x="267" y="77"/>
                  </a:lnTo>
                  <a:lnTo>
                    <a:pt x="269" y="80"/>
                  </a:lnTo>
                  <a:lnTo>
                    <a:pt x="270" y="83"/>
                  </a:lnTo>
                  <a:lnTo>
                    <a:pt x="272" y="86"/>
                  </a:lnTo>
                  <a:lnTo>
                    <a:pt x="273" y="89"/>
                  </a:lnTo>
                  <a:lnTo>
                    <a:pt x="274" y="93"/>
                  </a:lnTo>
                  <a:lnTo>
                    <a:pt x="275" y="96"/>
                  </a:lnTo>
                  <a:lnTo>
                    <a:pt x="276" y="99"/>
                  </a:lnTo>
                  <a:lnTo>
                    <a:pt x="277" y="102"/>
                  </a:lnTo>
                  <a:lnTo>
                    <a:pt x="278" y="106"/>
                  </a:lnTo>
                  <a:lnTo>
                    <a:pt x="279" y="109"/>
                  </a:lnTo>
                  <a:lnTo>
                    <a:pt x="280" y="112"/>
                  </a:lnTo>
                  <a:lnTo>
                    <a:pt x="280" y="117"/>
                  </a:lnTo>
                  <a:lnTo>
                    <a:pt x="281" y="120"/>
                  </a:lnTo>
                  <a:lnTo>
                    <a:pt x="281" y="124"/>
                  </a:lnTo>
                  <a:lnTo>
                    <a:pt x="282" y="127"/>
                  </a:lnTo>
                  <a:lnTo>
                    <a:pt x="282" y="131"/>
                  </a:lnTo>
                  <a:lnTo>
                    <a:pt x="282" y="134"/>
                  </a:lnTo>
                  <a:lnTo>
                    <a:pt x="282" y="138"/>
                  </a:lnTo>
                  <a:lnTo>
                    <a:pt x="284" y="141"/>
                  </a:lnTo>
                  <a:lnTo>
                    <a:pt x="284" y="141"/>
                  </a:lnTo>
                  <a:lnTo>
                    <a:pt x="282" y="145"/>
                  </a:lnTo>
                  <a:lnTo>
                    <a:pt x="282" y="148"/>
                  </a:lnTo>
                  <a:lnTo>
                    <a:pt x="282" y="152"/>
                  </a:lnTo>
                  <a:lnTo>
                    <a:pt x="282" y="155"/>
                  </a:lnTo>
                  <a:lnTo>
                    <a:pt x="281" y="159"/>
                  </a:lnTo>
                  <a:lnTo>
                    <a:pt x="281" y="162"/>
                  </a:lnTo>
                  <a:lnTo>
                    <a:pt x="280" y="166"/>
                  </a:lnTo>
                  <a:lnTo>
                    <a:pt x="280" y="169"/>
                  </a:lnTo>
                  <a:lnTo>
                    <a:pt x="279" y="173"/>
                  </a:lnTo>
                  <a:lnTo>
                    <a:pt x="278" y="177"/>
                  </a:lnTo>
                  <a:lnTo>
                    <a:pt x="277" y="180"/>
                  </a:lnTo>
                  <a:lnTo>
                    <a:pt x="276" y="183"/>
                  </a:lnTo>
                  <a:lnTo>
                    <a:pt x="275" y="187"/>
                  </a:lnTo>
                  <a:lnTo>
                    <a:pt x="274" y="190"/>
                  </a:lnTo>
                  <a:lnTo>
                    <a:pt x="273" y="193"/>
                  </a:lnTo>
                  <a:lnTo>
                    <a:pt x="272" y="196"/>
                  </a:lnTo>
                  <a:lnTo>
                    <a:pt x="270" y="199"/>
                  </a:lnTo>
                  <a:lnTo>
                    <a:pt x="269" y="202"/>
                  </a:lnTo>
                  <a:lnTo>
                    <a:pt x="267" y="205"/>
                  </a:lnTo>
                  <a:lnTo>
                    <a:pt x="266" y="208"/>
                  </a:lnTo>
                  <a:lnTo>
                    <a:pt x="264" y="211"/>
                  </a:lnTo>
                  <a:lnTo>
                    <a:pt x="262" y="214"/>
                  </a:lnTo>
                  <a:lnTo>
                    <a:pt x="261" y="217"/>
                  </a:lnTo>
                  <a:lnTo>
                    <a:pt x="259" y="220"/>
                  </a:lnTo>
                  <a:lnTo>
                    <a:pt x="257" y="222"/>
                  </a:lnTo>
                  <a:lnTo>
                    <a:pt x="255" y="226"/>
                  </a:lnTo>
                  <a:lnTo>
                    <a:pt x="253" y="229"/>
                  </a:lnTo>
                  <a:lnTo>
                    <a:pt x="251" y="231"/>
                  </a:lnTo>
                  <a:lnTo>
                    <a:pt x="249" y="234"/>
                  </a:lnTo>
                  <a:lnTo>
                    <a:pt x="246" y="236"/>
                  </a:lnTo>
                  <a:lnTo>
                    <a:pt x="244" y="239"/>
                  </a:lnTo>
                  <a:lnTo>
                    <a:pt x="242" y="241"/>
                  </a:lnTo>
                  <a:lnTo>
                    <a:pt x="239" y="243"/>
                  </a:lnTo>
                  <a:lnTo>
                    <a:pt x="237" y="246"/>
                  </a:lnTo>
                  <a:lnTo>
                    <a:pt x="235" y="248"/>
                  </a:lnTo>
                  <a:lnTo>
                    <a:pt x="232" y="250"/>
                  </a:lnTo>
                  <a:lnTo>
                    <a:pt x="228" y="252"/>
                  </a:lnTo>
                  <a:lnTo>
                    <a:pt x="226" y="254"/>
                  </a:lnTo>
                  <a:lnTo>
                    <a:pt x="223" y="256"/>
                  </a:lnTo>
                  <a:lnTo>
                    <a:pt x="220" y="258"/>
                  </a:lnTo>
                  <a:lnTo>
                    <a:pt x="218" y="260"/>
                  </a:lnTo>
                  <a:lnTo>
                    <a:pt x="215" y="262"/>
                  </a:lnTo>
                  <a:lnTo>
                    <a:pt x="212" y="263"/>
                  </a:lnTo>
                  <a:lnTo>
                    <a:pt x="209" y="265"/>
                  </a:lnTo>
                  <a:lnTo>
                    <a:pt x="206" y="267"/>
                  </a:lnTo>
                  <a:lnTo>
                    <a:pt x="203" y="268"/>
                  </a:lnTo>
                  <a:lnTo>
                    <a:pt x="200" y="269"/>
                  </a:lnTo>
                  <a:lnTo>
                    <a:pt x="197" y="271"/>
                  </a:lnTo>
                  <a:lnTo>
                    <a:pt x="194" y="272"/>
                  </a:lnTo>
                  <a:lnTo>
                    <a:pt x="191" y="273"/>
                  </a:lnTo>
                  <a:lnTo>
                    <a:pt x="187" y="274"/>
                  </a:lnTo>
                  <a:lnTo>
                    <a:pt x="184" y="275"/>
                  </a:lnTo>
                  <a:lnTo>
                    <a:pt x="181" y="276"/>
                  </a:lnTo>
                  <a:lnTo>
                    <a:pt x="178" y="278"/>
                  </a:lnTo>
                  <a:lnTo>
                    <a:pt x="173" y="279"/>
                  </a:lnTo>
                  <a:lnTo>
                    <a:pt x="170" y="280"/>
                  </a:lnTo>
                  <a:lnTo>
                    <a:pt x="166" y="281"/>
                  </a:lnTo>
                  <a:lnTo>
                    <a:pt x="163" y="281"/>
                  </a:lnTo>
                  <a:lnTo>
                    <a:pt x="160" y="282"/>
                  </a:lnTo>
                  <a:lnTo>
                    <a:pt x="156" y="282"/>
                  </a:lnTo>
                  <a:lnTo>
                    <a:pt x="153" y="282"/>
                  </a:lnTo>
                  <a:lnTo>
                    <a:pt x="149" y="283"/>
                  </a:lnTo>
                  <a:lnTo>
                    <a:pt x="146" y="283"/>
                  </a:lnTo>
                  <a:lnTo>
                    <a:pt x="142" y="283"/>
                  </a:lnTo>
                  <a:lnTo>
                    <a:pt x="142" y="283"/>
                  </a:lnTo>
                  <a:lnTo>
                    <a:pt x="138" y="283"/>
                  </a:lnTo>
                  <a:lnTo>
                    <a:pt x="135" y="283"/>
                  </a:lnTo>
                  <a:lnTo>
                    <a:pt x="131" y="282"/>
                  </a:lnTo>
                  <a:lnTo>
                    <a:pt x="128" y="282"/>
                  </a:lnTo>
                  <a:lnTo>
                    <a:pt x="124" y="282"/>
                  </a:lnTo>
                  <a:lnTo>
                    <a:pt x="120" y="281"/>
                  </a:lnTo>
                  <a:lnTo>
                    <a:pt x="117" y="281"/>
                  </a:lnTo>
                  <a:lnTo>
                    <a:pt x="113" y="280"/>
                  </a:lnTo>
                  <a:lnTo>
                    <a:pt x="110" y="279"/>
                  </a:lnTo>
                  <a:lnTo>
                    <a:pt x="107" y="278"/>
                  </a:lnTo>
                  <a:lnTo>
                    <a:pt x="103" y="276"/>
                  </a:lnTo>
                  <a:lnTo>
                    <a:pt x="100" y="275"/>
                  </a:lnTo>
                  <a:lnTo>
                    <a:pt x="97" y="274"/>
                  </a:lnTo>
                  <a:lnTo>
                    <a:pt x="94" y="273"/>
                  </a:lnTo>
                  <a:lnTo>
                    <a:pt x="90" y="272"/>
                  </a:lnTo>
                  <a:lnTo>
                    <a:pt x="87" y="271"/>
                  </a:lnTo>
                  <a:lnTo>
                    <a:pt x="84" y="269"/>
                  </a:lnTo>
                  <a:lnTo>
                    <a:pt x="81" y="268"/>
                  </a:lnTo>
                  <a:lnTo>
                    <a:pt x="78" y="267"/>
                  </a:lnTo>
                  <a:lnTo>
                    <a:pt x="75" y="265"/>
                  </a:lnTo>
                  <a:lnTo>
                    <a:pt x="72" y="263"/>
                  </a:lnTo>
                  <a:lnTo>
                    <a:pt x="68" y="262"/>
                  </a:lnTo>
                  <a:lnTo>
                    <a:pt x="65" y="260"/>
                  </a:lnTo>
                  <a:lnTo>
                    <a:pt x="63" y="258"/>
                  </a:lnTo>
                  <a:lnTo>
                    <a:pt x="60" y="256"/>
                  </a:lnTo>
                  <a:lnTo>
                    <a:pt x="57" y="254"/>
                  </a:lnTo>
                  <a:lnTo>
                    <a:pt x="55" y="252"/>
                  </a:lnTo>
                  <a:lnTo>
                    <a:pt x="52" y="250"/>
                  </a:lnTo>
                  <a:lnTo>
                    <a:pt x="49" y="248"/>
                  </a:lnTo>
                  <a:lnTo>
                    <a:pt x="47" y="246"/>
                  </a:lnTo>
                  <a:lnTo>
                    <a:pt x="45" y="243"/>
                  </a:lnTo>
                  <a:lnTo>
                    <a:pt x="42" y="241"/>
                  </a:lnTo>
                  <a:lnTo>
                    <a:pt x="40" y="239"/>
                  </a:lnTo>
                  <a:lnTo>
                    <a:pt x="38" y="236"/>
                  </a:lnTo>
                  <a:lnTo>
                    <a:pt x="35" y="234"/>
                  </a:lnTo>
                  <a:lnTo>
                    <a:pt x="33" y="231"/>
                  </a:lnTo>
                  <a:lnTo>
                    <a:pt x="31" y="229"/>
                  </a:lnTo>
                  <a:lnTo>
                    <a:pt x="29" y="226"/>
                  </a:lnTo>
                  <a:lnTo>
                    <a:pt x="27" y="222"/>
                  </a:lnTo>
                  <a:lnTo>
                    <a:pt x="25" y="220"/>
                  </a:lnTo>
                  <a:lnTo>
                    <a:pt x="23" y="217"/>
                  </a:lnTo>
                  <a:lnTo>
                    <a:pt x="22" y="214"/>
                  </a:lnTo>
                  <a:lnTo>
                    <a:pt x="20" y="211"/>
                  </a:lnTo>
                  <a:lnTo>
                    <a:pt x="18" y="208"/>
                  </a:lnTo>
                  <a:lnTo>
                    <a:pt x="17" y="205"/>
                  </a:lnTo>
                  <a:lnTo>
                    <a:pt x="14" y="202"/>
                  </a:lnTo>
                  <a:lnTo>
                    <a:pt x="13" y="199"/>
                  </a:lnTo>
                  <a:lnTo>
                    <a:pt x="11" y="196"/>
                  </a:lnTo>
                  <a:lnTo>
                    <a:pt x="10" y="193"/>
                  </a:lnTo>
                  <a:lnTo>
                    <a:pt x="9" y="190"/>
                  </a:lnTo>
                  <a:lnTo>
                    <a:pt x="8" y="187"/>
                  </a:lnTo>
                  <a:lnTo>
                    <a:pt x="7" y="183"/>
                  </a:lnTo>
                  <a:lnTo>
                    <a:pt x="6" y="180"/>
                  </a:lnTo>
                  <a:lnTo>
                    <a:pt x="5" y="177"/>
                  </a:lnTo>
                  <a:lnTo>
                    <a:pt x="4" y="173"/>
                  </a:lnTo>
                  <a:lnTo>
                    <a:pt x="3" y="169"/>
                  </a:lnTo>
                  <a:lnTo>
                    <a:pt x="3" y="166"/>
                  </a:lnTo>
                  <a:lnTo>
                    <a:pt x="2" y="162"/>
                  </a:lnTo>
                  <a:lnTo>
                    <a:pt x="2" y="159"/>
                  </a:lnTo>
                  <a:lnTo>
                    <a:pt x="1" y="155"/>
                  </a:lnTo>
                  <a:lnTo>
                    <a:pt x="1" y="152"/>
                  </a:lnTo>
                  <a:lnTo>
                    <a:pt x="1" y="148"/>
                  </a:lnTo>
                  <a:lnTo>
                    <a:pt x="1" y="145"/>
                  </a:lnTo>
                  <a:lnTo>
                    <a:pt x="0" y="141"/>
                  </a:lnTo>
                  <a:lnTo>
                    <a:pt x="0" y="141"/>
                  </a:lnTo>
                  <a:lnTo>
                    <a:pt x="1" y="138"/>
                  </a:lnTo>
                  <a:lnTo>
                    <a:pt x="1" y="134"/>
                  </a:lnTo>
                  <a:lnTo>
                    <a:pt x="1" y="131"/>
                  </a:lnTo>
                  <a:lnTo>
                    <a:pt x="1" y="127"/>
                  </a:lnTo>
                  <a:lnTo>
                    <a:pt x="2" y="124"/>
                  </a:lnTo>
                  <a:lnTo>
                    <a:pt x="2" y="120"/>
                  </a:lnTo>
                  <a:lnTo>
                    <a:pt x="3" y="117"/>
                  </a:lnTo>
                  <a:lnTo>
                    <a:pt x="3" y="112"/>
                  </a:lnTo>
                  <a:lnTo>
                    <a:pt x="4" y="109"/>
                  </a:lnTo>
                  <a:lnTo>
                    <a:pt x="5" y="106"/>
                  </a:lnTo>
                  <a:lnTo>
                    <a:pt x="6" y="102"/>
                  </a:lnTo>
                  <a:lnTo>
                    <a:pt x="7" y="99"/>
                  </a:lnTo>
                  <a:lnTo>
                    <a:pt x="8" y="96"/>
                  </a:lnTo>
                  <a:lnTo>
                    <a:pt x="9" y="93"/>
                  </a:lnTo>
                  <a:lnTo>
                    <a:pt x="10" y="89"/>
                  </a:lnTo>
                  <a:lnTo>
                    <a:pt x="11" y="86"/>
                  </a:lnTo>
                  <a:lnTo>
                    <a:pt x="13" y="83"/>
                  </a:lnTo>
                  <a:lnTo>
                    <a:pt x="14" y="80"/>
                  </a:lnTo>
                  <a:lnTo>
                    <a:pt x="17" y="77"/>
                  </a:lnTo>
                  <a:lnTo>
                    <a:pt x="18" y="74"/>
                  </a:lnTo>
                  <a:lnTo>
                    <a:pt x="20" y="71"/>
                  </a:lnTo>
                  <a:lnTo>
                    <a:pt x="22" y="68"/>
                  </a:lnTo>
                  <a:lnTo>
                    <a:pt x="23" y="66"/>
                  </a:lnTo>
                  <a:lnTo>
                    <a:pt x="25" y="62"/>
                  </a:lnTo>
                  <a:lnTo>
                    <a:pt x="27" y="59"/>
                  </a:lnTo>
                  <a:lnTo>
                    <a:pt x="29" y="56"/>
                  </a:lnTo>
                  <a:lnTo>
                    <a:pt x="31" y="54"/>
                  </a:lnTo>
                  <a:lnTo>
                    <a:pt x="33" y="51"/>
                  </a:lnTo>
                  <a:lnTo>
                    <a:pt x="35" y="49"/>
                  </a:lnTo>
                  <a:lnTo>
                    <a:pt x="38" y="46"/>
                  </a:lnTo>
                  <a:lnTo>
                    <a:pt x="40" y="44"/>
                  </a:lnTo>
                  <a:lnTo>
                    <a:pt x="42" y="41"/>
                  </a:lnTo>
                  <a:lnTo>
                    <a:pt x="45" y="39"/>
                  </a:lnTo>
                  <a:lnTo>
                    <a:pt x="47" y="37"/>
                  </a:lnTo>
                  <a:lnTo>
                    <a:pt x="49" y="34"/>
                  </a:lnTo>
                  <a:lnTo>
                    <a:pt x="52" y="32"/>
                  </a:lnTo>
                  <a:lnTo>
                    <a:pt x="55" y="30"/>
                  </a:lnTo>
                  <a:lnTo>
                    <a:pt x="57" y="28"/>
                  </a:lnTo>
                  <a:lnTo>
                    <a:pt x="60" y="26"/>
                  </a:lnTo>
                  <a:lnTo>
                    <a:pt x="63" y="24"/>
                  </a:lnTo>
                  <a:lnTo>
                    <a:pt x="65" y="23"/>
                  </a:lnTo>
                  <a:lnTo>
                    <a:pt x="68" y="21"/>
                  </a:lnTo>
                  <a:lnTo>
                    <a:pt x="72" y="19"/>
                  </a:lnTo>
                  <a:lnTo>
                    <a:pt x="75" y="17"/>
                  </a:lnTo>
                  <a:lnTo>
                    <a:pt x="78" y="16"/>
                  </a:lnTo>
                  <a:lnTo>
                    <a:pt x="81" y="14"/>
                  </a:lnTo>
                  <a:lnTo>
                    <a:pt x="84" y="13"/>
                  </a:lnTo>
                  <a:lnTo>
                    <a:pt x="87" y="12"/>
                  </a:lnTo>
                  <a:lnTo>
                    <a:pt x="90" y="10"/>
                  </a:lnTo>
                  <a:lnTo>
                    <a:pt x="94" y="8"/>
                  </a:lnTo>
                  <a:lnTo>
                    <a:pt x="97" y="7"/>
                  </a:lnTo>
                  <a:lnTo>
                    <a:pt x="100" y="6"/>
                  </a:lnTo>
                  <a:lnTo>
                    <a:pt x="103" y="5"/>
                  </a:lnTo>
                  <a:lnTo>
                    <a:pt x="107" y="4"/>
                  </a:lnTo>
                  <a:lnTo>
                    <a:pt x="110" y="3"/>
                  </a:lnTo>
                  <a:lnTo>
                    <a:pt x="113" y="2"/>
                  </a:lnTo>
                  <a:lnTo>
                    <a:pt x="117" y="2"/>
                  </a:lnTo>
                  <a:lnTo>
                    <a:pt x="120" y="1"/>
                  </a:lnTo>
                  <a:lnTo>
                    <a:pt x="124" y="1"/>
                  </a:lnTo>
                  <a:lnTo>
                    <a:pt x="128" y="0"/>
                  </a:lnTo>
                  <a:lnTo>
                    <a:pt x="131" y="0"/>
                  </a:lnTo>
                  <a:lnTo>
                    <a:pt x="135" y="0"/>
                  </a:lnTo>
                  <a:lnTo>
                    <a:pt x="138" y="0"/>
                  </a:lnTo>
                  <a:lnTo>
                    <a:pt x="142" y="0"/>
                  </a:lnTo>
                  <a:lnTo>
                    <a:pt x="142" y="141"/>
                  </a:lnTo>
                  <a:lnTo>
                    <a:pt x="142" y="0"/>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2" name="Rectangle 17"/>
            <p:cNvSpPr>
              <a:spLocks noChangeArrowheads="1"/>
            </p:cNvSpPr>
            <p:nvPr/>
          </p:nvSpPr>
          <p:spPr bwMode="auto">
            <a:xfrm>
              <a:off x="3090510" y="2558754"/>
              <a:ext cx="172060" cy="10753"/>
            </a:xfrm>
            <a:prstGeom prst="rect">
              <a:avLst/>
            </a:prstGeom>
            <a:solidFill>
              <a:srgbClr val="0070C0"/>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3" name="Freeform 18"/>
            <p:cNvSpPr>
              <a:spLocks/>
            </p:cNvSpPr>
            <p:nvPr/>
          </p:nvSpPr>
          <p:spPr bwMode="auto">
            <a:xfrm>
              <a:off x="3240966" y="2541855"/>
              <a:ext cx="43208" cy="43781"/>
            </a:xfrm>
            <a:custGeom>
              <a:avLst/>
              <a:gdLst/>
              <a:ahLst/>
              <a:cxnLst>
                <a:cxn ang="0">
                  <a:pos x="152" y="1"/>
                </a:cxn>
                <a:cxn ang="0">
                  <a:pos x="169" y="3"/>
                </a:cxn>
                <a:cxn ang="0">
                  <a:pos x="187" y="8"/>
                </a:cxn>
                <a:cxn ang="0">
                  <a:pos x="202" y="14"/>
                </a:cxn>
                <a:cxn ang="0">
                  <a:pos x="217" y="22"/>
                </a:cxn>
                <a:cxn ang="0">
                  <a:pos x="231" y="32"/>
                </a:cxn>
                <a:cxn ang="0">
                  <a:pos x="243" y="44"/>
                </a:cxn>
                <a:cxn ang="0">
                  <a:pos x="254" y="57"/>
                </a:cxn>
                <a:cxn ang="0">
                  <a:pos x="263" y="71"/>
                </a:cxn>
                <a:cxn ang="0">
                  <a:pos x="271" y="86"/>
                </a:cxn>
                <a:cxn ang="0">
                  <a:pos x="277" y="103"/>
                </a:cxn>
                <a:cxn ang="0">
                  <a:pos x="281" y="120"/>
                </a:cxn>
                <a:cxn ang="0">
                  <a:pos x="283" y="137"/>
                </a:cxn>
                <a:cxn ang="0">
                  <a:pos x="282" y="153"/>
                </a:cxn>
                <a:cxn ang="0">
                  <a:pos x="280" y="170"/>
                </a:cxn>
                <a:cxn ang="0">
                  <a:pos x="274" y="186"/>
                </a:cxn>
                <a:cxn ang="0">
                  <a:pos x="268" y="202"/>
                </a:cxn>
                <a:cxn ang="0">
                  <a:pos x="260" y="218"/>
                </a:cxn>
                <a:cxn ang="0">
                  <a:pos x="250" y="231"/>
                </a:cxn>
                <a:cxn ang="0">
                  <a:pos x="239" y="243"/>
                </a:cxn>
                <a:cxn ang="0">
                  <a:pos x="226" y="254"/>
                </a:cxn>
                <a:cxn ang="0">
                  <a:pos x="211" y="264"/>
                </a:cxn>
                <a:cxn ang="0">
                  <a:pos x="196" y="272"/>
                </a:cxn>
                <a:cxn ang="0">
                  <a:pos x="180" y="277"/>
                </a:cxn>
                <a:cxn ang="0">
                  <a:pos x="162" y="281"/>
                </a:cxn>
                <a:cxn ang="0">
                  <a:pos x="145" y="282"/>
                </a:cxn>
                <a:cxn ang="0">
                  <a:pos x="131" y="282"/>
                </a:cxn>
                <a:cxn ang="0">
                  <a:pos x="112" y="280"/>
                </a:cxn>
                <a:cxn ang="0">
                  <a:pos x="96" y="275"/>
                </a:cxn>
                <a:cxn ang="0">
                  <a:pos x="80" y="269"/>
                </a:cxn>
                <a:cxn ang="0">
                  <a:pos x="66" y="261"/>
                </a:cxn>
                <a:cxn ang="0">
                  <a:pos x="51" y="250"/>
                </a:cxn>
                <a:cxn ang="0">
                  <a:pos x="39" y="238"/>
                </a:cxn>
                <a:cxn ang="0">
                  <a:pos x="28" y="226"/>
                </a:cxn>
                <a:cxn ang="0">
                  <a:pos x="19" y="212"/>
                </a:cxn>
                <a:cxn ang="0">
                  <a:pos x="12" y="196"/>
                </a:cxn>
                <a:cxn ang="0">
                  <a:pos x="5" y="180"/>
                </a:cxn>
                <a:cxn ang="0">
                  <a:pos x="1" y="163"/>
                </a:cxn>
                <a:cxn ang="0">
                  <a:pos x="0" y="145"/>
                </a:cxn>
                <a:cxn ang="0">
                  <a:pos x="0" y="130"/>
                </a:cxn>
                <a:cxn ang="0">
                  <a:pos x="3" y="113"/>
                </a:cxn>
                <a:cxn ang="0">
                  <a:pos x="7" y="97"/>
                </a:cxn>
                <a:cxn ang="0">
                  <a:pos x="14" y="80"/>
                </a:cxn>
                <a:cxn ang="0">
                  <a:pos x="23" y="65"/>
                </a:cxn>
                <a:cxn ang="0">
                  <a:pos x="32" y="52"/>
                </a:cxn>
                <a:cxn ang="0">
                  <a:pos x="44" y="39"/>
                </a:cxn>
                <a:cxn ang="0">
                  <a:pos x="57" y="28"/>
                </a:cxn>
                <a:cxn ang="0">
                  <a:pos x="71" y="19"/>
                </a:cxn>
                <a:cxn ang="0">
                  <a:pos x="86" y="11"/>
                </a:cxn>
                <a:cxn ang="0">
                  <a:pos x="102" y="6"/>
                </a:cxn>
                <a:cxn ang="0">
                  <a:pos x="120" y="2"/>
                </a:cxn>
                <a:cxn ang="0">
                  <a:pos x="138" y="1"/>
                </a:cxn>
              </a:cxnLst>
              <a:rect l="0" t="0" r="r" b="b"/>
              <a:pathLst>
                <a:path w="283" h="283">
                  <a:moveTo>
                    <a:pt x="141" y="0"/>
                  </a:moveTo>
                  <a:lnTo>
                    <a:pt x="141" y="0"/>
                  </a:lnTo>
                  <a:lnTo>
                    <a:pt x="145" y="1"/>
                  </a:lnTo>
                  <a:lnTo>
                    <a:pt x="148" y="1"/>
                  </a:lnTo>
                  <a:lnTo>
                    <a:pt x="152" y="1"/>
                  </a:lnTo>
                  <a:lnTo>
                    <a:pt x="155" y="1"/>
                  </a:lnTo>
                  <a:lnTo>
                    <a:pt x="159" y="2"/>
                  </a:lnTo>
                  <a:lnTo>
                    <a:pt x="162" y="2"/>
                  </a:lnTo>
                  <a:lnTo>
                    <a:pt x="166" y="3"/>
                  </a:lnTo>
                  <a:lnTo>
                    <a:pt x="169" y="3"/>
                  </a:lnTo>
                  <a:lnTo>
                    <a:pt x="173" y="4"/>
                  </a:lnTo>
                  <a:lnTo>
                    <a:pt x="177" y="5"/>
                  </a:lnTo>
                  <a:lnTo>
                    <a:pt x="180" y="6"/>
                  </a:lnTo>
                  <a:lnTo>
                    <a:pt x="183" y="7"/>
                  </a:lnTo>
                  <a:lnTo>
                    <a:pt x="187" y="8"/>
                  </a:lnTo>
                  <a:lnTo>
                    <a:pt x="190" y="9"/>
                  </a:lnTo>
                  <a:lnTo>
                    <a:pt x="193" y="10"/>
                  </a:lnTo>
                  <a:lnTo>
                    <a:pt x="196" y="11"/>
                  </a:lnTo>
                  <a:lnTo>
                    <a:pt x="199" y="13"/>
                  </a:lnTo>
                  <a:lnTo>
                    <a:pt x="202" y="14"/>
                  </a:lnTo>
                  <a:lnTo>
                    <a:pt x="205" y="16"/>
                  </a:lnTo>
                  <a:lnTo>
                    <a:pt x="208" y="17"/>
                  </a:lnTo>
                  <a:lnTo>
                    <a:pt x="211" y="19"/>
                  </a:lnTo>
                  <a:lnTo>
                    <a:pt x="214" y="21"/>
                  </a:lnTo>
                  <a:lnTo>
                    <a:pt x="217" y="22"/>
                  </a:lnTo>
                  <a:lnTo>
                    <a:pt x="220" y="24"/>
                  </a:lnTo>
                  <a:lnTo>
                    <a:pt x="222" y="26"/>
                  </a:lnTo>
                  <a:lnTo>
                    <a:pt x="226" y="28"/>
                  </a:lnTo>
                  <a:lnTo>
                    <a:pt x="229" y="30"/>
                  </a:lnTo>
                  <a:lnTo>
                    <a:pt x="231" y="32"/>
                  </a:lnTo>
                  <a:lnTo>
                    <a:pt x="234" y="34"/>
                  </a:lnTo>
                  <a:lnTo>
                    <a:pt x="236" y="37"/>
                  </a:lnTo>
                  <a:lnTo>
                    <a:pt x="239" y="39"/>
                  </a:lnTo>
                  <a:lnTo>
                    <a:pt x="241" y="41"/>
                  </a:lnTo>
                  <a:lnTo>
                    <a:pt x="243" y="44"/>
                  </a:lnTo>
                  <a:lnTo>
                    <a:pt x="246" y="47"/>
                  </a:lnTo>
                  <a:lnTo>
                    <a:pt x="248" y="49"/>
                  </a:lnTo>
                  <a:lnTo>
                    <a:pt x="250" y="52"/>
                  </a:lnTo>
                  <a:lnTo>
                    <a:pt x="252" y="55"/>
                  </a:lnTo>
                  <a:lnTo>
                    <a:pt x="254" y="57"/>
                  </a:lnTo>
                  <a:lnTo>
                    <a:pt x="256" y="60"/>
                  </a:lnTo>
                  <a:lnTo>
                    <a:pt x="258" y="63"/>
                  </a:lnTo>
                  <a:lnTo>
                    <a:pt x="260" y="65"/>
                  </a:lnTo>
                  <a:lnTo>
                    <a:pt x="262" y="68"/>
                  </a:lnTo>
                  <a:lnTo>
                    <a:pt x="263" y="71"/>
                  </a:lnTo>
                  <a:lnTo>
                    <a:pt x="265" y="74"/>
                  </a:lnTo>
                  <a:lnTo>
                    <a:pt x="267" y="77"/>
                  </a:lnTo>
                  <a:lnTo>
                    <a:pt x="268" y="80"/>
                  </a:lnTo>
                  <a:lnTo>
                    <a:pt x="269" y="83"/>
                  </a:lnTo>
                  <a:lnTo>
                    <a:pt x="271" y="86"/>
                  </a:lnTo>
                  <a:lnTo>
                    <a:pt x="272" y="89"/>
                  </a:lnTo>
                  <a:lnTo>
                    <a:pt x="273" y="92"/>
                  </a:lnTo>
                  <a:lnTo>
                    <a:pt x="274" y="97"/>
                  </a:lnTo>
                  <a:lnTo>
                    <a:pt x="276" y="100"/>
                  </a:lnTo>
                  <a:lnTo>
                    <a:pt x="277" y="103"/>
                  </a:lnTo>
                  <a:lnTo>
                    <a:pt x="277" y="106"/>
                  </a:lnTo>
                  <a:lnTo>
                    <a:pt x="279" y="110"/>
                  </a:lnTo>
                  <a:lnTo>
                    <a:pt x="280" y="113"/>
                  </a:lnTo>
                  <a:lnTo>
                    <a:pt x="281" y="117"/>
                  </a:lnTo>
                  <a:lnTo>
                    <a:pt x="281" y="120"/>
                  </a:lnTo>
                  <a:lnTo>
                    <a:pt x="282" y="123"/>
                  </a:lnTo>
                  <a:lnTo>
                    <a:pt x="282" y="127"/>
                  </a:lnTo>
                  <a:lnTo>
                    <a:pt x="282" y="130"/>
                  </a:lnTo>
                  <a:lnTo>
                    <a:pt x="283" y="134"/>
                  </a:lnTo>
                  <a:lnTo>
                    <a:pt x="283" y="137"/>
                  </a:lnTo>
                  <a:lnTo>
                    <a:pt x="283" y="141"/>
                  </a:lnTo>
                  <a:lnTo>
                    <a:pt x="283" y="141"/>
                  </a:lnTo>
                  <a:lnTo>
                    <a:pt x="283" y="145"/>
                  </a:lnTo>
                  <a:lnTo>
                    <a:pt x="283" y="148"/>
                  </a:lnTo>
                  <a:lnTo>
                    <a:pt x="282" y="153"/>
                  </a:lnTo>
                  <a:lnTo>
                    <a:pt x="282" y="156"/>
                  </a:lnTo>
                  <a:lnTo>
                    <a:pt x="282" y="160"/>
                  </a:lnTo>
                  <a:lnTo>
                    <a:pt x="281" y="163"/>
                  </a:lnTo>
                  <a:lnTo>
                    <a:pt x="281" y="166"/>
                  </a:lnTo>
                  <a:lnTo>
                    <a:pt x="280" y="170"/>
                  </a:lnTo>
                  <a:lnTo>
                    <a:pt x="279" y="173"/>
                  </a:lnTo>
                  <a:lnTo>
                    <a:pt x="277" y="177"/>
                  </a:lnTo>
                  <a:lnTo>
                    <a:pt x="277" y="180"/>
                  </a:lnTo>
                  <a:lnTo>
                    <a:pt x="276" y="183"/>
                  </a:lnTo>
                  <a:lnTo>
                    <a:pt x="274" y="186"/>
                  </a:lnTo>
                  <a:lnTo>
                    <a:pt x="273" y="190"/>
                  </a:lnTo>
                  <a:lnTo>
                    <a:pt x="272" y="193"/>
                  </a:lnTo>
                  <a:lnTo>
                    <a:pt x="271" y="196"/>
                  </a:lnTo>
                  <a:lnTo>
                    <a:pt x="269" y="199"/>
                  </a:lnTo>
                  <a:lnTo>
                    <a:pt x="268" y="202"/>
                  </a:lnTo>
                  <a:lnTo>
                    <a:pt x="267" y="206"/>
                  </a:lnTo>
                  <a:lnTo>
                    <a:pt x="265" y="209"/>
                  </a:lnTo>
                  <a:lnTo>
                    <a:pt x="263" y="212"/>
                  </a:lnTo>
                  <a:lnTo>
                    <a:pt x="262" y="215"/>
                  </a:lnTo>
                  <a:lnTo>
                    <a:pt x="260" y="218"/>
                  </a:lnTo>
                  <a:lnTo>
                    <a:pt x="258" y="220"/>
                  </a:lnTo>
                  <a:lnTo>
                    <a:pt x="256" y="223"/>
                  </a:lnTo>
                  <a:lnTo>
                    <a:pt x="254" y="226"/>
                  </a:lnTo>
                  <a:lnTo>
                    <a:pt x="252" y="228"/>
                  </a:lnTo>
                  <a:lnTo>
                    <a:pt x="250" y="231"/>
                  </a:lnTo>
                  <a:lnTo>
                    <a:pt x="248" y="234"/>
                  </a:lnTo>
                  <a:lnTo>
                    <a:pt x="246" y="236"/>
                  </a:lnTo>
                  <a:lnTo>
                    <a:pt x="243" y="238"/>
                  </a:lnTo>
                  <a:lnTo>
                    <a:pt x="241" y="241"/>
                  </a:lnTo>
                  <a:lnTo>
                    <a:pt x="239" y="243"/>
                  </a:lnTo>
                  <a:lnTo>
                    <a:pt x="236" y="245"/>
                  </a:lnTo>
                  <a:lnTo>
                    <a:pt x="234" y="248"/>
                  </a:lnTo>
                  <a:lnTo>
                    <a:pt x="231" y="250"/>
                  </a:lnTo>
                  <a:lnTo>
                    <a:pt x="229" y="252"/>
                  </a:lnTo>
                  <a:lnTo>
                    <a:pt x="226" y="254"/>
                  </a:lnTo>
                  <a:lnTo>
                    <a:pt x="222" y="256"/>
                  </a:lnTo>
                  <a:lnTo>
                    <a:pt x="220" y="259"/>
                  </a:lnTo>
                  <a:lnTo>
                    <a:pt x="217" y="261"/>
                  </a:lnTo>
                  <a:lnTo>
                    <a:pt x="214" y="262"/>
                  </a:lnTo>
                  <a:lnTo>
                    <a:pt x="211" y="264"/>
                  </a:lnTo>
                  <a:lnTo>
                    <a:pt x="208" y="266"/>
                  </a:lnTo>
                  <a:lnTo>
                    <a:pt x="205" y="267"/>
                  </a:lnTo>
                  <a:lnTo>
                    <a:pt x="202" y="269"/>
                  </a:lnTo>
                  <a:lnTo>
                    <a:pt x="199" y="270"/>
                  </a:lnTo>
                  <a:lnTo>
                    <a:pt x="196" y="272"/>
                  </a:lnTo>
                  <a:lnTo>
                    <a:pt x="193" y="273"/>
                  </a:lnTo>
                  <a:lnTo>
                    <a:pt x="190" y="274"/>
                  </a:lnTo>
                  <a:lnTo>
                    <a:pt x="187" y="275"/>
                  </a:lnTo>
                  <a:lnTo>
                    <a:pt x="183" y="276"/>
                  </a:lnTo>
                  <a:lnTo>
                    <a:pt x="180" y="277"/>
                  </a:lnTo>
                  <a:lnTo>
                    <a:pt x="177" y="278"/>
                  </a:lnTo>
                  <a:lnTo>
                    <a:pt x="173" y="279"/>
                  </a:lnTo>
                  <a:lnTo>
                    <a:pt x="169" y="280"/>
                  </a:lnTo>
                  <a:lnTo>
                    <a:pt x="166" y="280"/>
                  </a:lnTo>
                  <a:lnTo>
                    <a:pt x="162" y="281"/>
                  </a:lnTo>
                  <a:lnTo>
                    <a:pt x="159" y="281"/>
                  </a:lnTo>
                  <a:lnTo>
                    <a:pt x="155" y="282"/>
                  </a:lnTo>
                  <a:lnTo>
                    <a:pt x="152" y="282"/>
                  </a:lnTo>
                  <a:lnTo>
                    <a:pt x="148" y="282"/>
                  </a:lnTo>
                  <a:lnTo>
                    <a:pt x="145" y="282"/>
                  </a:lnTo>
                  <a:lnTo>
                    <a:pt x="141" y="283"/>
                  </a:lnTo>
                  <a:lnTo>
                    <a:pt x="141" y="283"/>
                  </a:lnTo>
                  <a:lnTo>
                    <a:pt x="138" y="282"/>
                  </a:lnTo>
                  <a:lnTo>
                    <a:pt x="134" y="282"/>
                  </a:lnTo>
                  <a:lnTo>
                    <a:pt x="131" y="282"/>
                  </a:lnTo>
                  <a:lnTo>
                    <a:pt x="127" y="282"/>
                  </a:lnTo>
                  <a:lnTo>
                    <a:pt x="124" y="281"/>
                  </a:lnTo>
                  <a:lnTo>
                    <a:pt x="120" y="281"/>
                  </a:lnTo>
                  <a:lnTo>
                    <a:pt x="116" y="280"/>
                  </a:lnTo>
                  <a:lnTo>
                    <a:pt x="112" y="280"/>
                  </a:lnTo>
                  <a:lnTo>
                    <a:pt x="109" y="279"/>
                  </a:lnTo>
                  <a:lnTo>
                    <a:pt x="106" y="278"/>
                  </a:lnTo>
                  <a:lnTo>
                    <a:pt x="102" y="277"/>
                  </a:lnTo>
                  <a:lnTo>
                    <a:pt x="99" y="276"/>
                  </a:lnTo>
                  <a:lnTo>
                    <a:pt x="96" y="275"/>
                  </a:lnTo>
                  <a:lnTo>
                    <a:pt x="93" y="274"/>
                  </a:lnTo>
                  <a:lnTo>
                    <a:pt x="90" y="273"/>
                  </a:lnTo>
                  <a:lnTo>
                    <a:pt x="86" y="272"/>
                  </a:lnTo>
                  <a:lnTo>
                    <a:pt x="83" y="270"/>
                  </a:lnTo>
                  <a:lnTo>
                    <a:pt x="80" y="269"/>
                  </a:lnTo>
                  <a:lnTo>
                    <a:pt x="77" y="267"/>
                  </a:lnTo>
                  <a:lnTo>
                    <a:pt x="74" y="266"/>
                  </a:lnTo>
                  <a:lnTo>
                    <a:pt x="71" y="264"/>
                  </a:lnTo>
                  <a:lnTo>
                    <a:pt x="69" y="262"/>
                  </a:lnTo>
                  <a:lnTo>
                    <a:pt x="66" y="261"/>
                  </a:lnTo>
                  <a:lnTo>
                    <a:pt x="62" y="259"/>
                  </a:lnTo>
                  <a:lnTo>
                    <a:pt x="59" y="256"/>
                  </a:lnTo>
                  <a:lnTo>
                    <a:pt x="57" y="254"/>
                  </a:lnTo>
                  <a:lnTo>
                    <a:pt x="54" y="252"/>
                  </a:lnTo>
                  <a:lnTo>
                    <a:pt x="51" y="250"/>
                  </a:lnTo>
                  <a:lnTo>
                    <a:pt x="49" y="248"/>
                  </a:lnTo>
                  <a:lnTo>
                    <a:pt x="46" y="245"/>
                  </a:lnTo>
                  <a:lnTo>
                    <a:pt x="44" y="243"/>
                  </a:lnTo>
                  <a:lnTo>
                    <a:pt x="41" y="241"/>
                  </a:lnTo>
                  <a:lnTo>
                    <a:pt x="39" y="238"/>
                  </a:lnTo>
                  <a:lnTo>
                    <a:pt x="37" y="236"/>
                  </a:lnTo>
                  <a:lnTo>
                    <a:pt x="35" y="234"/>
                  </a:lnTo>
                  <a:lnTo>
                    <a:pt x="32" y="231"/>
                  </a:lnTo>
                  <a:lnTo>
                    <a:pt x="30" y="228"/>
                  </a:lnTo>
                  <a:lnTo>
                    <a:pt x="28" y="226"/>
                  </a:lnTo>
                  <a:lnTo>
                    <a:pt x="26" y="223"/>
                  </a:lnTo>
                  <a:lnTo>
                    <a:pt x="24" y="220"/>
                  </a:lnTo>
                  <a:lnTo>
                    <a:pt x="23" y="218"/>
                  </a:lnTo>
                  <a:lnTo>
                    <a:pt x="21" y="215"/>
                  </a:lnTo>
                  <a:lnTo>
                    <a:pt x="19" y="212"/>
                  </a:lnTo>
                  <a:lnTo>
                    <a:pt x="18" y="209"/>
                  </a:lnTo>
                  <a:lnTo>
                    <a:pt x="16" y="206"/>
                  </a:lnTo>
                  <a:lnTo>
                    <a:pt x="14" y="202"/>
                  </a:lnTo>
                  <a:lnTo>
                    <a:pt x="13" y="199"/>
                  </a:lnTo>
                  <a:lnTo>
                    <a:pt x="12" y="196"/>
                  </a:lnTo>
                  <a:lnTo>
                    <a:pt x="9" y="193"/>
                  </a:lnTo>
                  <a:lnTo>
                    <a:pt x="8" y="190"/>
                  </a:lnTo>
                  <a:lnTo>
                    <a:pt x="7" y="186"/>
                  </a:lnTo>
                  <a:lnTo>
                    <a:pt x="6" y="183"/>
                  </a:lnTo>
                  <a:lnTo>
                    <a:pt x="5" y="180"/>
                  </a:lnTo>
                  <a:lnTo>
                    <a:pt x="4" y="177"/>
                  </a:lnTo>
                  <a:lnTo>
                    <a:pt x="3" y="173"/>
                  </a:lnTo>
                  <a:lnTo>
                    <a:pt x="3" y="170"/>
                  </a:lnTo>
                  <a:lnTo>
                    <a:pt x="2" y="166"/>
                  </a:lnTo>
                  <a:lnTo>
                    <a:pt x="1" y="163"/>
                  </a:lnTo>
                  <a:lnTo>
                    <a:pt x="1" y="160"/>
                  </a:lnTo>
                  <a:lnTo>
                    <a:pt x="0" y="156"/>
                  </a:lnTo>
                  <a:lnTo>
                    <a:pt x="0" y="153"/>
                  </a:lnTo>
                  <a:lnTo>
                    <a:pt x="0" y="148"/>
                  </a:lnTo>
                  <a:lnTo>
                    <a:pt x="0" y="145"/>
                  </a:lnTo>
                  <a:lnTo>
                    <a:pt x="0" y="141"/>
                  </a:lnTo>
                  <a:lnTo>
                    <a:pt x="0" y="141"/>
                  </a:lnTo>
                  <a:lnTo>
                    <a:pt x="0" y="137"/>
                  </a:lnTo>
                  <a:lnTo>
                    <a:pt x="0" y="134"/>
                  </a:lnTo>
                  <a:lnTo>
                    <a:pt x="0" y="130"/>
                  </a:lnTo>
                  <a:lnTo>
                    <a:pt x="0" y="127"/>
                  </a:lnTo>
                  <a:lnTo>
                    <a:pt x="1" y="123"/>
                  </a:lnTo>
                  <a:lnTo>
                    <a:pt x="1" y="120"/>
                  </a:lnTo>
                  <a:lnTo>
                    <a:pt x="2" y="117"/>
                  </a:lnTo>
                  <a:lnTo>
                    <a:pt x="3" y="113"/>
                  </a:lnTo>
                  <a:lnTo>
                    <a:pt x="3" y="110"/>
                  </a:lnTo>
                  <a:lnTo>
                    <a:pt x="4" y="106"/>
                  </a:lnTo>
                  <a:lnTo>
                    <a:pt x="5" y="103"/>
                  </a:lnTo>
                  <a:lnTo>
                    <a:pt x="6" y="100"/>
                  </a:lnTo>
                  <a:lnTo>
                    <a:pt x="7" y="97"/>
                  </a:lnTo>
                  <a:lnTo>
                    <a:pt x="8" y="92"/>
                  </a:lnTo>
                  <a:lnTo>
                    <a:pt x="9" y="89"/>
                  </a:lnTo>
                  <a:lnTo>
                    <a:pt x="12" y="86"/>
                  </a:lnTo>
                  <a:lnTo>
                    <a:pt x="13" y="83"/>
                  </a:lnTo>
                  <a:lnTo>
                    <a:pt x="14" y="80"/>
                  </a:lnTo>
                  <a:lnTo>
                    <a:pt x="16" y="77"/>
                  </a:lnTo>
                  <a:lnTo>
                    <a:pt x="18" y="74"/>
                  </a:lnTo>
                  <a:lnTo>
                    <a:pt x="19" y="71"/>
                  </a:lnTo>
                  <a:lnTo>
                    <a:pt x="21" y="68"/>
                  </a:lnTo>
                  <a:lnTo>
                    <a:pt x="23" y="65"/>
                  </a:lnTo>
                  <a:lnTo>
                    <a:pt x="24" y="63"/>
                  </a:lnTo>
                  <a:lnTo>
                    <a:pt x="26" y="60"/>
                  </a:lnTo>
                  <a:lnTo>
                    <a:pt x="28" y="57"/>
                  </a:lnTo>
                  <a:lnTo>
                    <a:pt x="30" y="55"/>
                  </a:lnTo>
                  <a:lnTo>
                    <a:pt x="32" y="52"/>
                  </a:lnTo>
                  <a:lnTo>
                    <a:pt x="35" y="49"/>
                  </a:lnTo>
                  <a:lnTo>
                    <a:pt x="37" y="47"/>
                  </a:lnTo>
                  <a:lnTo>
                    <a:pt x="39" y="44"/>
                  </a:lnTo>
                  <a:lnTo>
                    <a:pt x="41" y="41"/>
                  </a:lnTo>
                  <a:lnTo>
                    <a:pt x="44" y="39"/>
                  </a:lnTo>
                  <a:lnTo>
                    <a:pt x="46" y="37"/>
                  </a:lnTo>
                  <a:lnTo>
                    <a:pt x="49" y="34"/>
                  </a:lnTo>
                  <a:lnTo>
                    <a:pt x="51" y="32"/>
                  </a:lnTo>
                  <a:lnTo>
                    <a:pt x="54" y="30"/>
                  </a:lnTo>
                  <a:lnTo>
                    <a:pt x="57" y="28"/>
                  </a:lnTo>
                  <a:lnTo>
                    <a:pt x="59" y="26"/>
                  </a:lnTo>
                  <a:lnTo>
                    <a:pt x="62" y="24"/>
                  </a:lnTo>
                  <a:lnTo>
                    <a:pt x="66" y="22"/>
                  </a:lnTo>
                  <a:lnTo>
                    <a:pt x="69" y="21"/>
                  </a:lnTo>
                  <a:lnTo>
                    <a:pt x="71" y="19"/>
                  </a:lnTo>
                  <a:lnTo>
                    <a:pt x="74" y="17"/>
                  </a:lnTo>
                  <a:lnTo>
                    <a:pt x="77" y="16"/>
                  </a:lnTo>
                  <a:lnTo>
                    <a:pt x="80" y="14"/>
                  </a:lnTo>
                  <a:lnTo>
                    <a:pt x="83" y="13"/>
                  </a:lnTo>
                  <a:lnTo>
                    <a:pt x="86" y="11"/>
                  </a:lnTo>
                  <a:lnTo>
                    <a:pt x="90" y="10"/>
                  </a:lnTo>
                  <a:lnTo>
                    <a:pt x="93" y="9"/>
                  </a:lnTo>
                  <a:lnTo>
                    <a:pt x="96" y="8"/>
                  </a:lnTo>
                  <a:lnTo>
                    <a:pt x="99" y="7"/>
                  </a:lnTo>
                  <a:lnTo>
                    <a:pt x="102" y="6"/>
                  </a:lnTo>
                  <a:lnTo>
                    <a:pt x="106" y="5"/>
                  </a:lnTo>
                  <a:lnTo>
                    <a:pt x="109" y="4"/>
                  </a:lnTo>
                  <a:lnTo>
                    <a:pt x="112" y="3"/>
                  </a:lnTo>
                  <a:lnTo>
                    <a:pt x="116" y="3"/>
                  </a:lnTo>
                  <a:lnTo>
                    <a:pt x="120" y="2"/>
                  </a:lnTo>
                  <a:lnTo>
                    <a:pt x="124" y="2"/>
                  </a:lnTo>
                  <a:lnTo>
                    <a:pt x="127" y="1"/>
                  </a:lnTo>
                  <a:lnTo>
                    <a:pt x="131" y="1"/>
                  </a:lnTo>
                  <a:lnTo>
                    <a:pt x="134" y="1"/>
                  </a:lnTo>
                  <a:lnTo>
                    <a:pt x="138" y="1"/>
                  </a:lnTo>
                  <a:lnTo>
                    <a:pt x="141" y="0"/>
                  </a:lnTo>
                  <a:lnTo>
                    <a:pt x="141" y="141"/>
                  </a:lnTo>
                  <a:lnTo>
                    <a:pt x="141" y="0"/>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4" name="Rectangle 19"/>
            <p:cNvSpPr>
              <a:spLocks noChangeArrowheads="1"/>
            </p:cNvSpPr>
            <p:nvPr/>
          </p:nvSpPr>
          <p:spPr bwMode="auto">
            <a:xfrm>
              <a:off x="3090510" y="2415888"/>
              <a:ext cx="172060" cy="10753"/>
            </a:xfrm>
            <a:prstGeom prst="rect">
              <a:avLst/>
            </a:prstGeom>
            <a:solidFill>
              <a:srgbClr val="0070C0"/>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5" name="Freeform 20"/>
            <p:cNvSpPr>
              <a:spLocks/>
            </p:cNvSpPr>
            <p:nvPr/>
          </p:nvSpPr>
          <p:spPr bwMode="auto">
            <a:xfrm>
              <a:off x="3240966" y="2398991"/>
              <a:ext cx="43208" cy="43781"/>
            </a:xfrm>
            <a:custGeom>
              <a:avLst/>
              <a:gdLst/>
              <a:ahLst/>
              <a:cxnLst>
                <a:cxn ang="0">
                  <a:pos x="152" y="0"/>
                </a:cxn>
                <a:cxn ang="0">
                  <a:pos x="169" y="3"/>
                </a:cxn>
                <a:cxn ang="0">
                  <a:pos x="187" y="8"/>
                </a:cxn>
                <a:cxn ang="0">
                  <a:pos x="202" y="15"/>
                </a:cxn>
                <a:cxn ang="0">
                  <a:pos x="217" y="23"/>
                </a:cxn>
                <a:cxn ang="0">
                  <a:pos x="231" y="33"/>
                </a:cxn>
                <a:cxn ang="0">
                  <a:pos x="243" y="44"/>
                </a:cxn>
                <a:cxn ang="0">
                  <a:pos x="254" y="57"/>
                </a:cxn>
                <a:cxn ang="0">
                  <a:pos x="263" y="72"/>
                </a:cxn>
                <a:cxn ang="0">
                  <a:pos x="271" y="87"/>
                </a:cxn>
                <a:cxn ang="0">
                  <a:pos x="277" y="103"/>
                </a:cxn>
                <a:cxn ang="0">
                  <a:pos x="281" y="120"/>
                </a:cxn>
                <a:cxn ang="0">
                  <a:pos x="283" y="138"/>
                </a:cxn>
                <a:cxn ang="0">
                  <a:pos x="282" y="152"/>
                </a:cxn>
                <a:cxn ang="0">
                  <a:pos x="280" y="170"/>
                </a:cxn>
                <a:cxn ang="0">
                  <a:pos x="274" y="187"/>
                </a:cxn>
                <a:cxn ang="0">
                  <a:pos x="268" y="202"/>
                </a:cxn>
                <a:cxn ang="0">
                  <a:pos x="260" y="217"/>
                </a:cxn>
                <a:cxn ang="0">
                  <a:pos x="250" y="232"/>
                </a:cxn>
                <a:cxn ang="0">
                  <a:pos x="239" y="244"/>
                </a:cxn>
                <a:cxn ang="0">
                  <a:pos x="226" y="254"/>
                </a:cxn>
                <a:cxn ang="0">
                  <a:pos x="211" y="264"/>
                </a:cxn>
                <a:cxn ang="0">
                  <a:pos x="196" y="271"/>
                </a:cxn>
                <a:cxn ang="0">
                  <a:pos x="180" y="278"/>
                </a:cxn>
                <a:cxn ang="0">
                  <a:pos x="162" y="281"/>
                </a:cxn>
                <a:cxn ang="0">
                  <a:pos x="145" y="283"/>
                </a:cxn>
                <a:cxn ang="0">
                  <a:pos x="131" y="283"/>
                </a:cxn>
                <a:cxn ang="0">
                  <a:pos x="112" y="280"/>
                </a:cxn>
                <a:cxn ang="0">
                  <a:pos x="96" y="276"/>
                </a:cxn>
                <a:cxn ang="0">
                  <a:pos x="80" y="268"/>
                </a:cxn>
                <a:cxn ang="0">
                  <a:pos x="66" y="260"/>
                </a:cxn>
                <a:cxn ang="0">
                  <a:pos x="51" y="250"/>
                </a:cxn>
                <a:cxn ang="0">
                  <a:pos x="39" y="239"/>
                </a:cxn>
                <a:cxn ang="0">
                  <a:pos x="28" y="226"/>
                </a:cxn>
                <a:cxn ang="0">
                  <a:pos x="19" y="211"/>
                </a:cxn>
                <a:cxn ang="0">
                  <a:pos x="12" y="196"/>
                </a:cxn>
                <a:cxn ang="0">
                  <a:pos x="5" y="180"/>
                </a:cxn>
                <a:cxn ang="0">
                  <a:pos x="1" y="163"/>
                </a:cxn>
                <a:cxn ang="0">
                  <a:pos x="0" y="145"/>
                </a:cxn>
                <a:cxn ang="0">
                  <a:pos x="0" y="131"/>
                </a:cxn>
                <a:cxn ang="0">
                  <a:pos x="3" y="113"/>
                </a:cxn>
                <a:cxn ang="0">
                  <a:pos x="7" y="96"/>
                </a:cxn>
                <a:cxn ang="0">
                  <a:pos x="14" y="81"/>
                </a:cxn>
                <a:cxn ang="0">
                  <a:pos x="23" y="66"/>
                </a:cxn>
                <a:cxn ang="0">
                  <a:pos x="32" y="51"/>
                </a:cxn>
                <a:cxn ang="0">
                  <a:pos x="44" y="39"/>
                </a:cxn>
                <a:cxn ang="0">
                  <a:pos x="57" y="29"/>
                </a:cxn>
                <a:cxn ang="0">
                  <a:pos x="71" y="19"/>
                </a:cxn>
                <a:cxn ang="0">
                  <a:pos x="86" y="12"/>
                </a:cxn>
                <a:cxn ang="0">
                  <a:pos x="102" y="5"/>
                </a:cxn>
                <a:cxn ang="0">
                  <a:pos x="120" y="2"/>
                </a:cxn>
                <a:cxn ang="0">
                  <a:pos x="138" y="0"/>
                </a:cxn>
              </a:cxnLst>
              <a:rect l="0" t="0" r="r" b="b"/>
              <a:pathLst>
                <a:path w="283" h="283">
                  <a:moveTo>
                    <a:pt x="141" y="0"/>
                  </a:moveTo>
                  <a:lnTo>
                    <a:pt x="141" y="0"/>
                  </a:lnTo>
                  <a:lnTo>
                    <a:pt x="145" y="0"/>
                  </a:lnTo>
                  <a:lnTo>
                    <a:pt x="148" y="0"/>
                  </a:lnTo>
                  <a:lnTo>
                    <a:pt x="152" y="0"/>
                  </a:lnTo>
                  <a:lnTo>
                    <a:pt x="155" y="1"/>
                  </a:lnTo>
                  <a:lnTo>
                    <a:pt x="159" y="1"/>
                  </a:lnTo>
                  <a:lnTo>
                    <a:pt x="162" y="2"/>
                  </a:lnTo>
                  <a:lnTo>
                    <a:pt x="166" y="2"/>
                  </a:lnTo>
                  <a:lnTo>
                    <a:pt x="169" y="3"/>
                  </a:lnTo>
                  <a:lnTo>
                    <a:pt x="173" y="4"/>
                  </a:lnTo>
                  <a:lnTo>
                    <a:pt x="177" y="4"/>
                  </a:lnTo>
                  <a:lnTo>
                    <a:pt x="180" y="5"/>
                  </a:lnTo>
                  <a:lnTo>
                    <a:pt x="183" y="6"/>
                  </a:lnTo>
                  <a:lnTo>
                    <a:pt x="187" y="8"/>
                  </a:lnTo>
                  <a:lnTo>
                    <a:pt x="190" y="9"/>
                  </a:lnTo>
                  <a:lnTo>
                    <a:pt x="193" y="11"/>
                  </a:lnTo>
                  <a:lnTo>
                    <a:pt x="196" y="12"/>
                  </a:lnTo>
                  <a:lnTo>
                    <a:pt x="199" y="13"/>
                  </a:lnTo>
                  <a:lnTo>
                    <a:pt x="202" y="15"/>
                  </a:lnTo>
                  <a:lnTo>
                    <a:pt x="205" y="16"/>
                  </a:lnTo>
                  <a:lnTo>
                    <a:pt x="208" y="18"/>
                  </a:lnTo>
                  <a:lnTo>
                    <a:pt x="211" y="19"/>
                  </a:lnTo>
                  <a:lnTo>
                    <a:pt x="214" y="21"/>
                  </a:lnTo>
                  <a:lnTo>
                    <a:pt x="217" y="23"/>
                  </a:lnTo>
                  <a:lnTo>
                    <a:pt x="220" y="25"/>
                  </a:lnTo>
                  <a:lnTo>
                    <a:pt x="222" y="27"/>
                  </a:lnTo>
                  <a:lnTo>
                    <a:pt x="226" y="29"/>
                  </a:lnTo>
                  <a:lnTo>
                    <a:pt x="229" y="31"/>
                  </a:lnTo>
                  <a:lnTo>
                    <a:pt x="231" y="33"/>
                  </a:lnTo>
                  <a:lnTo>
                    <a:pt x="234" y="35"/>
                  </a:lnTo>
                  <a:lnTo>
                    <a:pt x="236" y="37"/>
                  </a:lnTo>
                  <a:lnTo>
                    <a:pt x="239" y="39"/>
                  </a:lnTo>
                  <a:lnTo>
                    <a:pt x="241" y="42"/>
                  </a:lnTo>
                  <a:lnTo>
                    <a:pt x="243" y="44"/>
                  </a:lnTo>
                  <a:lnTo>
                    <a:pt x="246" y="46"/>
                  </a:lnTo>
                  <a:lnTo>
                    <a:pt x="248" y="49"/>
                  </a:lnTo>
                  <a:lnTo>
                    <a:pt x="250" y="51"/>
                  </a:lnTo>
                  <a:lnTo>
                    <a:pt x="252" y="54"/>
                  </a:lnTo>
                  <a:lnTo>
                    <a:pt x="254" y="57"/>
                  </a:lnTo>
                  <a:lnTo>
                    <a:pt x="256" y="59"/>
                  </a:lnTo>
                  <a:lnTo>
                    <a:pt x="258" y="63"/>
                  </a:lnTo>
                  <a:lnTo>
                    <a:pt x="260" y="66"/>
                  </a:lnTo>
                  <a:lnTo>
                    <a:pt x="262" y="69"/>
                  </a:lnTo>
                  <a:lnTo>
                    <a:pt x="263" y="72"/>
                  </a:lnTo>
                  <a:lnTo>
                    <a:pt x="265" y="75"/>
                  </a:lnTo>
                  <a:lnTo>
                    <a:pt x="267" y="78"/>
                  </a:lnTo>
                  <a:lnTo>
                    <a:pt x="268" y="81"/>
                  </a:lnTo>
                  <a:lnTo>
                    <a:pt x="269" y="84"/>
                  </a:lnTo>
                  <a:lnTo>
                    <a:pt x="271" y="87"/>
                  </a:lnTo>
                  <a:lnTo>
                    <a:pt x="272" y="90"/>
                  </a:lnTo>
                  <a:lnTo>
                    <a:pt x="273" y="93"/>
                  </a:lnTo>
                  <a:lnTo>
                    <a:pt x="274" y="96"/>
                  </a:lnTo>
                  <a:lnTo>
                    <a:pt x="276" y="99"/>
                  </a:lnTo>
                  <a:lnTo>
                    <a:pt x="277" y="103"/>
                  </a:lnTo>
                  <a:lnTo>
                    <a:pt x="277" y="106"/>
                  </a:lnTo>
                  <a:lnTo>
                    <a:pt x="279" y="109"/>
                  </a:lnTo>
                  <a:lnTo>
                    <a:pt x="280" y="113"/>
                  </a:lnTo>
                  <a:lnTo>
                    <a:pt x="281" y="117"/>
                  </a:lnTo>
                  <a:lnTo>
                    <a:pt x="281" y="120"/>
                  </a:lnTo>
                  <a:lnTo>
                    <a:pt x="282" y="124"/>
                  </a:lnTo>
                  <a:lnTo>
                    <a:pt x="282" y="127"/>
                  </a:lnTo>
                  <a:lnTo>
                    <a:pt x="282" y="131"/>
                  </a:lnTo>
                  <a:lnTo>
                    <a:pt x="283" y="134"/>
                  </a:lnTo>
                  <a:lnTo>
                    <a:pt x="283" y="138"/>
                  </a:lnTo>
                  <a:lnTo>
                    <a:pt x="283" y="141"/>
                  </a:lnTo>
                  <a:lnTo>
                    <a:pt x="283" y="141"/>
                  </a:lnTo>
                  <a:lnTo>
                    <a:pt x="283" y="145"/>
                  </a:lnTo>
                  <a:lnTo>
                    <a:pt x="283" y="149"/>
                  </a:lnTo>
                  <a:lnTo>
                    <a:pt x="282" y="152"/>
                  </a:lnTo>
                  <a:lnTo>
                    <a:pt x="282" y="156"/>
                  </a:lnTo>
                  <a:lnTo>
                    <a:pt x="282" y="159"/>
                  </a:lnTo>
                  <a:lnTo>
                    <a:pt x="281" y="163"/>
                  </a:lnTo>
                  <a:lnTo>
                    <a:pt x="281" y="166"/>
                  </a:lnTo>
                  <a:lnTo>
                    <a:pt x="280" y="170"/>
                  </a:lnTo>
                  <a:lnTo>
                    <a:pt x="279" y="174"/>
                  </a:lnTo>
                  <a:lnTo>
                    <a:pt x="277" y="177"/>
                  </a:lnTo>
                  <a:lnTo>
                    <a:pt x="277" y="180"/>
                  </a:lnTo>
                  <a:lnTo>
                    <a:pt x="276" y="184"/>
                  </a:lnTo>
                  <a:lnTo>
                    <a:pt x="274" y="187"/>
                  </a:lnTo>
                  <a:lnTo>
                    <a:pt x="273" y="190"/>
                  </a:lnTo>
                  <a:lnTo>
                    <a:pt x="272" y="193"/>
                  </a:lnTo>
                  <a:lnTo>
                    <a:pt x="271" y="196"/>
                  </a:lnTo>
                  <a:lnTo>
                    <a:pt x="269" y="199"/>
                  </a:lnTo>
                  <a:lnTo>
                    <a:pt x="268" y="202"/>
                  </a:lnTo>
                  <a:lnTo>
                    <a:pt x="267" y="205"/>
                  </a:lnTo>
                  <a:lnTo>
                    <a:pt x="265" y="208"/>
                  </a:lnTo>
                  <a:lnTo>
                    <a:pt x="263" y="211"/>
                  </a:lnTo>
                  <a:lnTo>
                    <a:pt x="262" y="214"/>
                  </a:lnTo>
                  <a:lnTo>
                    <a:pt x="260" y="217"/>
                  </a:lnTo>
                  <a:lnTo>
                    <a:pt x="258" y="220"/>
                  </a:lnTo>
                  <a:lnTo>
                    <a:pt x="256" y="224"/>
                  </a:lnTo>
                  <a:lnTo>
                    <a:pt x="254" y="226"/>
                  </a:lnTo>
                  <a:lnTo>
                    <a:pt x="252" y="229"/>
                  </a:lnTo>
                  <a:lnTo>
                    <a:pt x="250" y="232"/>
                  </a:lnTo>
                  <a:lnTo>
                    <a:pt x="248" y="234"/>
                  </a:lnTo>
                  <a:lnTo>
                    <a:pt x="246" y="237"/>
                  </a:lnTo>
                  <a:lnTo>
                    <a:pt x="243" y="239"/>
                  </a:lnTo>
                  <a:lnTo>
                    <a:pt x="241" y="241"/>
                  </a:lnTo>
                  <a:lnTo>
                    <a:pt x="239" y="244"/>
                  </a:lnTo>
                  <a:lnTo>
                    <a:pt x="236" y="246"/>
                  </a:lnTo>
                  <a:lnTo>
                    <a:pt x="234" y="248"/>
                  </a:lnTo>
                  <a:lnTo>
                    <a:pt x="231" y="250"/>
                  </a:lnTo>
                  <a:lnTo>
                    <a:pt x="229" y="252"/>
                  </a:lnTo>
                  <a:lnTo>
                    <a:pt x="226" y="254"/>
                  </a:lnTo>
                  <a:lnTo>
                    <a:pt x="222" y="256"/>
                  </a:lnTo>
                  <a:lnTo>
                    <a:pt x="220" y="258"/>
                  </a:lnTo>
                  <a:lnTo>
                    <a:pt x="217" y="260"/>
                  </a:lnTo>
                  <a:lnTo>
                    <a:pt x="214" y="262"/>
                  </a:lnTo>
                  <a:lnTo>
                    <a:pt x="211" y="264"/>
                  </a:lnTo>
                  <a:lnTo>
                    <a:pt x="208" y="265"/>
                  </a:lnTo>
                  <a:lnTo>
                    <a:pt x="205" y="267"/>
                  </a:lnTo>
                  <a:lnTo>
                    <a:pt x="202" y="268"/>
                  </a:lnTo>
                  <a:lnTo>
                    <a:pt x="199" y="270"/>
                  </a:lnTo>
                  <a:lnTo>
                    <a:pt x="196" y="271"/>
                  </a:lnTo>
                  <a:lnTo>
                    <a:pt x="193" y="272"/>
                  </a:lnTo>
                  <a:lnTo>
                    <a:pt x="190" y="274"/>
                  </a:lnTo>
                  <a:lnTo>
                    <a:pt x="187" y="276"/>
                  </a:lnTo>
                  <a:lnTo>
                    <a:pt x="183" y="277"/>
                  </a:lnTo>
                  <a:lnTo>
                    <a:pt x="180" y="278"/>
                  </a:lnTo>
                  <a:lnTo>
                    <a:pt x="177" y="279"/>
                  </a:lnTo>
                  <a:lnTo>
                    <a:pt x="173" y="279"/>
                  </a:lnTo>
                  <a:lnTo>
                    <a:pt x="169" y="280"/>
                  </a:lnTo>
                  <a:lnTo>
                    <a:pt x="166" y="281"/>
                  </a:lnTo>
                  <a:lnTo>
                    <a:pt x="162" y="281"/>
                  </a:lnTo>
                  <a:lnTo>
                    <a:pt x="159" y="282"/>
                  </a:lnTo>
                  <a:lnTo>
                    <a:pt x="155" y="282"/>
                  </a:lnTo>
                  <a:lnTo>
                    <a:pt x="152" y="283"/>
                  </a:lnTo>
                  <a:lnTo>
                    <a:pt x="148" y="283"/>
                  </a:lnTo>
                  <a:lnTo>
                    <a:pt x="145" y="283"/>
                  </a:lnTo>
                  <a:lnTo>
                    <a:pt x="141" y="283"/>
                  </a:lnTo>
                  <a:lnTo>
                    <a:pt x="141" y="283"/>
                  </a:lnTo>
                  <a:lnTo>
                    <a:pt x="138" y="283"/>
                  </a:lnTo>
                  <a:lnTo>
                    <a:pt x="134" y="283"/>
                  </a:lnTo>
                  <a:lnTo>
                    <a:pt x="131" y="283"/>
                  </a:lnTo>
                  <a:lnTo>
                    <a:pt x="127" y="282"/>
                  </a:lnTo>
                  <a:lnTo>
                    <a:pt x="124" y="282"/>
                  </a:lnTo>
                  <a:lnTo>
                    <a:pt x="120" y="281"/>
                  </a:lnTo>
                  <a:lnTo>
                    <a:pt x="116" y="281"/>
                  </a:lnTo>
                  <a:lnTo>
                    <a:pt x="112" y="280"/>
                  </a:lnTo>
                  <a:lnTo>
                    <a:pt x="109" y="279"/>
                  </a:lnTo>
                  <a:lnTo>
                    <a:pt x="106" y="279"/>
                  </a:lnTo>
                  <a:lnTo>
                    <a:pt x="102" y="278"/>
                  </a:lnTo>
                  <a:lnTo>
                    <a:pt x="99" y="277"/>
                  </a:lnTo>
                  <a:lnTo>
                    <a:pt x="96" y="276"/>
                  </a:lnTo>
                  <a:lnTo>
                    <a:pt x="93" y="274"/>
                  </a:lnTo>
                  <a:lnTo>
                    <a:pt x="90" y="272"/>
                  </a:lnTo>
                  <a:lnTo>
                    <a:pt x="86" y="271"/>
                  </a:lnTo>
                  <a:lnTo>
                    <a:pt x="83" y="270"/>
                  </a:lnTo>
                  <a:lnTo>
                    <a:pt x="80" y="268"/>
                  </a:lnTo>
                  <a:lnTo>
                    <a:pt x="77" y="267"/>
                  </a:lnTo>
                  <a:lnTo>
                    <a:pt x="74" y="265"/>
                  </a:lnTo>
                  <a:lnTo>
                    <a:pt x="71" y="264"/>
                  </a:lnTo>
                  <a:lnTo>
                    <a:pt x="69" y="262"/>
                  </a:lnTo>
                  <a:lnTo>
                    <a:pt x="66" y="260"/>
                  </a:lnTo>
                  <a:lnTo>
                    <a:pt x="62" y="258"/>
                  </a:lnTo>
                  <a:lnTo>
                    <a:pt x="59" y="256"/>
                  </a:lnTo>
                  <a:lnTo>
                    <a:pt x="57" y="254"/>
                  </a:lnTo>
                  <a:lnTo>
                    <a:pt x="54" y="252"/>
                  </a:lnTo>
                  <a:lnTo>
                    <a:pt x="51" y="250"/>
                  </a:lnTo>
                  <a:lnTo>
                    <a:pt x="49" y="248"/>
                  </a:lnTo>
                  <a:lnTo>
                    <a:pt x="46" y="246"/>
                  </a:lnTo>
                  <a:lnTo>
                    <a:pt x="44" y="244"/>
                  </a:lnTo>
                  <a:lnTo>
                    <a:pt x="41" y="241"/>
                  </a:lnTo>
                  <a:lnTo>
                    <a:pt x="39" y="239"/>
                  </a:lnTo>
                  <a:lnTo>
                    <a:pt x="37" y="237"/>
                  </a:lnTo>
                  <a:lnTo>
                    <a:pt x="35" y="234"/>
                  </a:lnTo>
                  <a:lnTo>
                    <a:pt x="32" y="232"/>
                  </a:lnTo>
                  <a:lnTo>
                    <a:pt x="30" y="229"/>
                  </a:lnTo>
                  <a:lnTo>
                    <a:pt x="28" y="226"/>
                  </a:lnTo>
                  <a:lnTo>
                    <a:pt x="26" y="224"/>
                  </a:lnTo>
                  <a:lnTo>
                    <a:pt x="24" y="220"/>
                  </a:lnTo>
                  <a:lnTo>
                    <a:pt x="23" y="217"/>
                  </a:lnTo>
                  <a:lnTo>
                    <a:pt x="21" y="214"/>
                  </a:lnTo>
                  <a:lnTo>
                    <a:pt x="19" y="211"/>
                  </a:lnTo>
                  <a:lnTo>
                    <a:pt x="18" y="208"/>
                  </a:lnTo>
                  <a:lnTo>
                    <a:pt x="16" y="205"/>
                  </a:lnTo>
                  <a:lnTo>
                    <a:pt x="14" y="202"/>
                  </a:lnTo>
                  <a:lnTo>
                    <a:pt x="13" y="199"/>
                  </a:lnTo>
                  <a:lnTo>
                    <a:pt x="12" y="196"/>
                  </a:lnTo>
                  <a:lnTo>
                    <a:pt x="9" y="193"/>
                  </a:lnTo>
                  <a:lnTo>
                    <a:pt x="8" y="190"/>
                  </a:lnTo>
                  <a:lnTo>
                    <a:pt x="7" y="187"/>
                  </a:lnTo>
                  <a:lnTo>
                    <a:pt x="6" y="184"/>
                  </a:lnTo>
                  <a:lnTo>
                    <a:pt x="5" y="180"/>
                  </a:lnTo>
                  <a:lnTo>
                    <a:pt x="4" y="177"/>
                  </a:lnTo>
                  <a:lnTo>
                    <a:pt x="3" y="174"/>
                  </a:lnTo>
                  <a:lnTo>
                    <a:pt x="3" y="170"/>
                  </a:lnTo>
                  <a:lnTo>
                    <a:pt x="2" y="166"/>
                  </a:lnTo>
                  <a:lnTo>
                    <a:pt x="1" y="163"/>
                  </a:lnTo>
                  <a:lnTo>
                    <a:pt x="1" y="159"/>
                  </a:lnTo>
                  <a:lnTo>
                    <a:pt x="0" y="156"/>
                  </a:lnTo>
                  <a:lnTo>
                    <a:pt x="0" y="152"/>
                  </a:lnTo>
                  <a:lnTo>
                    <a:pt x="0" y="149"/>
                  </a:lnTo>
                  <a:lnTo>
                    <a:pt x="0" y="145"/>
                  </a:lnTo>
                  <a:lnTo>
                    <a:pt x="0" y="141"/>
                  </a:lnTo>
                  <a:lnTo>
                    <a:pt x="0" y="141"/>
                  </a:lnTo>
                  <a:lnTo>
                    <a:pt x="0" y="138"/>
                  </a:lnTo>
                  <a:lnTo>
                    <a:pt x="0" y="134"/>
                  </a:lnTo>
                  <a:lnTo>
                    <a:pt x="0" y="131"/>
                  </a:lnTo>
                  <a:lnTo>
                    <a:pt x="0" y="127"/>
                  </a:lnTo>
                  <a:lnTo>
                    <a:pt x="1" y="124"/>
                  </a:lnTo>
                  <a:lnTo>
                    <a:pt x="1" y="120"/>
                  </a:lnTo>
                  <a:lnTo>
                    <a:pt x="2" y="117"/>
                  </a:lnTo>
                  <a:lnTo>
                    <a:pt x="3" y="113"/>
                  </a:lnTo>
                  <a:lnTo>
                    <a:pt x="3" y="109"/>
                  </a:lnTo>
                  <a:lnTo>
                    <a:pt x="4" y="106"/>
                  </a:lnTo>
                  <a:lnTo>
                    <a:pt x="5" y="103"/>
                  </a:lnTo>
                  <a:lnTo>
                    <a:pt x="6" y="99"/>
                  </a:lnTo>
                  <a:lnTo>
                    <a:pt x="7" y="96"/>
                  </a:lnTo>
                  <a:lnTo>
                    <a:pt x="8" y="93"/>
                  </a:lnTo>
                  <a:lnTo>
                    <a:pt x="9" y="90"/>
                  </a:lnTo>
                  <a:lnTo>
                    <a:pt x="12" y="87"/>
                  </a:lnTo>
                  <a:lnTo>
                    <a:pt x="13" y="84"/>
                  </a:lnTo>
                  <a:lnTo>
                    <a:pt x="14" y="81"/>
                  </a:lnTo>
                  <a:lnTo>
                    <a:pt x="16" y="78"/>
                  </a:lnTo>
                  <a:lnTo>
                    <a:pt x="18" y="75"/>
                  </a:lnTo>
                  <a:lnTo>
                    <a:pt x="19" y="72"/>
                  </a:lnTo>
                  <a:lnTo>
                    <a:pt x="21" y="69"/>
                  </a:lnTo>
                  <a:lnTo>
                    <a:pt x="23" y="66"/>
                  </a:lnTo>
                  <a:lnTo>
                    <a:pt x="24" y="63"/>
                  </a:lnTo>
                  <a:lnTo>
                    <a:pt x="26" y="59"/>
                  </a:lnTo>
                  <a:lnTo>
                    <a:pt x="28" y="57"/>
                  </a:lnTo>
                  <a:lnTo>
                    <a:pt x="30" y="54"/>
                  </a:lnTo>
                  <a:lnTo>
                    <a:pt x="32" y="51"/>
                  </a:lnTo>
                  <a:lnTo>
                    <a:pt x="35" y="49"/>
                  </a:lnTo>
                  <a:lnTo>
                    <a:pt x="37" y="46"/>
                  </a:lnTo>
                  <a:lnTo>
                    <a:pt x="39" y="44"/>
                  </a:lnTo>
                  <a:lnTo>
                    <a:pt x="41" y="42"/>
                  </a:lnTo>
                  <a:lnTo>
                    <a:pt x="44" y="39"/>
                  </a:lnTo>
                  <a:lnTo>
                    <a:pt x="46" y="37"/>
                  </a:lnTo>
                  <a:lnTo>
                    <a:pt x="49" y="35"/>
                  </a:lnTo>
                  <a:lnTo>
                    <a:pt x="51" y="33"/>
                  </a:lnTo>
                  <a:lnTo>
                    <a:pt x="54" y="31"/>
                  </a:lnTo>
                  <a:lnTo>
                    <a:pt x="57" y="29"/>
                  </a:lnTo>
                  <a:lnTo>
                    <a:pt x="59" y="27"/>
                  </a:lnTo>
                  <a:lnTo>
                    <a:pt x="62" y="25"/>
                  </a:lnTo>
                  <a:lnTo>
                    <a:pt x="66" y="23"/>
                  </a:lnTo>
                  <a:lnTo>
                    <a:pt x="69" y="21"/>
                  </a:lnTo>
                  <a:lnTo>
                    <a:pt x="71" y="19"/>
                  </a:lnTo>
                  <a:lnTo>
                    <a:pt x="74" y="18"/>
                  </a:lnTo>
                  <a:lnTo>
                    <a:pt x="77" y="16"/>
                  </a:lnTo>
                  <a:lnTo>
                    <a:pt x="80" y="15"/>
                  </a:lnTo>
                  <a:lnTo>
                    <a:pt x="83" y="13"/>
                  </a:lnTo>
                  <a:lnTo>
                    <a:pt x="86" y="12"/>
                  </a:lnTo>
                  <a:lnTo>
                    <a:pt x="90" y="11"/>
                  </a:lnTo>
                  <a:lnTo>
                    <a:pt x="93" y="9"/>
                  </a:lnTo>
                  <a:lnTo>
                    <a:pt x="96" y="8"/>
                  </a:lnTo>
                  <a:lnTo>
                    <a:pt x="99" y="6"/>
                  </a:lnTo>
                  <a:lnTo>
                    <a:pt x="102" y="5"/>
                  </a:lnTo>
                  <a:lnTo>
                    <a:pt x="106" y="4"/>
                  </a:lnTo>
                  <a:lnTo>
                    <a:pt x="109" y="4"/>
                  </a:lnTo>
                  <a:lnTo>
                    <a:pt x="112" y="3"/>
                  </a:lnTo>
                  <a:lnTo>
                    <a:pt x="116" y="2"/>
                  </a:lnTo>
                  <a:lnTo>
                    <a:pt x="120" y="2"/>
                  </a:lnTo>
                  <a:lnTo>
                    <a:pt x="124" y="1"/>
                  </a:lnTo>
                  <a:lnTo>
                    <a:pt x="127" y="1"/>
                  </a:lnTo>
                  <a:lnTo>
                    <a:pt x="131" y="0"/>
                  </a:lnTo>
                  <a:lnTo>
                    <a:pt x="134" y="0"/>
                  </a:lnTo>
                  <a:lnTo>
                    <a:pt x="138" y="0"/>
                  </a:lnTo>
                  <a:lnTo>
                    <a:pt x="141" y="0"/>
                  </a:lnTo>
                  <a:lnTo>
                    <a:pt x="141" y="141"/>
                  </a:lnTo>
                  <a:lnTo>
                    <a:pt x="141" y="0"/>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6" name="Freeform 21"/>
            <p:cNvSpPr>
              <a:spLocks/>
            </p:cNvSpPr>
            <p:nvPr/>
          </p:nvSpPr>
          <p:spPr bwMode="auto">
            <a:xfrm>
              <a:off x="2356746" y="2525911"/>
              <a:ext cx="10802" cy="353322"/>
            </a:xfrm>
            <a:custGeom>
              <a:avLst/>
              <a:gdLst/>
              <a:ahLst/>
              <a:cxnLst>
                <a:cxn ang="0">
                  <a:pos x="36" y="0"/>
                </a:cxn>
                <a:cxn ang="0">
                  <a:pos x="0" y="35"/>
                </a:cxn>
                <a:cxn ang="0">
                  <a:pos x="0" y="2303"/>
                </a:cxn>
                <a:cxn ang="0">
                  <a:pos x="70" y="2303"/>
                </a:cxn>
                <a:cxn ang="0">
                  <a:pos x="70" y="35"/>
                </a:cxn>
                <a:cxn ang="0">
                  <a:pos x="36" y="0"/>
                </a:cxn>
                <a:cxn ang="0">
                  <a:pos x="36" y="0"/>
                </a:cxn>
                <a:cxn ang="0">
                  <a:pos x="0" y="0"/>
                </a:cxn>
                <a:cxn ang="0">
                  <a:pos x="0" y="35"/>
                </a:cxn>
                <a:cxn ang="0">
                  <a:pos x="36" y="0"/>
                </a:cxn>
              </a:cxnLst>
              <a:rect l="0" t="0" r="r" b="b"/>
              <a:pathLst>
                <a:path w="70" h="2303">
                  <a:moveTo>
                    <a:pt x="36" y="0"/>
                  </a:moveTo>
                  <a:lnTo>
                    <a:pt x="0" y="35"/>
                  </a:lnTo>
                  <a:lnTo>
                    <a:pt x="0" y="2303"/>
                  </a:lnTo>
                  <a:lnTo>
                    <a:pt x="70" y="2303"/>
                  </a:lnTo>
                  <a:lnTo>
                    <a:pt x="70" y="35"/>
                  </a:lnTo>
                  <a:lnTo>
                    <a:pt x="36" y="0"/>
                  </a:lnTo>
                  <a:lnTo>
                    <a:pt x="36" y="0"/>
                  </a:lnTo>
                  <a:lnTo>
                    <a:pt x="0" y="0"/>
                  </a:lnTo>
                  <a:lnTo>
                    <a:pt x="0" y="35"/>
                  </a:lnTo>
                  <a:lnTo>
                    <a:pt x="36" y="0"/>
                  </a:lnTo>
                  <a:close/>
                </a:path>
              </a:pathLst>
            </a:custGeom>
            <a:solidFill>
              <a:srgbClr val="0070C0"/>
            </a:solidFill>
            <a:ln w="9525">
              <a:solidFill>
                <a:schemeClr val="accent1"/>
              </a:solid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7" name="Rectangle 22"/>
            <p:cNvSpPr>
              <a:spLocks noChangeArrowheads="1"/>
            </p:cNvSpPr>
            <p:nvPr/>
          </p:nvSpPr>
          <p:spPr bwMode="auto">
            <a:xfrm>
              <a:off x="2362148" y="2525911"/>
              <a:ext cx="256162" cy="10753"/>
            </a:xfrm>
            <a:prstGeom prst="rect">
              <a:avLst/>
            </a:prstGeom>
            <a:solidFill>
              <a:srgbClr val="0070C0"/>
            </a:solidFill>
            <a:ln w="9525">
              <a:solidFill>
                <a:schemeClr val="accent1"/>
              </a:solid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18" name="Freeform 23"/>
            <p:cNvSpPr>
              <a:spLocks/>
            </p:cNvSpPr>
            <p:nvPr/>
          </p:nvSpPr>
          <p:spPr bwMode="auto">
            <a:xfrm>
              <a:off x="2018799" y="2521303"/>
              <a:ext cx="10802" cy="351018"/>
            </a:xfrm>
            <a:custGeom>
              <a:avLst/>
              <a:gdLst/>
              <a:ahLst/>
              <a:cxnLst>
                <a:cxn ang="0">
                  <a:pos x="35" y="0"/>
                </a:cxn>
                <a:cxn ang="0">
                  <a:pos x="0" y="36"/>
                </a:cxn>
                <a:cxn ang="0">
                  <a:pos x="0" y="2287"/>
                </a:cxn>
                <a:cxn ang="0">
                  <a:pos x="70" y="2287"/>
                </a:cxn>
                <a:cxn ang="0">
                  <a:pos x="70" y="36"/>
                </a:cxn>
                <a:cxn ang="0">
                  <a:pos x="35" y="0"/>
                </a:cxn>
                <a:cxn ang="0">
                  <a:pos x="70" y="36"/>
                </a:cxn>
                <a:cxn ang="0">
                  <a:pos x="70" y="0"/>
                </a:cxn>
                <a:cxn ang="0">
                  <a:pos x="35" y="0"/>
                </a:cxn>
              </a:cxnLst>
              <a:rect l="0" t="0" r="r" b="b"/>
              <a:pathLst>
                <a:path w="70" h="2287">
                  <a:moveTo>
                    <a:pt x="35" y="0"/>
                  </a:moveTo>
                  <a:lnTo>
                    <a:pt x="0" y="36"/>
                  </a:lnTo>
                  <a:lnTo>
                    <a:pt x="0" y="2287"/>
                  </a:lnTo>
                  <a:lnTo>
                    <a:pt x="70" y="2287"/>
                  </a:lnTo>
                  <a:lnTo>
                    <a:pt x="70" y="36"/>
                  </a:lnTo>
                  <a:lnTo>
                    <a:pt x="35" y="0"/>
                  </a:lnTo>
                  <a:lnTo>
                    <a:pt x="70" y="36"/>
                  </a:lnTo>
                  <a:lnTo>
                    <a:pt x="70" y="0"/>
                  </a:lnTo>
                  <a:lnTo>
                    <a:pt x="35" y="0"/>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19" name="Rectangle 24"/>
            <p:cNvSpPr>
              <a:spLocks noChangeArrowheads="1"/>
            </p:cNvSpPr>
            <p:nvPr/>
          </p:nvSpPr>
          <p:spPr bwMode="auto">
            <a:xfrm>
              <a:off x="1361867" y="2521303"/>
              <a:ext cx="663655"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20" name="Rectangle 25"/>
            <p:cNvSpPr>
              <a:spLocks noChangeArrowheads="1"/>
            </p:cNvSpPr>
            <p:nvPr/>
          </p:nvSpPr>
          <p:spPr bwMode="auto">
            <a:xfrm>
              <a:off x="2588218" y="3175716"/>
              <a:ext cx="256162" cy="10753"/>
            </a:xfrm>
            <a:prstGeom prst="rect">
              <a:avLst/>
            </a:prstGeom>
            <a:solidFill>
              <a:srgbClr val="C00000"/>
            </a:solidFill>
            <a:ln w="9525">
              <a:solidFill>
                <a:srgbClr val="FFC000"/>
              </a:solid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21" name="Rectangle 26"/>
            <p:cNvSpPr>
              <a:spLocks noChangeArrowheads="1"/>
            </p:cNvSpPr>
            <p:nvPr/>
          </p:nvSpPr>
          <p:spPr bwMode="auto">
            <a:xfrm>
              <a:off x="1408487" y="3253293"/>
              <a:ext cx="286253" cy="10753"/>
            </a:xfrm>
            <a:prstGeom prst="rect">
              <a:avLst/>
            </a:prstGeom>
            <a:solidFill>
              <a:srgbClr val="0070C0"/>
            </a:solidFill>
            <a:ln w="9525">
              <a:solidFill>
                <a:schemeClr val="accent1"/>
              </a:solid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22" name="Rectangle 27"/>
            <p:cNvSpPr>
              <a:spLocks noChangeArrowheads="1"/>
            </p:cNvSpPr>
            <p:nvPr/>
          </p:nvSpPr>
          <p:spPr bwMode="auto">
            <a:xfrm>
              <a:off x="2132991" y="3652699"/>
              <a:ext cx="10802" cy="231195"/>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grpSp>
          <p:nvGrpSpPr>
            <p:cNvPr id="123" name="组合 125"/>
            <p:cNvGrpSpPr/>
            <p:nvPr/>
          </p:nvGrpSpPr>
          <p:grpSpPr>
            <a:xfrm>
              <a:off x="2361376" y="4049033"/>
              <a:ext cx="193665" cy="184342"/>
              <a:chOff x="4984750" y="5491163"/>
              <a:chExt cx="398463" cy="381000"/>
            </a:xfrm>
            <a:solidFill>
              <a:srgbClr val="FFCC99">
                <a:lumMod val="75000"/>
              </a:srgbClr>
            </a:solidFill>
          </p:grpSpPr>
          <p:sp>
            <p:nvSpPr>
              <p:cNvPr id="124" name="Rectangle 28"/>
              <p:cNvSpPr>
                <a:spLocks noChangeArrowheads="1"/>
              </p:cNvSpPr>
              <p:nvPr/>
            </p:nvSpPr>
            <p:spPr bwMode="auto">
              <a:xfrm>
                <a:off x="4984750" y="5526088"/>
                <a:ext cx="352425" cy="22225"/>
              </a:xfrm>
              <a:prstGeom prst="rect">
                <a:avLst/>
              </a:prstGeom>
              <a:grp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25" name="Freeform 29"/>
              <p:cNvSpPr>
                <a:spLocks/>
              </p:cNvSpPr>
              <p:nvPr/>
            </p:nvSpPr>
            <p:spPr bwMode="auto">
              <a:xfrm>
                <a:off x="5292725" y="5491163"/>
                <a:ext cx="90488" cy="90488"/>
              </a:xfrm>
              <a:custGeom>
                <a:avLst/>
                <a:gdLst/>
                <a:ahLst/>
                <a:cxnLst>
                  <a:cxn ang="0">
                    <a:pos x="152" y="0"/>
                  </a:cxn>
                  <a:cxn ang="0">
                    <a:pos x="169" y="3"/>
                  </a:cxn>
                  <a:cxn ang="0">
                    <a:pos x="186" y="7"/>
                  </a:cxn>
                  <a:cxn ang="0">
                    <a:pos x="202" y="13"/>
                  </a:cxn>
                  <a:cxn ang="0">
                    <a:pos x="217" y="22"/>
                  </a:cxn>
                  <a:cxn ang="0">
                    <a:pos x="230" y="31"/>
                  </a:cxn>
                  <a:cxn ang="0">
                    <a:pos x="242" y="44"/>
                  </a:cxn>
                  <a:cxn ang="0">
                    <a:pos x="254" y="56"/>
                  </a:cxn>
                  <a:cxn ang="0">
                    <a:pos x="263" y="70"/>
                  </a:cxn>
                  <a:cxn ang="0">
                    <a:pos x="271" y="85"/>
                  </a:cxn>
                  <a:cxn ang="0">
                    <a:pos x="276" y="102"/>
                  </a:cxn>
                  <a:cxn ang="0">
                    <a:pos x="280" y="119"/>
                  </a:cxn>
                  <a:cxn ang="0">
                    <a:pos x="282" y="137"/>
                  </a:cxn>
                  <a:cxn ang="0">
                    <a:pos x="281" y="152"/>
                  </a:cxn>
                  <a:cxn ang="0">
                    <a:pos x="279" y="169"/>
                  </a:cxn>
                  <a:cxn ang="0">
                    <a:pos x="274" y="186"/>
                  </a:cxn>
                  <a:cxn ang="0">
                    <a:pos x="268" y="202"/>
                  </a:cxn>
                  <a:cxn ang="0">
                    <a:pos x="260" y="217"/>
                  </a:cxn>
                  <a:cxn ang="0">
                    <a:pos x="250" y="230"/>
                  </a:cxn>
                  <a:cxn ang="0">
                    <a:pos x="238" y="242"/>
                  </a:cxn>
                  <a:cxn ang="0">
                    <a:pos x="225" y="254"/>
                  </a:cxn>
                  <a:cxn ang="0">
                    <a:pos x="211" y="263"/>
                  </a:cxn>
                  <a:cxn ang="0">
                    <a:pos x="196" y="271"/>
                  </a:cxn>
                  <a:cxn ang="0">
                    <a:pos x="179" y="276"/>
                  </a:cxn>
                  <a:cxn ang="0">
                    <a:pos x="162" y="280"/>
                  </a:cxn>
                  <a:cxn ang="0">
                    <a:pos x="145" y="282"/>
                  </a:cxn>
                  <a:cxn ang="0">
                    <a:pos x="130" y="281"/>
                  </a:cxn>
                  <a:cxn ang="0">
                    <a:pos x="112" y="279"/>
                  </a:cxn>
                  <a:cxn ang="0">
                    <a:pos x="96" y="274"/>
                  </a:cxn>
                  <a:cxn ang="0">
                    <a:pos x="79" y="268"/>
                  </a:cxn>
                  <a:cxn ang="0">
                    <a:pos x="65" y="260"/>
                  </a:cxn>
                  <a:cxn ang="0">
                    <a:pos x="51" y="249"/>
                  </a:cxn>
                  <a:cxn ang="0">
                    <a:pos x="39" y="238"/>
                  </a:cxn>
                  <a:cxn ang="0">
                    <a:pos x="27" y="225"/>
                  </a:cxn>
                  <a:cxn ang="0">
                    <a:pos x="18" y="211"/>
                  </a:cxn>
                  <a:cxn ang="0">
                    <a:pos x="11" y="195"/>
                  </a:cxn>
                  <a:cxn ang="0">
                    <a:pos x="5" y="179"/>
                  </a:cxn>
                  <a:cxn ang="0">
                    <a:pos x="1" y="162"/>
                  </a:cxn>
                  <a:cxn ang="0">
                    <a:pos x="0" y="145"/>
                  </a:cxn>
                  <a:cxn ang="0">
                    <a:pos x="0" y="130"/>
                  </a:cxn>
                  <a:cxn ang="0">
                    <a:pos x="3" y="112"/>
                  </a:cxn>
                  <a:cxn ang="0">
                    <a:pos x="7" y="96"/>
                  </a:cxn>
                  <a:cxn ang="0">
                    <a:pos x="13" y="79"/>
                  </a:cxn>
                  <a:cxn ang="0">
                    <a:pos x="22" y="65"/>
                  </a:cxn>
                  <a:cxn ang="0">
                    <a:pos x="31" y="51"/>
                  </a:cxn>
                  <a:cxn ang="0">
                    <a:pos x="44" y="39"/>
                  </a:cxn>
                  <a:cxn ang="0">
                    <a:pos x="57" y="27"/>
                  </a:cxn>
                  <a:cxn ang="0">
                    <a:pos x="70" y="18"/>
                  </a:cxn>
                  <a:cxn ang="0">
                    <a:pos x="85" y="11"/>
                  </a:cxn>
                  <a:cxn ang="0">
                    <a:pos x="102" y="5"/>
                  </a:cxn>
                  <a:cxn ang="0">
                    <a:pos x="119" y="1"/>
                  </a:cxn>
                  <a:cxn ang="0">
                    <a:pos x="137" y="0"/>
                  </a:cxn>
                </a:cxnLst>
                <a:rect l="0" t="0" r="r" b="b"/>
                <a:pathLst>
                  <a:path w="282" h="282">
                    <a:moveTo>
                      <a:pt x="140" y="0"/>
                    </a:moveTo>
                    <a:lnTo>
                      <a:pt x="140" y="0"/>
                    </a:lnTo>
                    <a:lnTo>
                      <a:pt x="145" y="0"/>
                    </a:lnTo>
                    <a:lnTo>
                      <a:pt x="148" y="0"/>
                    </a:lnTo>
                    <a:lnTo>
                      <a:pt x="152" y="0"/>
                    </a:lnTo>
                    <a:lnTo>
                      <a:pt x="155" y="0"/>
                    </a:lnTo>
                    <a:lnTo>
                      <a:pt x="159" y="1"/>
                    </a:lnTo>
                    <a:lnTo>
                      <a:pt x="162" y="1"/>
                    </a:lnTo>
                    <a:lnTo>
                      <a:pt x="166" y="2"/>
                    </a:lnTo>
                    <a:lnTo>
                      <a:pt x="169" y="3"/>
                    </a:lnTo>
                    <a:lnTo>
                      <a:pt x="172" y="3"/>
                    </a:lnTo>
                    <a:lnTo>
                      <a:pt x="176" y="4"/>
                    </a:lnTo>
                    <a:lnTo>
                      <a:pt x="179" y="5"/>
                    </a:lnTo>
                    <a:lnTo>
                      <a:pt x="182" y="6"/>
                    </a:lnTo>
                    <a:lnTo>
                      <a:pt x="186" y="7"/>
                    </a:lnTo>
                    <a:lnTo>
                      <a:pt x="189" y="8"/>
                    </a:lnTo>
                    <a:lnTo>
                      <a:pt x="192" y="9"/>
                    </a:lnTo>
                    <a:lnTo>
                      <a:pt x="196" y="11"/>
                    </a:lnTo>
                    <a:lnTo>
                      <a:pt x="199" y="12"/>
                    </a:lnTo>
                    <a:lnTo>
                      <a:pt x="202" y="13"/>
                    </a:lnTo>
                    <a:lnTo>
                      <a:pt x="205" y="15"/>
                    </a:lnTo>
                    <a:lnTo>
                      <a:pt x="208" y="16"/>
                    </a:lnTo>
                    <a:lnTo>
                      <a:pt x="211" y="18"/>
                    </a:lnTo>
                    <a:lnTo>
                      <a:pt x="214" y="20"/>
                    </a:lnTo>
                    <a:lnTo>
                      <a:pt x="217" y="22"/>
                    </a:lnTo>
                    <a:lnTo>
                      <a:pt x="220" y="23"/>
                    </a:lnTo>
                    <a:lnTo>
                      <a:pt x="222" y="25"/>
                    </a:lnTo>
                    <a:lnTo>
                      <a:pt x="225" y="27"/>
                    </a:lnTo>
                    <a:lnTo>
                      <a:pt x="228" y="29"/>
                    </a:lnTo>
                    <a:lnTo>
                      <a:pt x="230" y="31"/>
                    </a:lnTo>
                    <a:lnTo>
                      <a:pt x="233" y="34"/>
                    </a:lnTo>
                    <a:lnTo>
                      <a:pt x="235" y="36"/>
                    </a:lnTo>
                    <a:lnTo>
                      <a:pt x="238" y="39"/>
                    </a:lnTo>
                    <a:lnTo>
                      <a:pt x="240" y="41"/>
                    </a:lnTo>
                    <a:lnTo>
                      <a:pt x="242" y="44"/>
                    </a:lnTo>
                    <a:lnTo>
                      <a:pt x="245" y="46"/>
                    </a:lnTo>
                    <a:lnTo>
                      <a:pt x="247" y="49"/>
                    </a:lnTo>
                    <a:lnTo>
                      <a:pt x="250" y="51"/>
                    </a:lnTo>
                    <a:lnTo>
                      <a:pt x="252" y="54"/>
                    </a:lnTo>
                    <a:lnTo>
                      <a:pt x="254" y="56"/>
                    </a:lnTo>
                    <a:lnTo>
                      <a:pt x="256" y="59"/>
                    </a:lnTo>
                    <a:lnTo>
                      <a:pt x="258" y="62"/>
                    </a:lnTo>
                    <a:lnTo>
                      <a:pt x="260" y="65"/>
                    </a:lnTo>
                    <a:lnTo>
                      <a:pt x="262" y="67"/>
                    </a:lnTo>
                    <a:lnTo>
                      <a:pt x="263" y="70"/>
                    </a:lnTo>
                    <a:lnTo>
                      <a:pt x="265" y="73"/>
                    </a:lnTo>
                    <a:lnTo>
                      <a:pt x="267" y="76"/>
                    </a:lnTo>
                    <a:lnTo>
                      <a:pt x="268" y="79"/>
                    </a:lnTo>
                    <a:lnTo>
                      <a:pt x="269" y="82"/>
                    </a:lnTo>
                    <a:lnTo>
                      <a:pt x="271" y="85"/>
                    </a:lnTo>
                    <a:lnTo>
                      <a:pt x="272" y="89"/>
                    </a:lnTo>
                    <a:lnTo>
                      <a:pt x="273" y="93"/>
                    </a:lnTo>
                    <a:lnTo>
                      <a:pt x="274" y="96"/>
                    </a:lnTo>
                    <a:lnTo>
                      <a:pt x="276" y="99"/>
                    </a:lnTo>
                    <a:lnTo>
                      <a:pt x="276" y="102"/>
                    </a:lnTo>
                    <a:lnTo>
                      <a:pt x="277" y="106"/>
                    </a:lnTo>
                    <a:lnTo>
                      <a:pt x="278" y="109"/>
                    </a:lnTo>
                    <a:lnTo>
                      <a:pt x="279" y="112"/>
                    </a:lnTo>
                    <a:lnTo>
                      <a:pt x="280" y="116"/>
                    </a:lnTo>
                    <a:lnTo>
                      <a:pt x="280" y="119"/>
                    </a:lnTo>
                    <a:lnTo>
                      <a:pt x="281" y="123"/>
                    </a:lnTo>
                    <a:lnTo>
                      <a:pt x="281" y="126"/>
                    </a:lnTo>
                    <a:lnTo>
                      <a:pt x="281" y="130"/>
                    </a:lnTo>
                    <a:lnTo>
                      <a:pt x="282" y="133"/>
                    </a:lnTo>
                    <a:lnTo>
                      <a:pt x="282" y="137"/>
                    </a:lnTo>
                    <a:lnTo>
                      <a:pt x="282" y="140"/>
                    </a:lnTo>
                    <a:lnTo>
                      <a:pt x="282" y="140"/>
                    </a:lnTo>
                    <a:lnTo>
                      <a:pt x="282" y="145"/>
                    </a:lnTo>
                    <a:lnTo>
                      <a:pt x="282" y="148"/>
                    </a:lnTo>
                    <a:lnTo>
                      <a:pt x="281" y="152"/>
                    </a:lnTo>
                    <a:lnTo>
                      <a:pt x="281" y="155"/>
                    </a:lnTo>
                    <a:lnTo>
                      <a:pt x="281" y="159"/>
                    </a:lnTo>
                    <a:lnTo>
                      <a:pt x="280" y="162"/>
                    </a:lnTo>
                    <a:lnTo>
                      <a:pt x="280" y="166"/>
                    </a:lnTo>
                    <a:lnTo>
                      <a:pt x="279" y="169"/>
                    </a:lnTo>
                    <a:lnTo>
                      <a:pt x="278" y="172"/>
                    </a:lnTo>
                    <a:lnTo>
                      <a:pt x="277" y="176"/>
                    </a:lnTo>
                    <a:lnTo>
                      <a:pt x="276" y="179"/>
                    </a:lnTo>
                    <a:lnTo>
                      <a:pt x="276" y="182"/>
                    </a:lnTo>
                    <a:lnTo>
                      <a:pt x="274" y="186"/>
                    </a:lnTo>
                    <a:lnTo>
                      <a:pt x="273" y="189"/>
                    </a:lnTo>
                    <a:lnTo>
                      <a:pt x="272" y="192"/>
                    </a:lnTo>
                    <a:lnTo>
                      <a:pt x="271" y="195"/>
                    </a:lnTo>
                    <a:lnTo>
                      <a:pt x="269" y="199"/>
                    </a:lnTo>
                    <a:lnTo>
                      <a:pt x="268" y="202"/>
                    </a:lnTo>
                    <a:lnTo>
                      <a:pt x="267" y="205"/>
                    </a:lnTo>
                    <a:lnTo>
                      <a:pt x="265" y="208"/>
                    </a:lnTo>
                    <a:lnTo>
                      <a:pt x="263" y="211"/>
                    </a:lnTo>
                    <a:lnTo>
                      <a:pt x="262" y="214"/>
                    </a:lnTo>
                    <a:lnTo>
                      <a:pt x="260" y="217"/>
                    </a:lnTo>
                    <a:lnTo>
                      <a:pt x="258" y="220"/>
                    </a:lnTo>
                    <a:lnTo>
                      <a:pt x="256" y="222"/>
                    </a:lnTo>
                    <a:lnTo>
                      <a:pt x="254" y="225"/>
                    </a:lnTo>
                    <a:lnTo>
                      <a:pt x="252" y="228"/>
                    </a:lnTo>
                    <a:lnTo>
                      <a:pt x="250" y="230"/>
                    </a:lnTo>
                    <a:lnTo>
                      <a:pt x="247" y="233"/>
                    </a:lnTo>
                    <a:lnTo>
                      <a:pt x="245" y="235"/>
                    </a:lnTo>
                    <a:lnTo>
                      <a:pt x="242" y="238"/>
                    </a:lnTo>
                    <a:lnTo>
                      <a:pt x="240" y="240"/>
                    </a:lnTo>
                    <a:lnTo>
                      <a:pt x="238" y="242"/>
                    </a:lnTo>
                    <a:lnTo>
                      <a:pt x="235" y="245"/>
                    </a:lnTo>
                    <a:lnTo>
                      <a:pt x="233" y="247"/>
                    </a:lnTo>
                    <a:lnTo>
                      <a:pt x="230" y="249"/>
                    </a:lnTo>
                    <a:lnTo>
                      <a:pt x="228" y="252"/>
                    </a:lnTo>
                    <a:lnTo>
                      <a:pt x="225" y="254"/>
                    </a:lnTo>
                    <a:lnTo>
                      <a:pt x="222" y="256"/>
                    </a:lnTo>
                    <a:lnTo>
                      <a:pt x="220" y="258"/>
                    </a:lnTo>
                    <a:lnTo>
                      <a:pt x="217" y="260"/>
                    </a:lnTo>
                    <a:lnTo>
                      <a:pt x="214" y="262"/>
                    </a:lnTo>
                    <a:lnTo>
                      <a:pt x="211" y="263"/>
                    </a:lnTo>
                    <a:lnTo>
                      <a:pt x="208" y="265"/>
                    </a:lnTo>
                    <a:lnTo>
                      <a:pt x="205" y="267"/>
                    </a:lnTo>
                    <a:lnTo>
                      <a:pt x="202" y="268"/>
                    </a:lnTo>
                    <a:lnTo>
                      <a:pt x="199" y="269"/>
                    </a:lnTo>
                    <a:lnTo>
                      <a:pt x="196" y="271"/>
                    </a:lnTo>
                    <a:lnTo>
                      <a:pt x="192" y="272"/>
                    </a:lnTo>
                    <a:lnTo>
                      <a:pt x="189" y="273"/>
                    </a:lnTo>
                    <a:lnTo>
                      <a:pt x="186" y="274"/>
                    </a:lnTo>
                    <a:lnTo>
                      <a:pt x="182" y="276"/>
                    </a:lnTo>
                    <a:lnTo>
                      <a:pt x="179" y="276"/>
                    </a:lnTo>
                    <a:lnTo>
                      <a:pt x="176" y="277"/>
                    </a:lnTo>
                    <a:lnTo>
                      <a:pt x="172" y="278"/>
                    </a:lnTo>
                    <a:lnTo>
                      <a:pt x="169" y="279"/>
                    </a:lnTo>
                    <a:lnTo>
                      <a:pt x="166" y="280"/>
                    </a:lnTo>
                    <a:lnTo>
                      <a:pt x="162" y="280"/>
                    </a:lnTo>
                    <a:lnTo>
                      <a:pt x="159" y="281"/>
                    </a:lnTo>
                    <a:lnTo>
                      <a:pt x="155" y="281"/>
                    </a:lnTo>
                    <a:lnTo>
                      <a:pt x="152" y="281"/>
                    </a:lnTo>
                    <a:lnTo>
                      <a:pt x="148" y="282"/>
                    </a:lnTo>
                    <a:lnTo>
                      <a:pt x="145" y="282"/>
                    </a:lnTo>
                    <a:lnTo>
                      <a:pt x="140" y="282"/>
                    </a:lnTo>
                    <a:lnTo>
                      <a:pt x="140" y="282"/>
                    </a:lnTo>
                    <a:lnTo>
                      <a:pt x="137" y="282"/>
                    </a:lnTo>
                    <a:lnTo>
                      <a:pt x="133" y="282"/>
                    </a:lnTo>
                    <a:lnTo>
                      <a:pt x="130" y="281"/>
                    </a:lnTo>
                    <a:lnTo>
                      <a:pt x="126" y="281"/>
                    </a:lnTo>
                    <a:lnTo>
                      <a:pt x="123" y="281"/>
                    </a:lnTo>
                    <a:lnTo>
                      <a:pt x="119" y="280"/>
                    </a:lnTo>
                    <a:lnTo>
                      <a:pt x="116" y="280"/>
                    </a:lnTo>
                    <a:lnTo>
                      <a:pt x="112" y="279"/>
                    </a:lnTo>
                    <a:lnTo>
                      <a:pt x="109" y="278"/>
                    </a:lnTo>
                    <a:lnTo>
                      <a:pt x="106" y="277"/>
                    </a:lnTo>
                    <a:lnTo>
                      <a:pt x="102" y="276"/>
                    </a:lnTo>
                    <a:lnTo>
                      <a:pt x="99" y="276"/>
                    </a:lnTo>
                    <a:lnTo>
                      <a:pt x="96" y="274"/>
                    </a:lnTo>
                    <a:lnTo>
                      <a:pt x="93" y="273"/>
                    </a:lnTo>
                    <a:lnTo>
                      <a:pt x="90" y="272"/>
                    </a:lnTo>
                    <a:lnTo>
                      <a:pt x="85" y="271"/>
                    </a:lnTo>
                    <a:lnTo>
                      <a:pt x="82" y="269"/>
                    </a:lnTo>
                    <a:lnTo>
                      <a:pt x="79" y="268"/>
                    </a:lnTo>
                    <a:lnTo>
                      <a:pt x="76" y="267"/>
                    </a:lnTo>
                    <a:lnTo>
                      <a:pt x="73" y="265"/>
                    </a:lnTo>
                    <a:lnTo>
                      <a:pt x="70" y="263"/>
                    </a:lnTo>
                    <a:lnTo>
                      <a:pt x="68" y="262"/>
                    </a:lnTo>
                    <a:lnTo>
                      <a:pt x="65" y="260"/>
                    </a:lnTo>
                    <a:lnTo>
                      <a:pt x="62" y="258"/>
                    </a:lnTo>
                    <a:lnTo>
                      <a:pt x="59" y="256"/>
                    </a:lnTo>
                    <a:lnTo>
                      <a:pt x="57" y="254"/>
                    </a:lnTo>
                    <a:lnTo>
                      <a:pt x="54" y="252"/>
                    </a:lnTo>
                    <a:lnTo>
                      <a:pt x="51" y="249"/>
                    </a:lnTo>
                    <a:lnTo>
                      <a:pt x="49" y="247"/>
                    </a:lnTo>
                    <a:lnTo>
                      <a:pt x="46" y="245"/>
                    </a:lnTo>
                    <a:lnTo>
                      <a:pt x="44" y="242"/>
                    </a:lnTo>
                    <a:lnTo>
                      <a:pt x="41" y="240"/>
                    </a:lnTo>
                    <a:lnTo>
                      <a:pt x="39" y="238"/>
                    </a:lnTo>
                    <a:lnTo>
                      <a:pt x="37" y="235"/>
                    </a:lnTo>
                    <a:lnTo>
                      <a:pt x="35" y="233"/>
                    </a:lnTo>
                    <a:lnTo>
                      <a:pt x="31" y="230"/>
                    </a:lnTo>
                    <a:lnTo>
                      <a:pt x="29" y="228"/>
                    </a:lnTo>
                    <a:lnTo>
                      <a:pt x="27" y="225"/>
                    </a:lnTo>
                    <a:lnTo>
                      <a:pt x="25" y="222"/>
                    </a:lnTo>
                    <a:lnTo>
                      <a:pt x="23" y="220"/>
                    </a:lnTo>
                    <a:lnTo>
                      <a:pt x="22" y="217"/>
                    </a:lnTo>
                    <a:lnTo>
                      <a:pt x="20" y="214"/>
                    </a:lnTo>
                    <a:lnTo>
                      <a:pt x="18" y="211"/>
                    </a:lnTo>
                    <a:lnTo>
                      <a:pt x="17" y="208"/>
                    </a:lnTo>
                    <a:lnTo>
                      <a:pt x="15" y="205"/>
                    </a:lnTo>
                    <a:lnTo>
                      <a:pt x="13" y="202"/>
                    </a:lnTo>
                    <a:lnTo>
                      <a:pt x="12" y="199"/>
                    </a:lnTo>
                    <a:lnTo>
                      <a:pt x="11" y="195"/>
                    </a:lnTo>
                    <a:lnTo>
                      <a:pt x="9" y="192"/>
                    </a:lnTo>
                    <a:lnTo>
                      <a:pt x="8" y="189"/>
                    </a:lnTo>
                    <a:lnTo>
                      <a:pt x="7" y="186"/>
                    </a:lnTo>
                    <a:lnTo>
                      <a:pt x="6" y="182"/>
                    </a:lnTo>
                    <a:lnTo>
                      <a:pt x="5" y="179"/>
                    </a:lnTo>
                    <a:lnTo>
                      <a:pt x="4" y="176"/>
                    </a:lnTo>
                    <a:lnTo>
                      <a:pt x="3" y="172"/>
                    </a:lnTo>
                    <a:lnTo>
                      <a:pt x="3" y="169"/>
                    </a:lnTo>
                    <a:lnTo>
                      <a:pt x="2" y="166"/>
                    </a:lnTo>
                    <a:lnTo>
                      <a:pt x="1" y="162"/>
                    </a:lnTo>
                    <a:lnTo>
                      <a:pt x="1" y="159"/>
                    </a:lnTo>
                    <a:lnTo>
                      <a:pt x="0" y="155"/>
                    </a:lnTo>
                    <a:lnTo>
                      <a:pt x="0" y="152"/>
                    </a:lnTo>
                    <a:lnTo>
                      <a:pt x="0" y="148"/>
                    </a:lnTo>
                    <a:lnTo>
                      <a:pt x="0" y="145"/>
                    </a:lnTo>
                    <a:lnTo>
                      <a:pt x="0" y="140"/>
                    </a:lnTo>
                    <a:lnTo>
                      <a:pt x="0" y="140"/>
                    </a:lnTo>
                    <a:lnTo>
                      <a:pt x="0" y="137"/>
                    </a:lnTo>
                    <a:lnTo>
                      <a:pt x="0" y="133"/>
                    </a:lnTo>
                    <a:lnTo>
                      <a:pt x="0" y="130"/>
                    </a:lnTo>
                    <a:lnTo>
                      <a:pt x="0" y="126"/>
                    </a:lnTo>
                    <a:lnTo>
                      <a:pt x="1" y="123"/>
                    </a:lnTo>
                    <a:lnTo>
                      <a:pt x="1" y="119"/>
                    </a:lnTo>
                    <a:lnTo>
                      <a:pt x="2" y="116"/>
                    </a:lnTo>
                    <a:lnTo>
                      <a:pt x="3" y="112"/>
                    </a:lnTo>
                    <a:lnTo>
                      <a:pt x="3" y="109"/>
                    </a:lnTo>
                    <a:lnTo>
                      <a:pt x="4" y="106"/>
                    </a:lnTo>
                    <a:lnTo>
                      <a:pt x="5" y="102"/>
                    </a:lnTo>
                    <a:lnTo>
                      <a:pt x="6" y="99"/>
                    </a:lnTo>
                    <a:lnTo>
                      <a:pt x="7" y="96"/>
                    </a:lnTo>
                    <a:lnTo>
                      <a:pt x="8" y="93"/>
                    </a:lnTo>
                    <a:lnTo>
                      <a:pt x="9" y="89"/>
                    </a:lnTo>
                    <a:lnTo>
                      <a:pt x="11" y="85"/>
                    </a:lnTo>
                    <a:lnTo>
                      <a:pt x="12" y="82"/>
                    </a:lnTo>
                    <a:lnTo>
                      <a:pt x="13" y="79"/>
                    </a:lnTo>
                    <a:lnTo>
                      <a:pt x="15" y="76"/>
                    </a:lnTo>
                    <a:lnTo>
                      <a:pt x="17" y="73"/>
                    </a:lnTo>
                    <a:lnTo>
                      <a:pt x="18" y="70"/>
                    </a:lnTo>
                    <a:lnTo>
                      <a:pt x="20" y="67"/>
                    </a:lnTo>
                    <a:lnTo>
                      <a:pt x="22" y="65"/>
                    </a:lnTo>
                    <a:lnTo>
                      <a:pt x="23" y="62"/>
                    </a:lnTo>
                    <a:lnTo>
                      <a:pt x="25" y="59"/>
                    </a:lnTo>
                    <a:lnTo>
                      <a:pt x="27" y="56"/>
                    </a:lnTo>
                    <a:lnTo>
                      <a:pt x="29" y="54"/>
                    </a:lnTo>
                    <a:lnTo>
                      <a:pt x="31" y="51"/>
                    </a:lnTo>
                    <a:lnTo>
                      <a:pt x="35" y="49"/>
                    </a:lnTo>
                    <a:lnTo>
                      <a:pt x="37" y="46"/>
                    </a:lnTo>
                    <a:lnTo>
                      <a:pt x="39" y="44"/>
                    </a:lnTo>
                    <a:lnTo>
                      <a:pt x="41" y="41"/>
                    </a:lnTo>
                    <a:lnTo>
                      <a:pt x="44" y="39"/>
                    </a:lnTo>
                    <a:lnTo>
                      <a:pt x="46" y="36"/>
                    </a:lnTo>
                    <a:lnTo>
                      <a:pt x="49" y="34"/>
                    </a:lnTo>
                    <a:lnTo>
                      <a:pt x="51" y="31"/>
                    </a:lnTo>
                    <a:lnTo>
                      <a:pt x="54" y="29"/>
                    </a:lnTo>
                    <a:lnTo>
                      <a:pt x="57" y="27"/>
                    </a:lnTo>
                    <a:lnTo>
                      <a:pt x="59" y="25"/>
                    </a:lnTo>
                    <a:lnTo>
                      <a:pt x="62" y="23"/>
                    </a:lnTo>
                    <a:lnTo>
                      <a:pt x="65" y="22"/>
                    </a:lnTo>
                    <a:lnTo>
                      <a:pt x="68" y="20"/>
                    </a:lnTo>
                    <a:lnTo>
                      <a:pt x="70" y="18"/>
                    </a:lnTo>
                    <a:lnTo>
                      <a:pt x="73" y="16"/>
                    </a:lnTo>
                    <a:lnTo>
                      <a:pt x="76" y="15"/>
                    </a:lnTo>
                    <a:lnTo>
                      <a:pt x="79" y="13"/>
                    </a:lnTo>
                    <a:lnTo>
                      <a:pt x="82" y="12"/>
                    </a:lnTo>
                    <a:lnTo>
                      <a:pt x="85" y="11"/>
                    </a:lnTo>
                    <a:lnTo>
                      <a:pt x="90" y="9"/>
                    </a:lnTo>
                    <a:lnTo>
                      <a:pt x="93" y="8"/>
                    </a:lnTo>
                    <a:lnTo>
                      <a:pt x="96" y="7"/>
                    </a:lnTo>
                    <a:lnTo>
                      <a:pt x="99" y="6"/>
                    </a:lnTo>
                    <a:lnTo>
                      <a:pt x="102" y="5"/>
                    </a:lnTo>
                    <a:lnTo>
                      <a:pt x="106" y="4"/>
                    </a:lnTo>
                    <a:lnTo>
                      <a:pt x="109" y="3"/>
                    </a:lnTo>
                    <a:lnTo>
                      <a:pt x="112" y="3"/>
                    </a:lnTo>
                    <a:lnTo>
                      <a:pt x="116" y="2"/>
                    </a:lnTo>
                    <a:lnTo>
                      <a:pt x="119" y="1"/>
                    </a:lnTo>
                    <a:lnTo>
                      <a:pt x="123" y="1"/>
                    </a:lnTo>
                    <a:lnTo>
                      <a:pt x="126" y="0"/>
                    </a:lnTo>
                    <a:lnTo>
                      <a:pt x="130" y="0"/>
                    </a:lnTo>
                    <a:lnTo>
                      <a:pt x="133" y="0"/>
                    </a:lnTo>
                    <a:lnTo>
                      <a:pt x="137" y="0"/>
                    </a:lnTo>
                    <a:lnTo>
                      <a:pt x="140" y="0"/>
                    </a:lnTo>
                    <a:lnTo>
                      <a:pt x="140" y="140"/>
                    </a:lnTo>
                    <a:lnTo>
                      <a:pt x="140" y="0"/>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26" name="Rectangle 30"/>
              <p:cNvSpPr>
                <a:spLocks noChangeArrowheads="1"/>
              </p:cNvSpPr>
              <p:nvPr/>
            </p:nvSpPr>
            <p:spPr bwMode="auto">
              <a:xfrm>
                <a:off x="4984750" y="5816600"/>
                <a:ext cx="352425" cy="22225"/>
              </a:xfrm>
              <a:prstGeom prst="rect">
                <a:avLst/>
              </a:prstGeom>
              <a:grp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27" name="Freeform 31"/>
              <p:cNvSpPr>
                <a:spLocks/>
              </p:cNvSpPr>
              <p:nvPr/>
            </p:nvSpPr>
            <p:spPr bwMode="auto">
              <a:xfrm>
                <a:off x="5292725" y="5783263"/>
                <a:ext cx="90488" cy="88900"/>
              </a:xfrm>
              <a:custGeom>
                <a:avLst/>
                <a:gdLst/>
                <a:ahLst/>
                <a:cxnLst>
                  <a:cxn ang="0">
                    <a:pos x="152" y="0"/>
                  </a:cxn>
                  <a:cxn ang="0">
                    <a:pos x="169" y="3"/>
                  </a:cxn>
                  <a:cxn ang="0">
                    <a:pos x="186" y="7"/>
                  </a:cxn>
                  <a:cxn ang="0">
                    <a:pos x="202" y="13"/>
                  </a:cxn>
                  <a:cxn ang="0">
                    <a:pos x="217" y="22"/>
                  </a:cxn>
                  <a:cxn ang="0">
                    <a:pos x="230" y="31"/>
                  </a:cxn>
                  <a:cxn ang="0">
                    <a:pos x="242" y="44"/>
                  </a:cxn>
                  <a:cxn ang="0">
                    <a:pos x="254" y="56"/>
                  </a:cxn>
                  <a:cxn ang="0">
                    <a:pos x="263" y="70"/>
                  </a:cxn>
                  <a:cxn ang="0">
                    <a:pos x="271" y="85"/>
                  </a:cxn>
                  <a:cxn ang="0">
                    <a:pos x="276" y="102"/>
                  </a:cxn>
                  <a:cxn ang="0">
                    <a:pos x="280" y="119"/>
                  </a:cxn>
                  <a:cxn ang="0">
                    <a:pos x="282" y="137"/>
                  </a:cxn>
                  <a:cxn ang="0">
                    <a:pos x="281" y="152"/>
                  </a:cxn>
                  <a:cxn ang="0">
                    <a:pos x="279" y="169"/>
                  </a:cxn>
                  <a:cxn ang="0">
                    <a:pos x="274" y="186"/>
                  </a:cxn>
                  <a:cxn ang="0">
                    <a:pos x="268" y="202"/>
                  </a:cxn>
                  <a:cxn ang="0">
                    <a:pos x="260" y="217"/>
                  </a:cxn>
                  <a:cxn ang="0">
                    <a:pos x="250" y="230"/>
                  </a:cxn>
                  <a:cxn ang="0">
                    <a:pos x="238" y="242"/>
                  </a:cxn>
                  <a:cxn ang="0">
                    <a:pos x="225" y="254"/>
                  </a:cxn>
                  <a:cxn ang="0">
                    <a:pos x="211" y="263"/>
                  </a:cxn>
                  <a:cxn ang="0">
                    <a:pos x="196" y="271"/>
                  </a:cxn>
                  <a:cxn ang="0">
                    <a:pos x="179" y="277"/>
                  </a:cxn>
                  <a:cxn ang="0">
                    <a:pos x="162" y="280"/>
                  </a:cxn>
                  <a:cxn ang="0">
                    <a:pos x="145" y="282"/>
                  </a:cxn>
                  <a:cxn ang="0">
                    <a:pos x="130" y="281"/>
                  </a:cxn>
                  <a:cxn ang="0">
                    <a:pos x="112" y="279"/>
                  </a:cxn>
                  <a:cxn ang="0">
                    <a:pos x="96" y="274"/>
                  </a:cxn>
                  <a:cxn ang="0">
                    <a:pos x="79" y="268"/>
                  </a:cxn>
                  <a:cxn ang="0">
                    <a:pos x="65" y="260"/>
                  </a:cxn>
                  <a:cxn ang="0">
                    <a:pos x="51" y="250"/>
                  </a:cxn>
                  <a:cxn ang="0">
                    <a:pos x="39" y="238"/>
                  </a:cxn>
                  <a:cxn ang="0">
                    <a:pos x="27" y="225"/>
                  </a:cxn>
                  <a:cxn ang="0">
                    <a:pos x="18" y="211"/>
                  </a:cxn>
                  <a:cxn ang="0">
                    <a:pos x="11" y="196"/>
                  </a:cxn>
                  <a:cxn ang="0">
                    <a:pos x="5" y="179"/>
                  </a:cxn>
                  <a:cxn ang="0">
                    <a:pos x="1" y="162"/>
                  </a:cxn>
                  <a:cxn ang="0">
                    <a:pos x="0" y="145"/>
                  </a:cxn>
                  <a:cxn ang="0">
                    <a:pos x="0" y="130"/>
                  </a:cxn>
                  <a:cxn ang="0">
                    <a:pos x="3" y="112"/>
                  </a:cxn>
                  <a:cxn ang="0">
                    <a:pos x="7" y="96"/>
                  </a:cxn>
                  <a:cxn ang="0">
                    <a:pos x="13" y="79"/>
                  </a:cxn>
                  <a:cxn ang="0">
                    <a:pos x="22" y="65"/>
                  </a:cxn>
                  <a:cxn ang="0">
                    <a:pos x="31" y="51"/>
                  </a:cxn>
                  <a:cxn ang="0">
                    <a:pos x="44" y="39"/>
                  </a:cxn>
                  <a:cxn ang="0">
                    <a:pos x="57" y="27"/>
                  </a:cxn>
                  <a:cxn ang="0">
                    <a:pos x="70" y="18"/>
                  </a:cxn>
                  <a:cxn ang="0">
                    <a:pos x="85" y="11"/>
                  </a:cxn>
                  <a:cxn ang="0">
                    <a:pos x="102" y="5"/>
                  </a:cxn>
                  <a:cxn ang="0">
                    <a:pos x="119" y="1"/>
                  </a:cxn>
                  <a:cxn ang="0">
                    <a:pos x="137" y="0"/>
                  </a:cxn>
                </a:cxnLst>
                <a:rect l="0" t="0" r="r" b="b"/>
                <a:pathLst>
                  <a:path w="282" h="282">
                    <a:moveTo>
                      <a:pt x="140" y="0"/>
                    </a:moveTo>
                    <a:lnTo>
                      <a:pt x="140" y="0"/>
                    </a:lnTo>
                    <a:lnTo>
                      <a:pt x="145" y="0"/>
                    </a:lnTo>
                    <a:lnTo>
                      <a:pt x="148" y="0"/>
                    </a:lnTo>
                    <a:lnTo>
                      <a:pt x="152" y="0"/>
                    </a:lnTo>
                    <a:lnTo>
                      <a:pt x="155" y="0"/>
                    </a:lnTo>
                    <a:lnTo>
                      <a:pt x="159" y="1"/>
                    </a:lnTo>
                    <a:lnTo>
                      <a:pt x="162" y="1"/>
                    </a:lnTo>
                    <a:lnTo>
                      <a:pt x="166" y="2"/>
                    </a:lnTo>
                    <a:lnTo>
                      <a:pt x="169" y="3"/>
                    </a:lnTo>
                    <a:lnTo>
                      <a:pt x="172" y="3"/>
                    </a:lnTo>
                    <a:lnTo>
                      <a:pt x="176" y="4"/>
                    </a:lnTo>
                    <a:lnTo>
                      <a:pt x="179" y="5"/>
                    </a:lnTo>
                    <a:lnTo>
                      <a:pt x="182" y="6"/>
                    </a:lnTo>
                    <a:lnTo>
                      <a:pt x="186" y="7"/>
                    </a:lnTo>
                    <a:lnTo>
                      <a:pt x="189" y="8"/>
                    </a:lnTo>
                    <a:lnTo>
                      <a:pt x="192" y="9"/>
                    </a:lnTo>
                    <a:lnTo>
                      <a:pt x="196" y="11"/>
                    </a:lnTo>
                    <a:lnTo>
                      <a:pt x="199" y="12"/>
                    </a:lnTo>
                    <a:lnTo>
                      <a:pt x="202" y="13"/>
                    </a:lnTo>
                    <a:lnTo>
                      <a:pt x="205" y="15"/>
                    </a:lnTo>
                    <a:lnTo>
                      <a:pt x="208" y="16"/>
                    </a:lnTo>
                    <a:lnTo>
                      <a:pt x="211" y="18"/>
                    </a:lnTo>
                    <a:lnTo>
                      <a:pt x="214" y="20"/>
                    </a:lnTo>
                    <a:lnTo>
                      <a:pt x="217" y="22"/>
                    </a:lnTo>
                    <a:lnTo>
                      <a:pt x="220" y="23"/>
                    </a:lnTo>
                    <a:lnTo>
                      <a:pt x="222" y="25"/>
                    </a:lnTo>
                    <a:lnTo>
                      <a:pt x="225" y="27"/>
                    </a:lnTo>
                    <a:lnTo>
                      <a:pt x="228" y="29"/>
                    </a:lnTo>
                    <a:lnTo>
                      <a:pt x="230" y="31"/>
                    </a:lnTo>
                    <a:lnTo>
                      <a:pt x="233" y="35"/>
                    </a:lnTo>
                    <a:lnTo>
                      <a:pt x="235" y="37"/>
                    </a:lnTo>
                    <a:lnTo>
                      <a:pt x="238" y="39"/>
                    </a:lnTo>
                    <a:lnTo>
                      <a:pt x="240" y="41"/>
                    </a:lnTo>
                    <a:lnTo>
                      <a:pt x="242" y="44"/>
                    </a:lnTo>
                    <a:lnTo>
                      <a:pt x="245" y="46"/>
                    </a:lnTo>
                    <a:lnTo>
                      <a:pt x="247" y="49"/>
                    </a:lnTo>
                    <a:lnTo>
                      <a:pt x="250" y="51"/>
                    </a:lnTo>
                    <a:lnTo>
                      <a:pt x="252" y="54"/>
                    </a:lnTo>
                    <a:lnTo>
                      <a:pt x="254" y="56"/>
                    </a:lnTo>
                    <a:lnTo>
                      <a:pt x="256" y="59"/>
                    </a:lnTo>
                    <a:lnTo>
                      <a:pt x="258" y="62"/>
                    </a:lnTo>
                    <a:lnTo>
                      <a:pt x="260" y="65"/>
                    </a:lnTo>
                    <a:lnTo>
                      <a:pt x="262" y="68"/>
                    </a:lnTo>
                    <a:lnTo>
                      <a:pt x="263" y="70"/>
                    </a:lnTo>
                    <a:lnTo>
                      <a:pt x="265" y="73"/>
                    </a:lnTo>
                    <a:lnTo>
                      <a:pt x="267" y="76"/>
                    </a:lnTo>
                    <a:lnTo>
                      <a:pt x="268" y="79"/>
                    </a:lnTo>
                    <a:lnTo>
                      <a:pt x="269" y="82"/>
                    </a:lnTo>
                    <a:lnTo>
                      <a:pt x="271" y="85"/>
                    </a:lnTo>
                    <a:lnTo>
                      <a:pt x="272" y="90"/>
                    </a:lnTo>
                    <a:lnTo>
                      <a:pt x="273" y="93"/>
                    </a:lnTo>
                    <a:lnTo>
                      <a:pt x="274" y="96"/>
                    </a:lnTo>
                    <a:lnTo>
                      <a:pt x="276" y="99"/>
                    </a:lnTo>
                    <a:lnTo>
                      <a:pt x="276" y="102"/>
                    </a:lnTo>
                    <a:lnTo>
                      <a:pt x="277" y="106"/>
                    </a:lnTo>
                    <a:lnTo>
                      <a:pt x="278" y="109"/>
                    </a:lnTo>
                    <a:lnTo>
                      <a:pt x="279" y="112"/>
                    </a:lnTo>
                    <a:lnTo>
                      <a:pt x="280" y="116"/>
                    </a:lnTo>
                    <a:lnTo>
                      <a:pt x="280" y="119"/>
                    </a:lnTo>
                    <a:lnTo>
                      <a:pt x="281" y="123"/>
                    </a:lnTo>
                    <a:lnTo>
                      <a:pt x="281" y="126"/>
                    </a:lnTo>
                    <a:lnTo>
                      <a:pt x="281" y="130"/>
                    </a:lnTo>
                    <a:lnTo>
                      <a:pt x="282" y="133"/>
                    </a:lnTo>
                    <a:lnTo>
                      <a:pt x="282" y="137"/>
                    </a:lnTo>
                    <a:lnTo>
                      <a:pt x="282" y="141"/>
                    </a:lnTo>
                    <a:lnTo>
                      <a:pt x="282" y="141"/>
                    </a:lnTo>
                    <a:lnTo>
                      <a:pt x="282" y="145"/>
                    </a:lnTo>
                    <a:lnTo>
                      <a:pt x="282" y="148"/>
                    </a:lnTo>
                    <a:lnTo>
                      <a:pt x="281" y="152"/>
                    </a:lnTo>
                    <a:lnTo>
                      <a:pt x="281" y="155"/>
                    </a:lnTo>
                    <a:lnTo>
                      <a:pt x="281" y="159"/>
                    </a:lnTo>
                    <a:lnTo>
                      <a:pt x="280" y="162"/>
                    </a:lnTo>
                    <a:lnTo>
                      <a:pt x="280" y="166"/>
                    </a:lnTo>
                    <a:lnTo>
                      <a:pt x="279" y="169"/>
                    </a:lnTo>
                    <a:lnTo>
                      <a:pt x="278" y="172"/>
                    </a:lnTo>
                    <a:lnTo>
                      <a:pt x="277" y="176"/>
                    </a:lnTo>
                    <a:lnTo>
                      <a:pt x="276" y="179"/>
                    </a:lnTo>
                    <a:lnTo>
                      <a:pt x="276" y="182"/>
                    </a:lnTo>
                    <a:lnTo>
                      <a:pt x="274" y="186"/>
                    </a:lnTo>
                    <a:lnTo>
                      <a:pt x="273" y="189"/>
                    </a:lnTo>
                    <a:lnTo>
                      <a:pt x="272" y="192"/>
                    </a:lnTo>
                    <a:lnTo>
                      <a:pt x="271" y="196"/>
                    </a:lnTo>
                    <a:lnTo>
                      <a:pt x="269" y="199"/>
                    </a:lnTo>
                    <a:lnTo>
                      <a:pt x="268" y="202"/>
                    </a:lnTo>
                    <a:lnTo>
                      <a:pt x="267" y="205"/>
                    </a:lnTo>
                    <a:lnTo>
                      <a:pt x="265" y="208"/>
                    </a:lnTo>
                    <a:lnTo>
                      <a:pt x="263" y="211"/>
                    </a:lnTo>
                    <a:lnTo>
                      <a:pt x="262" y="214"/>
                    </a:lnTo>
                    <a:lnTo>
                      <a:pt x="260" y="217"/>
                    </a:lnTo>
                    <a:lnTo>
                      <a:pt x="258" y="220"/>
                    </a:lnTo>
                    <a:lnTo>
                      <a:pt x="256" y="222"/>
                    </a:lnTo>
                    <a:lnTo>
                      <a:pt x="254" y="225"/>
                    </a:lnTo>
                    <a:lnTo>
                      <a:pt x="252" y="228"/>
                    </a:lnTo>
                    <a:lnTo>
                      <a:pt x="250" y="230"/>
                    </a:lnTo>
                    <a:lnTo>
                      <a:pt x="247" y="233"/>
                    </a:lnTo>
                    <a:lnTo>
                      <a:pt x="245" y="235"/>
                    </a:lnTo>
                    <a:lnTo>
                      <a:pt x="242" y="238"/>
                    </a:lnTo>
                    <a:lnTo>
                      <a:pt x="240" y="240"/>
                    </a:lnTo>
                    <a:lnTo>
                      <a:pt x="238" y="242"/>
                    </a:lnTo>
                    <a:lnTo>
                      <a:pt x="235" y="245"/>
                    </a:lnTo>
                    <a:lnTo>
                      <a:pt x="233" y="248"/>
                    </a:lnTo>
                    <a:lnTo>
                      <a:pt x="230" y="250"/>
                    </a:lnTo>
                    <a:lnTo>
                      <a:pt x="228" y="252"/>
                    </a:lnTo>
                    <a:lnTo>
                      <a:pt x="225" y="254"/>
                    </a:lnTo>
                    <a:lnTo>
                      <a:pt x="222" y="256"/>
                    </a:lnTo>
                    <a:lnTo>
                      <a:pt x="220" y="258"/>
                    </a:lnTo>
                    <a:lnTo>
                      <a:pt x="217" y="260"/>
                    </a:lnTo>
                    <a:lnTo>
                      <a:pt x="214" y="262"/>
                    </a:lnTo>
                    <a:lnTo>
                      <a:pt x="211" y="263"/>
                    </a:lnTo>
                    <a:lnTo>
                      <a:pt x="208" y="265"/>
                    </a:lnTo>
                    <a:lnTo>
                      <a:pt x="205" y="267"/>
                    </a:lnTo>
                    <a:lnTo>
                      <a:pt x="202" y="268"/>
                    </a:lnTo>
                    <a:lnTo>
                      <a:pt x="199" y="270"/>
                    </a:lnTo>
                    <a:lnTo>
                      <a:pt x="196" y="271"/>
                    </a:lnTo>
                    <a:lnTo>
                      <a:pt x="192" y="272"/>
                    </a:lnTo>
                    <a:lnTo>
                      <a:pt x="189" y="273"/>
                    </a:lnTo>
                    <a:lnTo>
                      <a:pt x="186" y="274"/>
                    </a:lnTo>
                    <a:lnTo>
                      <a:pt x="182" y="276"/>
                    </a:lnTo>
                    <a:lnTo>
                      <a:pt x="179" y="277"/>
                    </a:lnTo>
                    <a:lnTo>
                      <a:pt x="176" y="277"/>
                    </a:lnTo>
                    <a:lnTo>
                      <a:pt x="172" y="278"/>
                    </a:lnTo>
                    <a:lnTo>
                      <a:pt x="169" y="279"/>
                    </a:lnTo>
                    <a:lnTo>
                      <a:pt x="166" y="280"/>
                    </a:lnTo>
                    <a:lnTo>
                      <a:pt x="162" y="280"/>
                    </a:lnTo>
                    <a:lnTo>
                      <a:pt x="159" y="281"/>
                    </a:lnTo>
                    <a:lnTo>
                      <a:pt x="155" y="281"/>
                    </a:lnTo>
                    <a:lnTo>
                      <a:pt x="152" y="281"/>
                    </a:lnTo>
                    <a:lnTo>
                      <a:pt x="148" y="282"/>
                    </a:lnTo>
                    <a:lnTo>
                      <a:pt x="145" y="282"/>
                    </a:lnTo>
                    <a:lnTo>
                      <a:pt x="140" y="282"/>
                    </a:lnTo>
                    <a:lnTo>
                      <a:pt x="140" y="282"/>
                    </a:lnTo>
                    <a:lnTo>
                      <a:pt x="137" y="282"/>
                    </a:lnTo>
                    <a:lnTo>
                      <a:pt x="133" y="282"/>
                    </a:lnTo>
                    <a:lnTo>
                      <a:pt x="130" y="281"/>
                    </a:lnTo>
                    <a:lnTo>
                      <a:pt x="126" y="281"/>
                    </a:lnTo>
                    <a:lnTo>
                      <a:pt x="123" y="281"/>
                    </a:lnTo>
                    <a:lnTo>
                      <a:pt x="119" y="280"/>
                    </a:lnTo>
                    <a:lnTo>
                      <a:pt x="116" y="280"/>
                    </a:lnTo>
                    <a:lnTo>
                      <a:pt x="112" y="279"/>
                    </a:lnTo>
                    <a:lnTo>
                      <a:pt x="109" y="278"/>
                    </a:lnTo>
                    <a:lnTo>
                      <a:pt x="106" y="277"/>
                    </a:lnTo>
                    <a:lnTo>
                      <a:pt x="102" y="277"/>
                    </a:lnTo>
                    <a:lnTo>
                      <a:pt x="99" y="276"/>
                    </a:lnTo>
                    <a:lnTo>
                      <a:pt x="96" y="274"/>
                    </a:lnTo>
                    <a:lnTo>
                      <a:pt x="93" y="273"/>
                    </a:lnTo>
                    <a:lnTo>
                      <a:pt x="90" y="272"/>
                    </a:lnTo>
                    <a:lnTo>
                      <a:pt x="85" y="271"/>
                    </a:lnTo>
                    <a:lnTo>
                      <a:pt x="82" y="270"/>
                    </a:lnTo>
                    <a:lnTo>
                      <a:pt x="79" y="268"/>
                    </a:lnTo>
                    <a:lnTo>
                      <a:pt x="76" y="267"/>
                    </a:lnTo>
                    <a:lnTo>
                      <a:pt x="73" y="265"/>
                    </a:lnTo>
                    <a:lnTo>
                      <a:pt x="70" y="263"/>
                    </a:lnTo>
                    <a:lnTo>
                      <a:pt x="68" y="262"/>
                    </a:lnTo>
                    <a:lnTo>
                      <a:pt x="65" y="260"/>
                    </a:lnTo>
                    <a:lnTo>
                      <a:pt x="62" y="258"/>
                    </a:lnTo>
                    <a:lnTo>
                      <a:pt x="59" y="256"/>
                    </a:lnTo>
                    <a:lnTo>
                      <a:pt x="57" y="254"/>
                    </a:lnTo>
                    <a:lnTo>
                      <a:pt x="54" y="252"/>
                    </a:lnTo>
                    <a:lnTo>
                      <a:pt x="51" y="250"/>
                    </a:lnTo>
                    <a:lnTo>
                      <a:pt x="49" y="248"/>
                    </a:lnTo>
                    <a:lnTo>
                      <a:pt x="46" y="245"/>
                    </a:lnTo>
                    <a:lnTo>
                      <a:pt x="44" y="242"/>
                    </a:lnTo>
                    <a:lnTo>
                      <a:pt x="41" y="240"/>
                    </a:lnTo>
                    <a:lnTo>
                      <a:pt x="39" y="238"/>
                    </a:lnTo>
                    <a:lnTo>
                      <a:pt x="37" y="235"/>
                    </a:lnTo>
                    <a:lnTo>
                      <a:pt x="35" y="233"/>
                    </a:lnTo>
                    <a:lnTo>
                      <a:pt x="31" y="230"/>
                    </a:lnTo>
                    <a:lnTo>
                      <a:pt x="29" y="228"/>
                    </a:lnTo>
                    <a:lnTo>
                      <a:pt x="27" y="225"/>
                    </a:lnTo>
                    <a:lnTo>
                      <a:pt x="25" y="222"/>
                    </a:lnTo>
                    <a:lnTo>
                      <a:pt x="23" y="220"/>
                    </a:lnTo>
                    <a:lnTo>
                      <a:pt x="22" y="217"/>
                    </a:lnTo>
                    <a:lnTo>
                      <a:pt x="20" y="214"/>
                    </a:lnTo>
                    <a:lnTo>
                      <a:pt x="18" y="211"/>
                    </a:lnTo>
                    <a:lnTo>
                      <a:pt x="17" y="208"/>
                    </a:lnTo>
                    <a:lnTo>
                      <a:pt x="15" y="205"/>
                    </a:lnTo>
                    <a:lnTo>
                      <a:pt x="13" y="202"/>
                    </a:lnTo>
                    <a:lnTo>
                      <a:pt x="12" y="199"/>
                    </a:lnTo>
                    <a:lnTo>
                      <a:pt x="11" y="196"/>
                    </a:lnTo>
                    <a:lnTo>
                      <a:pt x="9" y="192"/>
                    </a:lnTo>
                    <a:lnTo>
                      <a:pt x="8" y="189"/>
                    </a:lnTo>
                    <a:lnTo>
                      <a:pt x="7" y="186"/>
                    </a:lnTo>
                    <a:lnTo>
                      <a:pt x="6" y="182"/>
                    </a:lnTo>
                    <a:lnTo>
                      <a:pt x="5" y="179"/>
                    </a:lnTo>
                    <a:lnTo>
                      <a:pt x="4" y="176"/>
                    </a:lnTo>
                    <a:lnTo>
                      <a:pt x="3" y="172"/>
                    </a:lnTo>
                    <a:lnTo>
                      <a:pt x="3" y="169"/>
                    </a:lnTo>
                    <a:lnTo>
                      <a:pt x="2" y="166"/>
                    </a:lnTo>
                    <a:lnTo>
                      <a:pt x="1" y="162"/>
                    </a:lnTo>
                    <a:lnTo>
                      <a:pt x="1" y="159"/>
                    </a:lnTo>
                    <a:lnTo>
                      <a:pt x="0" y="155"/>
                    </a:lnTo>
                    <a:lnTo>
                      <a:pt x="0" y="152"/>
                    </a:lnTo>
                    <a:lnTo>
                      <a:pt x="0" y="148"/>
                    </a:lnTo>
                    <a:lnTo>
                      <a:pt x="0" y="145"/>
                    </a:lnTo>
                    <a:lnTo>
                      <a:pt x="0" y="141"/>
                    </a:lnTo>
                    <a:lnTo>
                      <a:pt x="0" y="141"/>
                    </a:lnTo>
                    <a:lnTo>
                      <a:pt x="0" y="137"/>
                    </a:lnTo>
                    <a:lnTo>
                      <a:pt x="0" y="133"/>
                    </a:lnTo>
                    <a:lnTo>
                      <a:pt x="0" y="130"/>
                    </a:lnTo>
                    <a:lnTo>
                      <a:pt x="0" y="126"/>
                    </a:lnTo>
                    <a:lnTo>
                      <a:pt x="1" y="123"/>
                    </a:lnTo>
                    <a:lnTo>
                      <a:pt x="1" y="119"/>
                    </a:lnTo>
                    <a:lnTo>
                      <a:pt x="2" y="116"/>
                    </a:lnTo>
                    <a:lnTo>
                      <a:pt x="3" y="112"/>
                    </a:lnTo>
                    <a:lnTo>
                      <a:pt x="3" y="109"/>
                    </a:lnTo>
                    <a:lnTo>
                      <a:pt x="4" y="106"/>
                    </a:lnTo>
                    <a:lnTo>
                      <a:pt x="5" y="102"/>
                    </a:lnTo>
                    <a:lnTo>
                      <a:pt x="6" y="99"/>
                    </a:lnTo>
                    <a:lnTo>
                      <a:pt x="7" y="96"/>
                    </a:lnTo>
                    <a:lnTo>
                      <a:pt x="8" y="93"/>
                    </a:lnTo>
                    <a:lnTo>
                      <a:pt x="9" y="90"/>
                    </a:lnTo>
                    <a:lnTo>
                      <a:pt x="11" y="85"/>
                    </a:lnTo>
                    <a:lnTo>
                      <a:pt x="12" y="82"/>
                    </a:lnTo>
                    <a:lnTo>
                      <a:pt x="13" y="79"/>
                    </a:lnTo>
                    <a:lnTo>
                      <a:pt x="15" y="76"/>
                    </a:lnTo>
                    <a:lnTo>
                      <a:pt x="17" y="73"/>
                    </a:lnTo>
                    <a:lnTo>
                      <a:pt x="18" y="70"/>
                    </a:lnTo>
                    <a:lnTo>
                      <a:pt x="20" y="68"/>
                    </a:lnTo>
                    <a:lnTo>
                      <a:pt x="22" y="65"/>
                    </a:lnTo>
                    <a:lnTo>
                      <a:pt x="23" y="62"/>
                    </a:lnTo>
                    <a:lnTo>
                      <a:pt x="25" y="59"/>
                    </a:lnTo>
                    <a:lnTo>
                      <a:pt x="27" y="56"/>
                    </a:lnTo>
                    <a:lnTo>
                      <a:pt x="29" y="54"/>
                    </a:lnTo>
                    <a:lnTo>
                      <a:pt x="31" y="51"/>
                    </a:lnTo>
                    <a:lnTo>
                      <a:pt x="35" y="49"/>
                    </a:lnTo>
                    <a:lnTo>
                      <a:pt x="37" y="46"/>
                    </a:lnTo>
                    <a:lnTo>
                      <a:pt x="39" y="44"/>
                    </a:lnTo>
                    <a:lnTo>
                      <a:pt x="41" y="41"/>
                    </a:lnTo>
                    <a:lnTo>
                      <a:pt x="44" y="39"/>
                    </a:lnTo>
                    <a:lnTo>
                      <a:pt x="46" y="37"/>
                    </a:lnTo>
                    <a:lnTo>
                      <a:pt x="49" y="35"/>
                    </a:lnTo>
                    <a:lnTo>
                      <a:pt x="51" y="31"/>
                    </a:lnTo>
                    <a:lnTo>
                      <a:pt x="54" y="29"/>
                    </a:lnTo>
                    <a:lnTo>
                      <a:pt x="57" y="27"/>
                    </a:lnTo>
                    <a:lnTo>
                      <a:pt x="59" y="25"/>
                    </a:lnTo>
                    <a:lnTo>
                      <a:pt x="62" y="23"/>
                    </a:lnTo>
                    <a:lnTo>
                      <a:pt x="65" y="22"/>
                    </a:lnTo>
                    <a:lnTo>
                      <a:pt x="68" y="20"/>
                    </a:lnTo>
                    <a:lnTo>
                      <a:pt x="70" y="18"/>
                    </a:lnTo>
                    <a:lnTo>
                      <a:pt x="73" y="16"/>
                    </a:lnTo>
                    <a:lnTo>
                      <a:pt x="76" y="15"/>
                    </a:lnTo>
                    <a:lnTo>
                      <a:pt x="79" y="13"/>
                    </a:lnTo>
                    <a:lnTo>
                      <a:pt x="82" y="12"/>
                    </a:lnTo>
                    <a:lnTo>
                      <a:pt x="85" y="11"/>
                    </a:lnTo>
                    <a:lnTo>
                      <a:pt x="90" y="9"/>
                    </a:lnTo>
                    <a:lnTo>
                      <a:pt x="93" y="8"/>
                    </a:lnTo>
                    <a:lnTo>
                      <a:pt x="96" y="7"/>
                    </a:lnTo>
                    <a:lnTo>
                      <a:pt x="99" y="6"/>
                    </a:lnTo>
                    <a:lnTo>
                      <a:pt x="102" y="5"/>
                    </a:lnTo>
                    <a:lnTo>
                      <a:pt x="106" y="4"/>
                    </a:lnTo>
                    <a:lnTo>
                      <a:pt x="109" y="3"/>
                    </a:lnTo>
                    <a:lnTo>
                      <a:pt x="112" y="3"/>
                    </a:lnTo>
                    <a:lnTo>
                      <a:pt x="116" y="2"/>
                    </a:lnTo>
                    <a:lnTo>
                      <a:pt x="119" y="1"/>
                    </a:lnTo>
                    <a:lnTo>
                      <a:pt x="123" y="1"/>
                    </a:lnTo>
                    <a:lnTo>
                      <a:pt x="126" y="0"/>
                    </a:lnTo>
                    <a:lnTo>
                      <a:pt x="130" y="0"/>
                    </a:lnTo>
                    <a:lnTo>
                      <a:pt x="133" y="0"/>
                    </a:lnTo>
                    <a:lnTo>
                      <a:pt x="137" y="0"/>
                    </a:lnTo>
                    <a:lnTo>
                      <a:pt x="140" y="0"/>
                    </a:lnTo>
                    <a:lnTo>
                      <a:pt x="140" y="141"/>
                    </a:lnTo>
                    <a:lnTo>
                      <a:pt x="140" y="0"/>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grpSp>
        <p:sp>
          <p:nvSpPr>
            <p:cNvPr id="128" name="Rectangle 32"/>
            <p:cNvSpPr>
              <a:spLocks noChangeArrowheads="1"/>
            </p:cNvSpPr>
            <p:nvPr/>
          </p:nvSpPr>
          <p:spPr bwMode="auto">
            <a:xfrm>
              <a:off x="1751065" y="4065932"/>
              <a:ext cx="172060"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29" name="Freeform 33"/>
            <p:cNvSpPr>
              <a:spLocks/>
            </p:cNvSpPr>
            <p:nvPr/>
          </p:nvSpPr>
          <p:spPr bwMode="auto">
            <a:xfrm>
              <a:off x="1698620" y="4049033"/>
              <a:ext cx="43979" cy="43781"/>
            </a:xfrm>
            <a:custGeom>
              <a:avLst/>
              <a:gdLst/>
              <a:ahLst/>
              <a:cxnLst>
                <a:cxn ang="0">
                  <a:pos x="131" y="281"/>
                </a:cxn>
                <a:cxn ang="0">
                  <a:pos x="112" y="279"/>
                </a:cxn>
                <a:cxn ang="0">
                  <a:pos x="96" y="274"/>
                </a:cxn>
                <a:cxn ang="0">
                  <a:pos x="80" y="268"/>
                </a:cxn>
                <a:cxn ang="0">
                  <a:pos x="65" y="260"/>
                </a:cxn>
                <a:cxn ang="0">
                  <a:pos x="51" y="249"/>
                </a:cxn>
                <a:cxn ang="0">
                  <a:pos x="39" y="238"/>
                </a:cxn>
                <a:cxn ang="0">
                  <a:pos x="28" y="225"/>
                </a:cxn>
                <a:cxn ang="0">
                  <a:pos x="18" y="211"/>
                </a:cxn>
                <a:cxn ang="0">
                  <a:pos x="11" y="195"/>
                </a:cxn>
                <a:cxn ang="0">
                  <a:pos x="5" y="179"/>
                </a:cxn>
                <a:cxn ang="0">
                  <a:pos x="1" y="162"/>
                </a:cxn>
                <a:cxn ang="0">
                  <a:pos x="0" y="145"/>
                </a:cxn>
                <a:cxn ang="0">
                  <a:pos x="0" y="130"/>
                </a:cxn>
                <a:cxn ang="0">
                  <a:pos x="3" y="112"/>
                </a:cxn>
                <a:cxn ang="0">
                  <a:pos x="7" y="96"/>
                </a:cxn>
                <a:cxn ang="0">
                  <a:pos x="13" y="79"/>
                </a:cxn>
                <a:cxn ang="0">
                  <a:pos x="23" y="65"/>
                </a:cxn>
                <a:cxn ang="0">
                  <a:pos x="32" y="51"/>
                </a:cxn>
                <a:cxn ang="0">
                  <a:pos x="44" y="39"/>
                </a:cxn>
                <a:cxn ang="0">
                  <a:pos x="56" y="27"/>
                </a:cxn>
                <a:cxn ang="0">
                  <a:pos x="70" y="18"/>
                </a:cxn>
                <a:cxn ang="0">
                  <a:pos x="86" y="11"/>
                </a:cxn>
                <a:cxn ang="0">
                  <a:pos x="102" y="5"/>
                </a:cxn>
                <a:cxn ang="0">
                  <a:pos x="119" y="1"/>
                </a:cxn>
                <a:cxn ang="0">
                  <a:pos x="138" y="0"/>
                </a:cxn>
                <a:cxn ang="0">
                  <a:pos x="152" y="0"/>
                </a:cxn>
                <a:cxn ang="0">
                  <a:pos x="169" y="3"/>
                </a:cxn>
                <a:cxn ang="0">
                  <a:pos x="187" y="7"/>
                </a:cxn>
                <a:cxn ang="0">
                  <a:pos x="202" y="13"/>
                </a:cxn>
                <a:cxn ang="0">
                  <a:pos x="217" y="22"/>
                </a:cxn>
                <a:cxn ang="0">
                  <a:pos x="230" y="31"/>
                </a:cxn>
                <a:cxn ang="0">
                  <a:pos x="243" y="44"/>
                </a:cxn>
                <a:cxn ang="0">
                  <a:pos x="254" y="56"/>
                </a:cxn>
                <a:cxn ang="0">
                  <a:pos x="263" y="70"/>
                </a:cxn>
                <a:cxn ang="0">
                  <a:pos x="271" y="85"/>
                </a:cxn>
                <a:cxn ang="0">
                  <a:pos x="276" y="102"/>
                </a:cxn>
                <a:cxn ang="0">
                  <a:pos x="280" y="119"/>
                </a:cxn>
                <a:cxn ang="0">
                  <a:pos x="282" y="137"/>
                </a:cxn>
                <a:cxn ang="0">
                  <a:pos x="281" y="152"/>
                </a:cxn>
                <a:cxn ang="0">
                  <a:pos x="279" y="169"/>
                </a:cxn>
                <a:cxn ang="0">
                  <a:pos x="274" y="186"/>
                </a:cxn>
                <a:cxn ang="0">
                  <a:pos x="268" y="202"/>
                </a:cxn>
                <a:cxn ang="0">
                  <a:pos x="260" y="217"/>
                </a:cxn>
                <a:cxn ang="0">
                  <a:pos x="250" y="230"/>
                </a:cxn>
                <a:cxn ang="0">
                  <a:pos x="239" y="242"/>
                </a:cxn>
                <a:cxn ang="0">
                  <a:pos x="225" y="254"/>
                </a:cxn>
                <a:cxn ang="0">
                  <a:pos x="211" y="263"/>
                </a:cxn>
                <a:cxn ang="0">
                  <a:pos x="196" y="271"/>
                </a:cxn>
                <a:cxn ang="0">
                  <a:pos x="179" y="276"/>
                </a:cxn>
                <a:cxn ang="0">
                  <a:pos x="162" y="280"/>
                </a:cxn>
                <a:cxn ang="0">
                  <a:pos x="145" y="282"/>
                </a:cxn>
              </a:cxnLst>
              <a:rect l="0" t="0" r="r" b="b"/>
              <a:pathLst>
                <a:path w="282" h="282">
                  <a:moveTo>
                    <a:pt x="141" y="282"/>
                  </a:moveTo>
                  <a:lnTo>
                    <a:pt x="141" y="282"/>
                  </a:lnTo>
                  <a:lnTo>
                    <a:pt x="138" y="282"/>
                  </a:lnTo>
                  <a:lnTo>
                    <a:pt x="134" y="282"/>
                  </a:lnTo>
                  <a:lnTo>
                    <a:pt x="131" y="281"/>
                  </a:lnTo>
                  <a:lnTo>
                    <a:pt x="126" y="281"/>
                  </a:lnTo>
                  <a:lnTo>
                    <a:pt x="123" y="281"/>
                  </a:lnTo>
                  <a:lnTo>
                    <a:pt x="119" y="280"/>
                  </a:lnTo>
                  <a:lnTo>
                    <a:pt x="116" y="280"/>
                  </a:lnTo>
                  <a:lnTo>
                    <a:pt x="112" y="279"/>
                  </a:lnTo>
                  <a:lnTo>
                    <a:pt x="109" y="278"/>
                  </a:lnTo>
                  <a:lnTo>
                    <a:pt x="106" y="277"/>
                  </a:lnTo>
                  <a:lnTo>
                    <a:pt x="102" y="276"/>
                  </a:lnTo>
                  <a:lnTo>
                    <a:pt x="99" y="276"/>
                  </a:lnTo>
                  <a:lnTo>
                    <a:pt x="96" y="274"/>
                  </a:lnTo>
                  <a:lnTo>
                    <a:pt x="93" y="273"/>
                  </a:lnTo>
                  <a:lnTo>
                    <a:pt x="90" y="272"/>
                  </a:lnTo>
                  <a:lnTo>
                    <a:pt x="86" y="271"/>
                  </a:lnTo>
                  <a:lnTo>
                    <a:pt x="83" y="269"/>
                  </a:lnTo>
                  <a:lnTo>
                    <a:pt x="80" y="268"/>
                  </a:lnTo>
                  <a:lnTo>
                    <a:pt x="77" y="267"/>
                  </a:lnTo>
                  <a:lnTo>
                    <a:pt x="73" y="265"/>
                  </a:lnTo>
                  <a:lnTo>
                    <a:pt x="70" y="263"/>
                  </a:lnTo>
                  <a:lnTo>
                    <a:pt x="68" y="262"/>
                  </a:lnTo>
                  <a:lnTo>
                    <a:pt x="65" y="260"/>
                  </a:lnTo>
                  <a:lnTo>
                    <a:pt x="62" y="258"/>
                  </a:lnTo>
                  <a:lnTo>
                    <a:pt x="59" y="256"/>
                  </a:lnTo>
                  <a:lnTo>
                    <a:pt x="56" y="254"/>
                  </a:lnTo>
                  <a:lnTo>
                    <a:pt x="54" y="252"/>
                  </a:lnTo>
                  <a:lnTo>
                    <a:pt x="51" y="249"/>
                  </a:lnTo>
                  <a:lnTo>
                    <a:pt x="49" y="247"/>
                  </a:lnTo>
                  <a:lnTo>
                    <a:pt x="46" y="245"/>
                  </a:lnTo>
                  <a:lnTo>
                    <a:pt x="44" y="242"/>
                  </a:lnTo>
                  <a:lnTo>
                    <a:pt x="41" y="240"/>
                  </a:lnTo>
                  <a:lnTo>
                    <a:pt x="39" y="238"/>
                  </a:lnTo>
                  <a:lnTo>
                    <a:pt x="37" y="235"/>
                  </a:lnTo>
                  <a:lnTo>
                    <a:pt x="35" y="233"/>
                  </a:lnTo>
                  <a:lnTo>
                    <a:pt x="32" y="230"/>
                  </a:lnTo>
                  <a:lnTo>
                    <a:pt x="30" y="228"/>
                  </a:lnTo>
                  <a:lnTo>
                    <a:pt x="28" y="225"/>
                  </a:lnTo>
                  <a:lnTo>
                    <a:pt x="26" y="222"/>
                  </a:lnTo>
                  <a:lnTo>
                    <a:pt x="24" y="220"/>
                  </a:lnTo>
                  <a:lnTo>
                    <a:pt x="23" y="217"/>
                  </a:lnTo>
                  <a:lnTo>
                    <a:pt x="20" y="214"/>
                  </a:lnTo>
                  <a:lnTo>
                    <a:pt x="18" y="211"/>
                  </a:lnTo>
                  <a:lnTo>
                    <a:pt x="16" y="208"/>
                  </a:lnTo>
                  <a:lnTo>
                    <a:pt x="15" y="205"/>
                  </a:lnTo>
                  <a:lnTo>
                    <a:pt x="13" y="202"/>
                  </a:lnTo>
                  <a:lnTo>
                    <a:pt x="12" y="199"/>
                  </a:lnTo>
                  <a:lnTo>
                    <a:pt x="11" y="195"/>
                  </a:lnTo>
                  <a:lnTo>
                    <a:pt x="9" y="192"/>
                  </a:lnTo>
                  <a:lnTo>
                    <a:pt x="8" y="189"/>
                  </a:lnTo>
                  <a:lnTo>
                    <a:pt x="7" y="186"/>
                  </a:lnTo>
                  <a:lnTo>
                    <a:pt x="6" y="182"/>
                  </a:lnTo>
                  <a:lnTo>
                    <a:pt x="5" y="179"/>
                  </a:lnTo>
                  <a:lnTo>
                    <a:pt x="4" y="176"/>
                  </a:lnTo>
                  <a:lnTo>
                    <a:pt x="3" y="172"/>
                  </a:lnTo>
                  <a:lnTo>
                    <a:pt x="3" y="169"/>
                  </a:lnTo>
                  <a:lnTo>
                    <a:pt x="2" y="166"/>
                  </a:lnTo>
                  <a:lnTo>
                    <a:pt x="1" y="162"/>
                  </a:lnTo>
                  <a:lnTo>
                    <a:pt x="1" y="159"/>
                  </a:lnTo>
                  <a:lnTo>
                    <a:pt x="0" y="155"/>
                  </a:lnTo>
                  <a:lnTo>
                    <a:pt x="0" y="152"/>
                  </a:lnTo>
                  <a:lnTo>
                    <a:pt x="0" y="148"/>
                  </a:lnTo>
                  <a:lnTo>
                    <a:pt x="0" y="145"/>
                  </a:lnTo>
                  <a:lnTo>
                    <a:pt x="0" y="140"/>
                  </a:lnTo>
                  <a:lnTo>
                    <a:pt x="0" y="140"/>
                  </a:lnTo>
                  <a:lnTo>
                    <a:pt x="0" y="137"/>
                  </a:lnTo>
                  <a:lnTo>
                    <a:pt x="0" y="133"/>
                  </a:lnTo>
                  <a:lnTo>
                    <a:pt x="0" y="130"/>
                  </a:lnTo>
                  <a:lnTo>
                    <a:pt x="0" y="126"/>
                  </a:lnTo>
                  <a:lnTo>
                    <a:pt x="1" y="123"/>
                  </a:lnTo>
                  <a:lnTo>
                    <a:pt x="1" y="119"/>
                  </a:lnTo>
                  <a:lnTo>
                    <a:pt x="2" y="116"/>
                  </a:lnTo>
                  <a:lnTo>
                    <a:pt x="3" y="112"/>
                  </a:lnTo>
                  <a:lnTo>
                    <a:pt x="3" y="109"/>
                  </a:lnTo>
                  <a:lnTo>
                    <a:pt x="4" y="106"/>
                  </a:lnTo>
                  <a:lnTo>
                    <a:pt x="5" y="102"/>
                  </a:lnTo>
                  <a:lnTo>
                    <a:pt x="6" y="99"/>
                  </a:lnTo>
                  <a:lnTo>
                    <a:pt x="7" y="96"/>
                  </a:lnTo>
                  <a:lnTo>
                    <a:pt x="8" y="93"/>
                  </a:lnTo>
                  <a:lnTo>
                    <a:pt x="9" y="89"/>
                  </a:lnTo>
                  <a:lnTo>
                    <a:pt x="11" y="85"/>
                  </a:lnTo>
                  <a:lnTo>
                    <a:pt x="12" y="82"/>
                  </a:lnTo>
                  <a:lnTo>
                    <a:pt x="13" y="79"/>
                  </a:lnTo>
                  <a:lnTo>
                    <a:pt x="15" y="76"/>
                  </a:lnTo>
                  <a:lnTo>
                    <a:pt x="16" y="73"/>
                  </a:lnTo>
                  <a:lnTo>
                    <a:pt x="18" y="70"/>
                  </a:lnTo>
                  <a:lnTo>
                    <a:pt x="20" y="67"/>
                  </a:lnTo>
                  <a:lnTo>
                    <a:pt x="23" y="65"/>
                  </a:lnTo>
                  <a:lnTo>
                    <a:pt x="24" y="62"/>
                  </a:lnTo>
                  <a:lnTo>
                    <a:pt x="26" y="59"/>
                  </a:lnTo>
                  <a:lnTo>
                    <a:pt x="28" y="56"/>
                  </a:lnTo>
                  <a:lnTo>
                    <a:pt x="30" y="54"/>
                  </a:lnTo>
                  <a:lnTo>
                    <a:pt x="32" y="51"/>
                  </a:lnTo>
                  <a:lnTo>
                    <a:pt x="35" y="49"/>
                  </a:lnTo>
                  <a:lnTo>
                    <a:pt x="37" y="46"/>
                  </a:lnTo>
                  <a:lnTo>
                    <a:pt x="39" y="44"/>
                  </a:lnTo>
                  <a:lnTo>
                    <a:pt x="41" y="41"/>
                  </a:lnTo>
                  <a:lnTo>
                    <a:pt x="44" y="39"/>
                  </a:lnTo>
                  <a:lnTo>
                    <a:pt x="46" y="36"/>
                  </a:lnTo>
                  <a:lnTo>
                    <a:pt x="49" y="34"/>
                  </a:lnTo>
                  <a:lnTo>
                    <a:pt x="51" y="31"/>
                  </a:lnTo>
                  <a:lnTo>
                    <a:pt x="54" y="29"/>
                  </a:lnTo>
                  <a:lnTo>
                    <a:pt x="56" y="27"/>
                  </a:lnTo>
                  <a:lnTo>
                    <a:pt x="59" y="25"/>
                  </a:lnTo>
                  <a:lnTo>
                    <a:pt x="62" y="23"/>
                  </a:lnTo>
                  <a:lnTo>
                    <a:pt x="65" y="22"/>
                  </a:lnTo>
                  <a:lnTo>
                    <a:pt x="68" y="20"/>
                  </a:lnTo>
                  <a:lnTo>
                    <a:pt x="70" y="18"/>
                  </a:lnTo>
                  <a:lnTo>
                    <a:pt x="73" y="16"/>
                  </a:lnTo>
                  <a:lnTo>
                    <a:pt x="77" y="15"/>
                  </a:lnTo>
                  <a:lnTo>
                    <a:pt x="80" y="13"/>
                  </a:lnTo>
                  <a:lnTo>
                    <a:pt x="83" y="12"/>
                  </a:lnTo>
                  <a:lnTo>
                    <a:pt x="86" y="11"/>
                  </a:lnTo>
                  <a:lnTo>
                    <a:pt x="90" y="9"/>
                  </a:lnTo>
                  <a:lnTo>
                    <a:pt x="93" y="8"/>
                  </a:lnTo>
                  <a:lnTo>
                    <a:pt x="96" y="7"/>
                  </a:lnTo>
                  <a:lnTo>
                    <a:pt x="99" y="6"/>
                  </a:lnTo>
                  <a:lnTo>
                    <a:pt x="102" y="5"/>
                  </a:lnTo>
                  <a:lnTo>
                    <a:pt x="106" y="4"/>
                  </a:lnTo>
                  <a:lnTo>
                    <a:pt x="109" y="3"/>
                  </a:lnTo>
                  <a:lnTo>
                    <a:pt x="112" y="3"/>
                  </a:lnTo>
                  <a:lnTo>
                    <a:pt x="116" y="2"/>
                  </a:lnTo>
                  <a:lnTo>
                    <a:pt x="119" y="1"/>
                  </a:lnTo>
                  <a:lnTo>
                    <a:pt x="123" y="1"/>
                  </a:lnTo>
                  <a:lnTo>
                    <a:pt x="126" y="0"/>
                  </a:lnTo>
                  <a:lnTo>
                    <a:pt x="131" y="0"/>
                  </a:lnTo>
                  <a:lnTo>
                    <a:pt x="134" y="0"/>
                  </a:lnTo>
                  <a:lnTo>
                    <a:pt x="138" y="0"/>
                  </a:lnTo>
                  <a:lnTo>
                    <a:pt x="141" y="0"/>
                  </a:lnTo>
                  <a:lnTo>
                    <a:pt x="141" y="0"/>
                  </a:lnTo>
                  <a:lnTo>
                    <a:pt x="145" y="0"/>
                  </a:lnTo>
                  <a:lnTo>
                    <a:pt x="148" y="0"/>
                  </a:lnTo>
                  <a:lnTo>
                    <a:pt x="152" y="0"/>
                  </a:lnTo>
                  <a:lnTo>
                    <a:pt x="155" y="0"/>
                  </a:lnTo>
                  <a:lnTo>
                    <a:pt x="159" y="1"/>
                  </a:lnTo>
                  <a:lnTo>
                    <a:pt x="162" y="1"/>
                  </a:lnTo>
                  <a:lnTo>
                    <a:pt x="166" y="2"/>
                  </a:lnTo>
                  <a:lnTo>
                    <a:pt x="169" y="3"/>
                  </a:lnTo>
                  <a:lnTo>
                    <a:pt x="172" y="3"/>
                  </a:lnTo>
                  <a:lnTo>
                    <a:pt x="176" y="4"/>
                  </a:lnTo>
                  <a:lnTo>
                    <a:pt x="179" y="5"/>
                  </a:lnTo>
                  <a:lnTo>
                    <a:pt x="183" y="6"/>
                  </a:lnTo>
                  <a:lnTo>
                    <a:pt x="187" y="7"/>
                  </a:lnTo>
                  <a:lnTo>
                    <a:pt x="190" y="8"/>
                  </a:lnTo>
                  <a:lnTo>
                    <a:pt x="193" y="9"/>
                  </a:lnTo>
                  <a:lnTo>
                    <a:pt x="196" y="11"/>
                  </a:lnTo>
                  <a:lnTo>
                    <a:pt x="199" y="12"/>
                  </a:lnTo>
                  <a:lnTo>
                    <a:pt x="202" y="13"/>
                  </a:lnTo>
                  <a:lnTo>
                    <a:pt x="205" y="15"/>
                  </a:lnTo>
                  <a:lnTo>
                    <a:pt x="208" y="16"/>
                  </a:lnTo>
                  <a:lnTo>
                    <a:pt x="211" y="18"/>
                  </a:lnTo>
                  <a:lnTo>
                    <a:pt x="214" y="20"/>
                  </a:lnTo>
                  <a:lnTo>
                    <a:pt x="217" y="22"/>
                  </a:lnTo>
                  <a:lnTo>
                    <a:pt x="220" y="23"/>
                  </a:lnTo>
                  <a:lnTo>
                    <a:pt x="222" y="25"/>
                  </a:lnTo>
                  <a:lnTo>
                    <a:pt x="225" y="27"/>
                  </a:lnTo>
                  <a:lnTo>
                    <a:pt x="228" y="29"/>
                  </a:lnTo>
                  <a:lnTo>
                    <a:pt x="230" y="31"/>
                  </a:lnTo>
                  <a:lnTo>
                    <a:pt x="233" y="34"/>
                  </a:lnTo>
                  <a:lnTo>
                    <a:pt x="236" y="36"/>
                  </a:lnTo>
                  <a:lnTo>
                    <a:pt x="239" y="39"/>
                  </a:lnTo>
                  <a:lnTo>
                    <a:pt x="241" y="41"/>
                  </a:lnTo>
                  <a:lnTo>
                    <a:pt x="243" y="44"/>
                  </a:lnTo>
                  <a:lnTo>
                    <a:pt x="246" y="46"/>
                  </a:lnTo>
                  <a:lnTo>
                    <a:pt x="248" y="49"/>
                  </a:lnTo>
                  <a:lnTo>
                    <a:pt x="250" y="51"/>
                  </a:lnTo>
                  <a:lnTo>
                    <a:pt x="252" y="54"/>
                  </a:lnTo>
                  <a:lnTo>
                    <a:pt x="254" y="56"/>
                  </a:lnTo>
                  <a:lnTo>
                    <a:pt x="256" y="59"/>
                  </a:lnTo>
                  <a:lnTo>
                    <a:pt x="258" y="62"/>
                  </a:lnTo>
                  <a:lnTo>
                    <a:pt x="260" y="65"/>
                  </a:lnTo>
                  <a:lnTo>
                    <a:pt x="262" y="67"/>
                  </a:lnTo>
                  <a:lnTo>
                    <a:pt x="263" y="70"/>
                  </a:lnTo>
                  <a:lnTo>
                    <a:pt x="265" y="73"/>
                  </a:lnTo>
                  <a:lnTo>
                    <a:pt x="267" y="76"/>
                  </a:lnTo>
                  <a:lnTo>
                    <a:pt x="268" y="79"/>
                  </a:lnTo>
                  <a:lnTo>
                    <a:pt x="269" y="82"/>
                  </a:lnTo>
                  <a:lnTo>
                    <a:pt x="271" y="85"/>
                  </a:lnTo>
                  <a:lnTo>
                    <a:pt x="272" y="89"/>
                  </a:lnTo>
                  <a:lnTo>
                    <a:pt x="273" y="93"/>
                  </a:lnTo>
                  <a:lnTo>
                    <a:pt x="274" y="96"/>
                  </a:lnTo>
                  <a:lnTo>
                    <a:pt x="275" y="99"/>
                  </a:lnTo>
                  <a:lnTo>
                    <a:pt x="276" y="102"/>
                  </a:lnTo>
                  <a:lnTo>
                    <a:pt x="277" y="106"/>
                  </a:lnTo>
                  <a:lnTo>
                    <a:pt x="278" y="109"/>
                  </a:lnTo>
                  <a:lnTo>
                    <a:pt x="279" y="112"/>
                  </a:lnTo>
                  <a:lnTo>
                    <a:pt x="280" y="116"/>
                  </a:lnTo>
                  <a:lnTo>
                    <a:pt x="280" y="119"/>
                  </a:lnTo>
                  <a:lnTo>
                    <a:pt x="281" y="123"/>
                  </a:lnTo>
                  <a:lnTo>
                    <a:pt x="281" y="126"/>
                  </a:lnTo>
                  <a:lnTo>
                    <a:pt x="281" y="130"/>
                  </a:lnTo>
                  <a:lnTo>
                    <a:pt x="282" y="133"/>
                  </a:lnTo>
                  <a:lnTo>
                    <a:pt x="282" y="137"/>
                  </a:lnTo>
                  <a:lnTo>
                    <a:pt x="282" y="140"/>
                  </a:lnTo>
                  <a:lnTo>
                    <a:pt x="282" y="140"/>
                  </a:lnTo>
                  <a:lnTo>
                    <a:pt x="282" y="145"/>
                  </a:lnTo>
                  <a:lnTo>
                    <a:pt x="282" y="148"/>
                  </a:lnTo>
                  <a:lnTo>
                    <a:pt x="281" y="152"/>
                  </a:lnTo>
                  <a:lnTo>
                    <a:pt x="281" y="155"/>
                  </a:lnTo>
                  <a:lnTo>
                    <a:pt x="281" y="159"/>
                  </a:lnTo>
                  <a:lnTo>
                    <a:pt x="280" y="162"/>
                  </a:lnTo>
                  <a:lnTo>
                    <a:pt x="280" y="166"/>
                  </a:lnTo>
                  <a:lnTo>
                    <a:pt x="279" y="169"/>
                  </a:lnTo>
                  <a:lnTo>
                    <a:pt x="278" y="172"/>
                  </a:lnTo>
                  <a:lnTo>
                    <a:pt x="277" y="176"/>
                  </a:lnTo>
                  <a:lnTo>
                    <a:pt x="276" y="179"/>
                  </a:lnTo>
                  <a:lnTo>
                    <a:pt x="275" y="182"/>
                  </a:lnTo>
                  <a:lnTo>
                    <a:pt x="274" y="186"/>
                  </a:lnTo>
                  <a:lnTo>
                    <a:pt x="273" y="189"/>
                  </a:lnTo>
                  <a:lnTo>
                    <a:pt x="272" y="192"/>
                  </a:lnTo>
                  <a:lnTo>
                    <a:pt x="271" y="195"/>
                  </a:lnTo>
                  <a:lnTo>
                    <a:pt x="269" y="199"/>
                  </a:lnTo>
                  <a:lnTo>
                    <a:pt x="268" y="202"/>
                  </a:lnTo>
                  <a:lnTo>
                    <a:pt x="267" y="205"/>
                  </a:lnTo>
                  <a:lnTo>
                    <a:pt x="265" y="208"/>
                  </a:lnTo>
                  <a:lnTo>
                    <a:pt x="263" y="211"/>
                  </a:lnTo>
                  <a:lnTo>
                    <a:pt x="262" y="214"/>
                  </a:lnTo>
                  <a:lnTo>
                    <a:pt x="260" y="217"/>
                  </a:lnTo>
                  <a:lnTo>
                    <a:pt x="258" y="220"/>
                  </a:lnTo>
                  <a:lnTo>
                    <a:pt x="256" y="222"/>
                  </a:lnTo>
                  <a:lnTo>
                    <a:pt x="254" y="225"/>
                  </a:lnTo>
                  <a:lnTo>
                    <a:pt x="252" y="228"/>
                  </a:lnTo>
                  <a:lnTo>
                    <a:pt x="250" y="230"/>
                  </a:lnTo>
                  <a:lnTo>
                    <a:pt x="248" y="233"/>
                  </a:lnTo>
                  <a:lnTo>
                    <a:pt x="246" y="235"/>
                  </a:lnTo>
                  <a:lnTo>
                    <a:pt x="243" y="238"/>
                  </a:lnTo>
                  <a:lnTo>
                    <a:pt x="241" y="240"/>
                  </a:lnTo>
                  <a:lnTo>
                    <a:pt x="239" y="242"/>
                  </a:lnTo>
                  <a:lnTo>
                    <a:pt x="236" y="245"/>
                  </a:lnTo>
                  <a:lnTo>
                    <a:pt x="233" y="247"/>
                  </a:lnTo>
                  <a:lnTo>
                    <a:pt x="230" y="249"/>
                  </a:lnTo>
                  <a:lnTo>
                    <a:pt x="228" y="252"/>
                  </a:lnTo>
                  <a:lnTo>
                    <a:pt x="225" y="254"/>
                  </a:lnTo>
                  <a:lnTo>
                    <a:pt x="222" y="256"/>
                  </a:lnTo>
                  <a:lnTo>
                    <a:pt x="220" y="258"/>
                  </a:lnTo>
                  <a:lnTo>
                    <a:pt x="217" y="260"/>
                  </a:lnTo>
                  <a:lnTo>
                    <a:pt x="214" y="262"/>
                  </a:lnTo>
                  <a:lnTo>
                    <a:pt x="211" y="263"/>
                  </a:lnTo>
                  <a:lnTo>
                    <a:pt x="208" y="265"/>
                  </a:lnTo>
                  <a:lnTo>
                    <a:pt x="205" y="267"/>
                  </a:lnTo>
                  <a:lnTo>
                    <a:pt x="202" y="268"/>
                  </a:lnTo>
                  <a:lnTo>
                    <a:pt x="199" y="269"/>
                  </a:lnTo>
                  <a:lnTo>
                    <a:pt x="196" y="271"/>
                  </a:lnTo>
                  <a:lnTo>
                    <a:pt x="193" y="272"/>
                  </a:lnTo>
                  <a:lnTo>
                    <a:pt x="190" y="273"/>
                  </a:lnTo>
                  <a:lnTo>
                    <a:pt x="187" y="274"/>
                  </a:lnTo>
                  <a:lnTo>
                    <a:pt x="183" y="276"/>
                  </a:lnTo>
                  <a:lnTo>
                    <a:pt x="179" y="276"/>
                  </a:lnTo>
                  <a:lnTo>
                    <a:pt x="176" y="277"/>
                  </a:lnTo>
                  <a:lnTo>
                    <a:pt x="172" y="278"/>
                  </a:lnTo>
                  <a:lnTo>
                    <a:pt x="169" y="279"/>
                  </a:lnTo>
                  <a:lnTo>
                    <a:pt x="166" y="280"/>
                  </a:lnTo>
                  <a:lnTo>
                    <a:pt x="162" y="280"/>
                  </a:lnTo>
                  <a:lnTo>
                    <a:pt x="159" y="281"/>
                  </a:lnTo>
                  <a:lnTo>
                    <a:pt x="155" y="281"/>
                  </a:lnTo>
                  <a:lnTo>
                    <a:pt x="152" y="281"/>
                  </a:lnTo>
                  <a:lnTo>
                    <a:pt x="148" y="282"/>
                  </a:lnTo>
                  <a:lnTo>
                    <a:pt x="145" y="282"/>
                  </a:lnTo>
                  <a:lnTo>
                    <a:pt x="141" y="282"/>
                  </a:lnTo>
                  <a:lnTo>
                    <a:pt x="141" y="140"/>
                  </a:lnTo>
                  <a:lnTo>
                    <a:pt x="141" y="282"/>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0" name="Rectangle 34"/>
            <p:cNvSpPr>
              <a:spLocks noChangeArrowheads="1"/>
            </p:cNvSpPr>
            <p:nvPr/>
          </p:nvSpPr>
          <p:spPr bwMode="auto">
            <a:xfrm>
              <a:off x="1751065" y="4204188"/>
              <a:ext cx="172060"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1" name="Freeform 35"/>
            <p:cNvSpPr>
              <a:spLocks/>
            </p:cNvSpPr>
            <p:nvPr/>
          </p:nvSpPr>
          <p:spPr bwMode="auto">
            <a:xfrm>
              <a:off x="1698620" y="4188058"/>
              <a:ext cx="43979" cy="43014"/>
            </a:xfrm>
            <a:custGeom>
              <a:avLst/>
              <a:gdLst/>
              <a:ahLst/>
              <a:cxnLst>
                <a:cxn ang="0">
                  <a:pos x="131" y="282"/>
                </a:cxn>
                <a:cxn ang="0">
                  <a:pos x="112" y="279"/>
                </a:cxn>
                <a:cxn ang="0">
                  <a:pos x="96" y="275"/>
                </a:cxn>
                <a:cxn ang="0">
                  <a:pos x="80" y="268"/>
                </a:cxn>
                <a:cxn ang="0">
                  <a:pos x="65" y="259"/>
                </a:cxn>
                <a:cxn ang="0">
                  <a:pos x="51" y="249"/>
                </a:cxn>
                <a:cxn ang="0">
                  <a:pos x="39" y="238"/>
                </a:cxn>
                <a:cxn ang="0">
                  <a:pos x="28" y="225"/>
                </a:cxn>
                <a:cxn ang="0">
                  <a:pos x="18" y="211"/>
                </a:cxn>
                <a:cxn ang="0">
                  <a:pos x="11" y="195"/>
                </a:cxn>
                <a:cxn ang="0">
                  <a:pos x="5" y="179"/>
                </a:cxn>
                <a:cxn ang="0">
                  <a:pos x="1" y="163"/>
                </a:cxn>
                <a:cxn ang="0">
                  <a:pos x="0" y="144"/>
                </a:cxn>
                <a:cxn ang="0">
                  <a:pos x="0" y="130"/>
                </a:cxn>
                <a:cxn ang="0">
                  <a:pos x="3" y="113"/>
                </a:cxn>
                <a:cxn ang="0">
                  <a:pos x="7" y="95"/>
                </a:cxn>
                <a:cxn ang="0">
                  <a:pos x="13" y="80"/>
                </a:cxn>
                <a:cxn ang="0">
                  <a:pos x="23" y="65"/>
                </a:cxn>
                <a:cxn ang="0">
                  <a:pos x="32" y="52"/>
                </a:cxn>
                <a:cxn ang="0">
                  <a:pos x="44" y="38"/>
                </a:cxn>
                <a:cxn ang="0">
                  <a:pos x="56" y="28"/>
                </a:cxn>
                <a:cxn ang="0">
                  <a:pos x="70" y="18"/>
                </a:cxn>
                <a:cxn ang="0">
                  <a:pos x="86" y="11"/>
                </a:cxn>
                <a:cxn ang="0">
                  <a:pos x="102" y="5"/>
                </a:cxn>
                <a:cxn ang="0">
                  <a:pos x="119" y="2"/>
                </a:cxn>
                <a:cxn ang="0">
                  <a:pos x="138" y="0"/>
                </a:cxn>
                <a:cxn ang="0">
                  <a:pos x="152" y="0"/>
                </a:cxn>
                <a:cxn ang="0">
                  <a:pos x="169" y="3"/>
                </a:cxn>
                <a:cxn ang="0">
                  <a:pos x="187" y="7"/>
                </a:cxn>
                <a:cxn ang="0">
                  <a:pos x="202" y="14"/>
                </a:cxn>
                <a:cxn ang="0">
                  <a:pos x="217" y="22"/>
                </a:cxn>
                <a:cxn ang="0">
                  <a:pos x="230" y="32"/>
                </a:cxn>
                <a:cxn ang="0">
                  <a:pos x="243" y="43"/>
                </a:cxn>
                <a:cxn ang="0">
                  <a:pos x="254" y="57"/>
                </a:cxn>
                <a:cxn ang="0">
                  <a:pos x="263" y="71"/>
                </a:cxn>
                <a:cxn ang="0">
                  <a:pos x="271" y="86"/>
                </a:cxn>
                <a:cxn ang="0">
                  <a:pos x="276" y="103"/>
                </a:cxn>
                <a:cxn ang="0">
                  <a:pos x="280" y="120"/>
                </a:cxn>
                <a:cxn ang="0">
                  <a:pos x="282" y="137"/>
                </a:cxn>
                <a:cxn ang="0">
                  <a:pos x="281" y="151"/>
                </a:cxn>
                <a:cxn ang="0">
                  <a:pos x="279" y="169"/>
                </a:cxn>
                <a:cxn ang="0">
                  <a:pos x="274" y="186"/>
                </a:cxn>
                <a:cxn ang="0">
                  <a:pos x="268" y="202"/>
                </a:cxn>
                <a:cxn ang="0">
                  <a:pos x="260" y="217"/>
                </a:cxn>
                <a:cxn ang="0">
                  <a:pos x="250" y="231"/>
                </a:cxn>
                <a:cxn ang="0">
                  <a:pos x="239" y="243"/>
                </a:cxn>
                <a:cxn ang="0">
                  <a:pos x="225" y="254"/>
                </a:cxn>
                <a:cxn ang="0">
                  <a:pos x="211" y="264"/>
                </a:cxn>
                <a:cxn ang="0">
                  <a:pos x="196" y="271"/>
                </a:cxn>
                <a:cxn ang="0">
                  <a:pos x="179" y="277"/>
                </a:cxn>
                <a:cxn ang="0">
                  <a:pos x="162" y="281"/>
                </a:cxn>
                <a:cxn ang="0">
                  <a:pos x="145" y="282"/>
                </a:cxn>
              </a:cxnLst>
              <a:rect l="0" t="0" r="r" b="b"/>
              <a:pathLst>
                <a:path w="282" h="282">
                  <a:moveTo>
                    <a:pt x="141" y="282"/>
                  </a:moveTo>
                  <a:lnTo>
                    <a:pt x="141" y="282"/>
                  </a:lnTo>
                  <a:lnTo>
                    <a:pt x="138" y="282"/>
                  </a:lnTo>
                  <a:lnTo>
                    <a:pt x="134" y="282"/>
                  </a:lnTo>
                  <a:lnTo>
                    <a:pt x="131" y="282"/>
                  </a:lnTo>
                  <a:lnTo>
                    <a:pt x="126" y="281"/>
                  </a:lnTo>
                  <a:lnTo>
                    <a:pt x="123" y="281"/>
                  </a:lnTo>
                  <a:lnTo>
                    <a:pt x="119" y="281"/>
                  </a:lnTo>
                  <a:lnTo>
                    <a:pt x="116" y="280"/>
                  </a:lnTo>
                  <a:lnTo>
                    <a:pt x="112" y="279"/>
                  </a:lnTo>
                  <a:lnTo>
                    <a:pt x="109" y="279"/>
                  </a:lnTo>
                  <a:lnTo>
                    <a:pt x="106" y="278"/>
                  </a:lnTo>
                  <a:lnTo>
                    <a:pt x="102" y="277"/>
                  </a:lnTo>
                  <a:lnTo>
                    <a:pt x="99" y="276"/>
                  </a:lnTo>
                  <a:lnTo>
                    <a:pt x="96" y="275"/>
                  </a:lnTo>
                  <a:lnTo>
                    <a:pt x="93" y="274"/>
                  </a:lnTo>
                  <a:lnTo>
                    <a:pt x="90" y="272"/>
                  </a:lnTo>
                  <a:lnTo>
                    <a:pt x="86" y="271"/>
                  </a:lnTo>
                  <a:lnTo>
                    <a:pt x="83" y="270"/>
                  </a:lnTo>
                  <a:lnTo>
                    <a:pt x="80" y="268"/>
                  </a:lnTo>
                  <a:lnTo>
                    <a:pt x="77" y="267"/>
                  </a:lnTo>
                  <a:lnTo>
                    <a:pt x="73" y="265"/>
                  </a:lnTo>
                  <a:lnTo>
                    <a:pt x="70" y="264"/>
                  </a:lnTo>
                  <a:lnTo>
                    <a:pt x="68" y="262"/>
                  </a:lnTo>
                  <a:lnTo>
                    <a:pt x="65" y="259"/>
                  </a:lnTo>
                  <a:lnTo>
                    <a:pt x="62" y="257"/>
                  </a:lnTo>
                  <a:lnTo>
                    <a:pt x="59" y="256"/>
                  </a:lnTo>
                  <a:lnTo>
                    <a:pt x="56" y="254"/>
                  </a:lnTo>
                  <a:lnTo>
                    <a:pt x="54" y="252"/>
                  </a:lnTo>
                  <a:lnTo>
                    <a:pt x="51" y="249"/>
                  </a:lnTo>
                  <a:lnTo>
                    <a:pt x="49" y="247"/>
                  </a:lnTo>
                  <a:lnTo>
                    <a:pt x="46" y="245"/>
                  </a:lnTo>
                  <a:lnTo>
                    <a:pt x="44" y="243"/>
                  </a:lnTo>
                  <a:lnTo>
                    <a:pt x="41" y="240"/>
                  </a:lnTo>
                  <a:lnTo>
                    <a:pt x="39" y="238"/>
                  </a:lnTo>
                  <a:lnTo>
                    <a:pt x="37" y="236"/>
                  </a:lnTo>
                  <a:lnTo>
                    <a:pt x="35" y="233"/>
                  </a:lnTo>
                  <a:lnTo>
                    <a:pt x="32" y="231"/>
                  </a:lnTo>
                  <a:lnTo>
                    <a:pt x="30" y="228"/>
                  </a:lnTo>
                  <a:lnTo>
                    <a:pt x="28" y="225"/>
                  </a:lnTo>
                  <a:lnTo>
                    <a:pt x="26" y="223"/>
                  </a:lnTo>
                  <a:lnTo>
                    <a:pt x="24" y="220"/>
                  </a:lnTo>
                  <a:lnTo>
                    <a:pt x="23" y="217"/>
                  </a:lnTo>
                  <a:lnTo>
                    <a:pt x="20" y="214"/>
                  </a:lnTo>
                  <a:lnTo>
                    <a:pt x="18" y="211"/>
                  </a:lnTo>
                  <a:lnTo>
                    <a:pt x="16" y="209"/>
                  </a:lnTo>
                  <a:lnTo>
                    <a:pt x="15" y="205"/>
                  </a:lnTo>
                  <a:lnTo>
                    <a:pt x="13" y="202"/>
                  </a:lnTo>
                  <a:lnTo>
                    <a:pt x="12" y="199"/>
                  </a:lnTo>
                  <a:lnTo>
                    <a:pt x="11" y="195"/>
                  </a:lnTo>
                  <a:lnTo>
                    <a:pt x="9" y="192"/>
                  </a:lnTo>
                  <a:lnTo>
                    <a:pt x="8" y="189"/>
                  </a:lnTo>
                  <a:lnTo>
                    <a:pt x="7" y="186"/>
                  </a:lnTo>
                  <a:lnTo>
                    <a:pt x="6" y="183"/>
                  </a:lnTo>
                  <a:lnTo>
                    <a:pt x="5" y="179"/>
                  </a:lnTo>
                  <a:lnTo>
                    <a:pt x="4" y="176"/>
                  </a:lnTo>
                  <a:lnTo>
                    <a:pt x="3" y="173"/>
                  </a:lnTo>
                  <a:lnTo>
                    <a:pt x="3" y="169"/>
                  </a:lnTo>
                  <a:lnTo>
                    <a:pt x="2" y="166"/>
                  </a:lnTo>
                  <a:lnTo>
                    <a:pt x="1" y="163"/>
                  </a:lnTo>
                  <a:lnTo>
                    <a:pt x="1" y="159"/>
                  </a:lnTo>
                  <a:lnTo>
                    <a:pt x="0" y="156"/>
                  </a:lnTo>
                  <a:lnTo>
                    <a:pt x="0" y="151"/>
                  </a:lnTo>
                  <a:lnTo>
                    <a:pt x="0" y="148"/>
                  </a:lnTo>
                  <a:lnTo>
                    <a:pt x="0" y="144"/>
                  </a:lnTo>
                  <a:lnTo>
                    <a:pt x="0" y="141"/>
                  </a:lnTo>
                  <a:lnTo>
                    <a:pt x="0" y="141"/>
                  </a:lnTo>
                  <a:lnTo>
                    <a:pt x="0" y="137"/>
                  </a:lnTo>
                  <a:lnTo>
                    <a:pt x="0" y="133"/>
                  </a:lnTo>
                  <a:lnTo>
                    <a:pt x="0" y="130"/>
                  </a:lnTo>
                  <a:lnTo>
                    <a:pt x="0" y="126"/>
                  </a:lnTo>
                  <a:lnTo>
                    <a:pt x="1" y="123"/>
                  </a:lnTo>
                  <a:lnTo>
                    <a:pt x="1" y="120"/>
                  </a:lnTo>
                  <a:lnTo>
                    <a:pt x="2" y="116"/>
                  </a:lnTo>
                  <a:lnTo>
                    <a:pt x="3" y="113"/>
                  </a:lnTo>
                  <a:lnTo>
                    <a:pt x="3" y="109"/>
                  </a:lnTo>
                  <a:lnTo>
                    <a:pt x="4" y="106"/>
                  </a:lnTo>
                  <a:lnTo>
                    <a:pt x="5" y="103"/>
                  </a:lnTo>
                  <a:lnTo>
                    <a:pt x="6" y="98"/>
                  </a:lnTo>
                  <a:lnTo>
                    <a:pt x="7" y="95"/>
                  </a:lnTo>
                  <a:lnTo>
                    <a:pt x="8" y="92"/>
                  </a:lnTo>
                  <a:lnTo>
                    <a:pt x="9" y="89"/>
                  </a:lnTo>
                  <a:lnTo>
                    <a:pt x="11" y="86"/>
                  </a:lnTo>
                  <a:lnTo>
                    <a:pt x="12" y="83"/>
                  </a:lnTo>
                  <a:lnTo>
                    <a:pt x="13" y="80"/>
                  </a:lnTo>
                  <a:lnTo>
                    <a:pt x="15" y="77"/>
                  </a:lnTo>
                  <a:lnTo>
                    <a:pt x="16" y="74"/>
                  </a:lnTo>
                  <a:lnTo>
                    <a:pt x="18" y="71"/>
                  </a:lnTo>
                  <a:lnTo>
                    <a:pt x="20" y="68"/>
                  </a:lnTo>
                  <a:lnTo>
                    <a:pt x="23" y="65"/>
                  </a:lnTo>
                  <a:lnTo>
                    <a:pt x="24" y="62"/>
                  </a:lnTo>
                  <a:lnTo>
                    <a:pt x="26" y="59"/>
                  </a:lnTo>
                  <a:lnTo>
                    <a:pt x="28" y="57"/>
                  </a:lnTo>
                  <a:lnTo>
                    <a:pt x="30" y="54"/>
                  </a:lnTo>
                  <a:lnTo>
                    <a:pt x="32" y="52"/>
                  </a:lnTo>
                  <a:lnTo>
                    <a:pt x="35" y="49"/>
                  </a:lnTo>
                  <a:lnTo>
                    <a:pt x="37" y="47"/>
                  </a:lnTo>
                  <a:lnTo>
                    <a:pt x="39" y="43"/>
                  </a:lnTo>
                  <a:lnTo>
                    <a:pt x="41" y="41"/>
                  </a:lnTo>
                  <a:lnTo>
                    <a:pt x="44" y="38"/>
                  </a:lnTo>
                  <a:lnTo>
                    <a:pt x="46" y="36"/>
                  </a:lnTo>
                  <a:lnTo>
                    <a:pt x="49" y="34"/>
                  </a:lnTo>
                  <a:lnTo>
                    <a:pt x="51" y="32"/>
                  </a:lnTo>
                  <a:lnTo>
                    <a:pt x="54" y="30"/>
                  </a:lnTo>
                  <a:lnTo>
                    <a:pt x="56" y="28"/>
                  </a:lnTo>
                  <a:lnTo>
                    <a:pt x="59" y="26"/>
                  </a:lnTo>
                  <a:lnTo>
                    <a:pt x="62" y="24"/>
                  </a:lnTo>
                  <a:lnTo>
                    <a:pt x="65" y="22"/>
                  </a:lnTo>
                  <a:lnTo>
                    <a:pt x="68" y="20"/>
                  </a:lnTo>
                  <a:lnTo>
                    <a:pt x="70" y="18"/>
                  </a:lnTo>
                  <a:lnTo>
                    <a:pt x="73" y="17"/>
                  </a:lnTo>
                  <a:lnTo>
                    <a:pt x="77" y="15"/>
                  </a:lnTo>
                  <a:lnTo>
                    <a:pt x="80" y="14"/>
                  </a:lnTo>
                  <a:lnTo>
                    <a:pt x="83" y="12"/>
                  </a:lnTo>
                  <a:lnTo>
                    <a:pt x="86" y="11"/>
                  </a:lnTo>
                  <a:lnTo>
                    <a:pt x="90" y="10"/>
                  </a:lnTo>
                  <a:lnTo>
                    <a:pt x="93" y="8"/>
                  </a:lnTo>
                  <a:lnTo>
                    <a:pt x="96" y="7"/>
                  </a:lnTo>
                  <a:lnTo>
                    <a:pt x="99" y="6"/>
                  </a:lnTo>
                  <a:lnTo>
                    <a:pt x="102" y="5"/>
                  </a:lnTo>
                  <a:lnTo>
                    <a:pt x="106" y="4"/>
                  </a:lnTo>
                  <a:lnTo>
                    <a:pt x="109" y="4"/>
                  </a:lnTo>
                  <a:lnTo>
                    <a:pt x="112" y="3"/>
                  </a:lnTo>
                  <a:lnTo>
                    <a:pt x="116" y="2"/>
                  </a:lnTo>
                  <a:lnTo>
                    <a:pt x="119" y="2"/>
                  </a:lnTo>
                  <a:lnTo>
                    <a:pt x="123" y="1"/>
                  </a:lnTo>
                  <a:lnTo>
                    <a:pt x="126" y="1"/>
                  </a:lnTo>
                  <a:lnTo>
                    <a:pt x="131" y="0"/>
                  </a:lnTo>
                  <a:lnTo>
                    <a:pt x="134" y="0"/>
                  </a:lnTo>
                  <a:lnTo>
                    <a:pt x="138" y="0"/>
                  </a:lnTo>
                  <a:lnTo>
                    <a:pt x="141" y="0"/>
                  </a:lnTo>
                  <a:lnTo>
                    <a:pt x="141" y="0"/>
                  </a:lnTo>
                  <a:lnTo>
                    <a:pt x="145" y="0"/>
                  </a:lnTo>
                  <a:lnTo>
                    <a:pt x="148" y="0"/>
                  </a:lnTo>
                  <a:lnTo>
                    <a:pt x="152" y="0"/>
                  </a:lnTo>
                  <a:lnTo>
                    <a:pt x="155" y="1"/>
                  </a:lnTo>
                  <a:lnTo>
                    <a:pt x="159" y="1"/>
                  </a:lnTo>
                  <a:lnTo>
                    <a:pt x="162" y="2"/>
                  </a:lnTo>
                  <a:lnTo>
                    <a:pt x="166" y="2"/>
                  </a:lnTo>
                  <a:lnTo>
                    <a:pt x="169" y="3"/>
                  </a:lnTo>
                  <a:lnTo>
                    <a:pt x="172" y="4"/>
                  </a:lnTo>
                  <a:lnTo>
                    <a:pt x="176" y="4"/>
                  </a:lnTo>
                  <a:lnTo>
                    <a:pt x="179" y="5"/>
                  </a:lnTo>
                  <a:lnTo>
                    <a:pt x="183" y="6"/>
                  </a:lnTo>
                  <a:lnTo>
                    <a:pt x="187" y="7"/>
                  </a:lnTo>
                  <a:lnTo>
                    <a:pt x="190" y="8"/>
                  </a:lnTo>
                  <a:lnTo>
                    <a:pt x="193" y="10"/>
                  </a:lnTo>
                  <a:lnTo>
                    <a:pt x="196" y="11"/>
                  </a:lnTo>
                  <a:lnTo>
                    <a:pt x="199" y="12"/>
                  </a:lnTo>
                  <a:lnTo>
                    <a:pt x="202" y="14"/>
                  </a:lnTo>
                  <a:lnTo>
                    <a:pt x="205" y="15"/>
                  </a:lnTo>
                  <a:lnTo>
                    <a:pt x="208" y="17"/>
                  </a:lnTo>
                  <a:lnTo>
                    <a:pt x="211" y="18"/>
                  </a:lnTo>
                  <a:lnTo>
                    <a:pt x="214" y="20"/>
                  </a:lnTo>
                  <a:lnTo>
                    <a:pt x="217" y="22"/>
                  </a:lnTo>
                  <a:lnTo>
                    <a:pt x="220" y="24"/>
                  </a:lnTo>
                  <a:lnTo>
                    <a:pt x="222" y="26"/>
                  </a:lnTo>
                  <a:lnTo>
                    <a:pt x="225" y="28"/>
                  </a:lnTo>
                  <a:lnTo>
                    <a:pt x="228" y="30"/>
                  </a:lnTo>
                  <a:lnTo>
                    <a:pt x="230" y="32"/>
                  </a:lnTo>
                  <a:lnTo>
                    <a:pt x="233" y="34"/>
                  </a:lnTo>
                  <a:lnTo>
                    <a:pt x="236" y="36"/>
                  </a:lnTo>
                  <a:lnTo>
                    <a:pt x="239" y="38"/>
                  </a:lnTo>
                  <a:lnTo>
                    <a:pt x="241" y="41"/>
                  </a:lnTo>
                  <a:lnTo>
                    <a:pt x="243" y="43"/>
                  </a:lnTo>
                  <a:lnTo>
                    <a:pt x="246" y="47"/>
                  </a:lnTo>
                  <a:lnTo>
                    <a:pt x="248" y="49"/>
                  </a:lnTo>
                  <a:lnTo>
                    <a:pt x="250" y="52"/>
                  </a:lnTo>
                  <a:lnTo>
                    <a:pt x="252" y="54"/>
                  </a:lnTo>
                  <a:lnTo>
                    <a:pt x="254" y="57"/>
                  </a:lnTo>
                  <a:lnTo>
                    <a:pt x="256" y="59"/>
                  </a:lnTo>
                  <a:lnTo>
                    <a:pt x="258" y="62"/>
                  </a:lnTo>
                  <a:lnTo>
                    <a:pt x="260" y="65"/>
                  </a:lnTo>
                  <a:lnTo>
                    <a:pt x="262" y="68"/>
                  </a:lnTo>
                  <a:lnTo>
                    <a:pt x="263" y="71"/>
                  </a:lnTo>
                  <a:lnTo>
                    <a:pt x="265" y="74"/>
                  </a:lnTo>
                  <a:lnTo>
                    <a:pt x="267" y="77"/>
                  </a:lnTo>
                  <a:lnTo>
                    <a:pt x="268" y="80"/>
                  </a:lnTo>
                  <a:lnTo>
                    <a:pt x="269" y="83"/>
                  </a:lnTo>
                  <a:lnTo>
                    <a:pt x="271" y="86"/>
                  </a:lnTo>
                  <a:lnTo>
                    <a:pt x="272" y="89"/>
                  </a:lnTo>
                  <a:lnTo>
                    <a:pt x="273" y="92"/>
                  </a:lnTo>
                  <a:lnTo>
                    <a:pt x="274" y="95"/>
                  </a:lnTo>
                  <a:lnTo>
                    <a:pt x="275" y="98"/>
                  </a:lnTo>
                  <a:lnTo>
                    <a:pt x="276" y="103"/>
                  </a:lnTo>
                  <a:lnTo>
                    <a:pt x="277" y="106"/>
                  </a:lnTo>
                  <a:lnTo>
                    <a:pt x="278" y="109"/>
                  </a:lnTo>
                  <a:lnTo>
                    <a:pt x="279" y="113"/>
                  </a:lnTo>
                  <a:lnTo>
                    <a:pt x="280" y="116"/>
                  </a:lnTo>
                  <a:lnTo>
                    <a:pt x="280" y="120"/>
                  </a:lnTo>
                  <a:lnTo>
                    <a:pt x="281" y="123"/>
                  </a:lnTo>
                  <a:lnTo>
                    <a:pt x="281" y="126"/>
                  </a:lnTo>
                  <a:lnTo>
                    <a:pt x="281" y="130"/>
                  </a:lnTo>
                  <a:lnTo>
                    <a:pt x="282" y="133"/>
                  </a:lnTo>
                  <a:lnTo>
                    <a:pt x="282" y="137"/>
                  </a:lnTo>
                  <a:lnTo>
                    <a:pt x="282" y="141"/>
                  </a:lnTo>
                  <a:lnTo>
                    <a:pt x="282" y="141"/>
                  </a:lnTo>
                  <a:lnTo>
                    <a:pt x="282" y="144"/>
                  </a:lnTo>
                  <a:lnTo>
                    <a:pt x="282" y="148"/>
                  </a:lnTo>
                  <a:lnTo>
                    <a:pt x="281" y="151"/>
                  </a:lnTo>
                  <a:lnTo>
                    <a:pt x="281" y="156"/>
                  </a:lnTo>
                  <a:lnTo>
                    <a:pt x="281" y="159"/>
                  </a:lnTo>
                  <a:lnTo>
                    <a:pt x="280" y="163"/>
                  </a:lnTo>
                  <a:lnTo>
                    <a:pt x="280" y="166"/>
                  </a:lnTo>
                  <a:lnTo>
                    <a:pt x="279" y="169"/>
                  </a:lnTo>
                  <a:lnTo>
                    <a:pt x="278" y="173"/>
                  </a:lnTo>
                  <a:lnTo>
                    <a:pt x="277" y="176"/>
                  </a:lnTo>
                  <a:lnTo>
                    <a:pt x="276" y="179"/>
                  </a:lnTo>
                  <a:lnTo>
                    <a:pt x="275" y="183"/>
                  </a:lnTo>
                  <a:lnTo>
                    <a:pt x="274" y="186"/>
                  </a:lnTo>
                  <a:lnTo>
                    <a:pt x="273" y="189"/>
                  </a:lnTo>
                  <a:lnTo>
                    <a:pt x="272" y="192"/>
                  </a:lnTo>
                  <a:lnTo>
                    <a:pt x="271" y="195"/>
                  </a:lnTo>
                  <a:lnTo>
                    <a:pt x="269" y="199"/>
                  </a:lnTo>
                  <a:lnTo>
                    <a:pt x="268" y="202"/>
                  </a:lnTo>
                  <a:lnTo>
                    <a:pt x="267" y="205"/>
                  </a:lnTo>
                  <a:lnTo>
                    <a:pt x="265" y="209"/>
                  </a:lnTo>
                  <a:lnTo>
                    <a:pt x="263" y="211"/>
                  </a:lnTo>
                  <a:lnTo>
                    <a:pt x="262" y="214"/>
                  </a:lnTo>
                  <a:lnTo>
                    <a:pt x="260" y="217"/>
                  </a:lnTo>
                  <a:lnTo>
                    <a:pt x="258" y="220"/>
                  </a:lnTo>
                  <a:lnTo>
                    <a:pt x="256" y="223"/>
                  </a:lnTo>
                  <a:lnTo>
                    <a:pt x="254" y="225"/>
                  </a:lnTo>
                  <a:lnTo>
                    <a:pt x="252" y="228"/>
                  </a:lnTo>
                  <a:lnTo>
                    <a:pt x="250" y="231"/>
                  </a:lnTo>
                  <a:lnTo>
                    <a:pt x="248" y="233"/>
                  </a:lnTo>
                  <a:lnTo>
                    <a:pt x="246" y="236"/>
                  </a:lnTo>
                  <a:lnTo>
                    <a:pt x="243" y="238"/>
                  </a:lnTo>
                  <a:lnTo>
                    <a:pt x="241" y="240"/>
                  </a:lnTo>
                  <a:lnTo>
                    <a:pt x="239" y="243"/>
                  </a:lnTo>
                  <a:lnTo>
                    <a:pt x="236" y="245"/>
                  </a:lnTo>
                  <a:lnTo>
                    <a:pt x="233" y="247"/>
                  </a:lnTo>
                  <a:lnTo>
                    <a:pt x="230" y="249"/>
                  </a:lnTo>
                  <a:lnTo>
                    <a:pt x="228" y="252"/>
                  </a:lnTo>
                  <a:lnTo>
                    <a:pt x="225" y="254"/>
                  </a:lnTo>
                  <a:lnTo>
                    <a:pt x="222" y="256"/>
                  </a:lnTo>
                  <a:lnTo>
                    <a:pt x="220" y="257"/>
                  </a:lnTo>
                  <a:lnTo>
                    <a:pt x="217" y="259"/>
                  </a:lnTo>
                  <a:lnTo>
                    <a:pt x="214" y="262"/>
                  </a:lnTo>
                  <a:lnTo>
                    <a:pt x="211" y="264"/>
                  </a:lnTo>
                  <a:lnTo>
                    <a:pt x="208" y="265"/>
                  </a:lnTo>
                  <a:lnTo>
                    <a:pt x="205" y="267"/>
                  </a:lnTo>
                  <a:lnTo>
                    <a:pt x="202" y="268"/>
                  </a:lnTo>
                  <a:lnTo>
                    <a:pt x="199" y="270"/>
                  </a:lnTo>
                  <a:lnTo>
                    <a:pt x="196" y="271"/>
                  </a:lnTo>
                  <a:lnTo>
                    <a:pt x="193" y="272"/>
                  </a:lnTo>
                  <a:lnTo>
                    <a:pt x="190" y="274"/>
                  </a:lnTo>
                  <a:lnTo>
                    <a:pt x="187" y="275"/>
                  </a:lnTo>
                  <a:lnTo>
                    <a:pt x="183" y="276"/>
                  </a:lnTo>
                  <a:lnTo>
                    <a:pt x="179" y="277"/>
                  </a:lnTo>
                  <a:lnTo>
                    <a:pt x="176" y="278"/>
                  </a:lnTo>
                  <a:lnTo>
                    <a:pt x="172" y="279"/>
                  </a:lnTo>
                  <a:lnTo>
                    <a:pt x="169" y="279"/>
                  </a:lnTo>
                  <a:lnTo>
                    <a:pt x="166" y="280"/>
                  </a:lnTo>
                  <a:lnTo>
                    <a:pt x="162" y="281"/>
                  </a:lnTo>
                  <a:lnTo>
                    <a:pt x="159" y="281"/>
                  </a:lnTo>
                  <a:lnTo>
                    <a:pt x="155" y="281"/>
                  </a:lnTo>
                  <a:lnTo>
                    <a:pt x="152" y="282"/>
                  </a:lnTo>
                  <a:lnTo>
                    <a:pt x="148" y="282"/>
                  </a:lnTo>
                  <a:lnTo>
                    <a:pt x="145" y="282"/>
                  </a:lnTo>
                  <a:lnTo>
                    <a:pt x="141" y="282"/>
                  </a:lnTo>
                  <a:lnTo>
                    <a:pt x="141" y="141"/>
                  </a:lnTo>
                  <a:lnTo>
                    <a:pt x="141" y="282"/>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2" name="Freeform 36"/>
            <p:cNvSpPr>
              <a:spLocks/>
            </p:cNvSpPr>
            <p:nvPr/>
          </p:nvSpPr>
          <p:spPr bwMode="auto">
            <a:xfrm>
              <a:off x="1171393" y="2298307"/>
              <a:ext cx="114964" cy="107533"/>
            </a:xfrm>
            <a:custGeom>
              <a:avLst/>
              <a:gdLst/>
              <a:ahLst/>
              <a:cxnLst>
                <a:cxn ang="0">
                  <a:pos x="24" y="0"/>
                </a:cxn>
                <a:cxn ang="0">
                  <a:pos x="0" y="61"/>
                </a:cxn>
                <a:cxn ang="0">
                  <a:pos x="701" y="702"/>
                </a:cxn>
                <a:cxn ang="0">
                  <a:pos x="749" y="649"/>
                </a:cxn>
                <a:cxn ang="0">
                  <a:pos x="48" y="9"/>
                </a:cxn>
                <a:cxn ang="0">
                  <a:pos x="24" y="0"/>
                </a:cxn>
                <a:cxn ang="0">
                  <a:pos x="48" y="9"/>
                </a:cxn>
                <a:cxn ang="0">
                  <a:pos x="38" y="0"/>
                </a:cxn>
                <a:cxn ang="0">
                  <a:pos x="24" y="0"/>
                </a:cxn>
              </a:cxnLst>
              <a:rect l="0" t="0" r="r" b="b"/>
              <a:pathLst>
                <a:path w="749" h="702">
                  <a:moveTo>
                    <a:pt x="24" y="0"/>
                  </a:moveTo>
                  <a:lnTo>
                    <a:pt x="0" y="61"/>
                  </a:lnTo>
                  <a:lnTo>
                    <a:pt x="701" y="702"/>
                  </a:lnTo>
                  <a:lnTo>
                    <a:pt x="749" y="649"/>
                  </a:lnTo>
                  <a:lnTo>
                    <a:pt x="48" y="9"/>
                  </a:lnTo>
                  <a:lnTo>
                    <a:pt x="24" y="0"/>
                  </a:lnTo>
                  <a:lnTo>
                    <a:pt x="48" y="9"/>
                  </a:lnTo>
                  <a:lnTo>
                    <a:pt x="38" y="0"/>
                  </a:lnTo>
                  <a:lnTo>
                    <a:pt x="24" y="0"/>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3" name="Rectangle 37"/>
            <p:cNvSpPr>
              <a:spLocks noChangeArrowheads="1"/>
            </p:cNvSpPr>
            <p:nvPr/>
          </p:nvSpPr>
          <p:spPr bwMode="auto">
            <a:xfrm>
              <a:off x="1091921" y="2298307"/>
              <a:ext cx="82557"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4" name="Freeform 38"/>
            <p:cNvSpPr>
              <a:spLocks/>
            </p:cNvSpPr>
            <p:nvPr/>
          </p:nvSpPr>
          <p:spPr bwMode="auto">
            <a:xfrm>
              <a:off x="1070318" y="2281409"/>
              <a:ext cx="43208" cy="43781"/>
            </a:xfrm>
            <a:custGeom>
              <a:avLst/>
              <a:gdLst/>
              <a:ahLst/>
              <a:cxnLst>
                <a:cxn ang="0">
                  <a:pos x="130" y="282"/>
                </a:cxn>
                <a:cxn ang="0">
                  <a:pos x="113" y="279"/>
                </a:cxn>
                <a:cxn ang="0">
                  <a:pos x="96" y="275"/>
                </a:cxn>
                <a:cxn ang="0">
                  <a:pos x="80" y="268"/>
                </a:cxn>
                <a:cxn ang="0">
                  <a:pos x="65" y="260"/>
                </a:cxn>
                <a:cxn ang="0">
                  <a:pos x="52" y="251"/>
                </a:cxn>
                <a:cxn ang="0">
                  <a:pos x="39" y="238"/>
                </a:cxn>
                <a:cxn ang="0">
                  <a:pos x="28" y="225"/>
                </a:cxn>
                <a:cxn ang="0">
                  <a:pos x="18" y="212"/>
                </a:cxn>
                <a:cxn ang="0">
                  <a:pos x="11" y="197"/>
                </a:cxn>
                <a:cxn ang="0">
                  <a:pos x="5" y="180"/>
                </a:cxn>
                <a:cxn ang="0">
                  <a:pos x="2" y="163"/>
                </a:cxn>
                <a:cxn ang="0">
                  <a:pos x="0" y="145"/>
                </a:cxn>
                <a:cxn ang="0">
                  <a:pos x="0" y="130"/>
                </a:cxn>
                <a:cxn ang="0">
                  <a:pos x="3" y="113"/>
                </a:cxn>
                <a:cxn ang="0">
                  <a:pos x="7" y="96"/>
                </a:cxn>
                <a:cxn ang="0">
                  <a:pos x="14" y="80"/>
                </a:cxn>
                <a:cxn ang="0">
                  <a:pos x="22" y="65"/>
                </a:cxn>
                <a:cxn ang="0">
                  <a:pos x="33" y="52"/>
                </a:cxn>
                <a:cxn ang="0">
                  <a:pos x="44" y="39"/>
                </a:cxn>
                <a:cxn ang="0">
                  <a:pos x="57" y="29"/>
                </a:cxn>
                <a:cxn ang="0">
                  <a:pos x="71" y="19"/>
                </a:cxn>
                <a:cxn ang="0">
                  <a:pos x="87" y="11"/>
                </a:cxn>
                <a:cxn ang="0">
                  <a:pos x="103" y="5"/>
                </a:cxn>
                <a:cxn ang="0">
                  <a:pos x="119" y="2"/>
                </a:cxn>
                <a:cxn ang="0">
                  <a:pos x="137" y="0"/>
                </a:cxn>
                <a:cxn ang="0">
                  <a:pos x="152" y="1"/>
                </a:cxn>
                <a:cxn ang="0">
                  <a:pos x="169" y="3"/>
                </a:cxn>
                <a:cxn ang="0">
                  <a:pos x="186" y="7"/>
                </a:cxn>
                <a:cxn ang="0">
                  <a:pos x="202" y="14"/>
                </a:cxn>
                <a:cxn ang="0">
                  <a:pos x="217" y="22"/>
                </a:cxn>
                <a:cxn ang="0">
                  <a:pos x="230" y="33"/>
                </a:cxn>
                <a:cxn ang="0">
                  <a:pos x="243" y="44"/>
                </a:cxn>
                <a:cxn ang="0">
                  <a:pos x="254" y="57"/>
                </a:cxn>
                <a:cxn ang="0">
                  <a:pos x="264" y="71"/>
                </a:cxn>
                <a:cxn ang="0">
                  <a:pos x="271" y="87"/>
                </a:cxn>
                <a:cxn ang="0">
                  <a:pos x="277" y="103"/>
                </a:cxn>
                <a:cxn ang="0">
                  <a:pos x="280" y="120"/>
                </a:cxn>
                <a:cxn ang="0">
                  <a:pos x="282" y="138"/>
                </a:cxn>
                <a:cxn ang="0">
                  <a:pos x="282" y="152"/>
                </a:cxn>
                <a:cxn ang="0">
                  <a:pos x="279" y="170"/>
                </a:cxn>
                <a:cxn ang="0">
                  <a:pos x="275" y="186"/>
                </a:cxn>
                <a:cxn ang="0">
                  <a:pos x="268" y="203"/>
                </a:cxn>
                <a:cxn ang="0">
                  <a:pos x="260" y="217"/>
                </a:cxn>
                <a:cxn ang="0">
                  <a:pos x="250" y="231"/>
                </a:cxn>
                <a:cxn ang="0">
                  <a:pos x="238" y="244"/>
                </a:cxn>
                <a:cxn ang="0">
                  <a:pos x="225" y="255"/>
                </a:cxn>
                <a:cxn ang="0">
                  <a:pos x="211" y="264"/>
                </a:cxn>
                <a:cxn ang="0">
                  <a:pos x="196" y="271"/>
                </a:cxn>
                <a:cxn ang="0">
                  <a:pos x="179" y="277"/>
                </a:cxn>
                <a:cxn ang="0">
                  <a:pos x="163" y="281"/>
                </a:cxn>
                <a:cxn ang="0">
                  <a:pos x="145" y="282"/>
                </a:cxn>
              </a:cxnLst>
              <a:rect l="0" t="0" r="r" b="b"/>
              <a:pathLst>
                <a:path w="282" h="282">
                  <a:moveTo>
                    <a:pt x="141" y="282"/>
                  </a:moveTo>
                  <a:lnTo>
                    <a:pt x="141" y="282"/>
                  </a:lnTo>
                  <a:lnTo>
                    <a:pt x="137" y="282"/>
                  </a:lnTo>
                  <a:lnTo>
                    <a:pt x="133" y="282"/>
                  </a:lnTo>
                  <a:lnTo>
                    <a:pt x="130" y="282"/>
                  </a:lnTo>
                  <a:lnTo>
                    <a:pt x="126" y="281"/>
                  </a:lnTo>
                  <a:lnTo>
                    <a:pt x="123" y="281"/>
                  </a:lnTo>
                  <a:lnTo>
                    <a:pt x="119" y="281"/>
                  </a:lnTo>
                  <a:lnTo>
                    <a:pt x="116" y="280"/>
                  </a:lnTo>
                  <a:lnTo>
                    <a:pt x="113" y="279"/>
                  </a:lnTo>
                  <a:lnTo>
                    <a:pt x="109" y="279"/>
                  </a:lnTo>
                  <a:lnTo>
                    <a:pt x="106" y="278"/>
                  </a:lnTo>
                  <a:lnTo>
                    <a:pt x="103" y="277"/>
                  </a:lnTo>
                  <a:lnTo>
                    <a:pt x="99" y="276"/>
                  </a:lnTo>
                  <a:lnTo>
                    <a:pt x="96" y="275"/>
                  </a:lnTo>
                  <a:lnTo>
                    <a:pt x="93" y="274"/>
                  </a:lnTo>
                  <a:lnTo>
                    <a:pt x="90" y="273"/>
                  </a:lnTo>
                  <a:lnTo>
                    <a:pt x="87" y="271"/>
                  </a:lnTo>
                  <a:lnTo>
                    <a:pt x="83" y="270"/>
                  </a:lnTo>
                  <a:lnTo>
                    <a:pt x="80" y="268"/>
                  </a:lnTo>
                  <a:lnTo>
                    <a:pt x="77" y="267"/>
                  </a:lnTo>
                  <a:lnTo>
                    <a:pt x="74" y="265"/>
                  </a:lnTo>
                  <a:lnTo>
                    <a:pt x="71" y="264"/>
                  </a:lnTo>
                  <a:lnTo>
                    <a:pt x="68" y="262"/>
                  </a:lnTo>
                  <a:lnTo>
                    <a:pt x="65" y="260"/>
                  </a:lnTo>
                  <a:lnTo>
                    <a:pt x="62" y="258"/>
                  </a:lnTo>
                  <a:lnTo>
                    <a:pt x="59" y="257"/>
                  </a:lnTo>
                  <a:lnTo>
                    <a:pt x="57" y="255"/>
                  </a:lnTo>
                  <a:lnTo>
                    <a:pt x="54" y="253"/>
                  </a:lnTo>
                  <a:lnTo>
                    <a:pt x="52" y="251"/>
                  </a:lnTo>
                  <a:lnTo>
                    <a:pt x="49" y="248"/>
                  </a:lnTo>
                  <a:lnTo>
                    <a:pt x="46" y="246"/>
                  </a:lnTo>
                  <a:lnTo>
                    <a:pt x="44" y="244"/>
                  </a:lnTo>
                  <a:lnTo>
                    <a:pt x="42" y="241"/>
                  </a:lnTo>
                  <a:lnTo>
                    <a:pt x="39" y="238"/>
                  </a:lnTo>
                  <a:lnTo>
                    <a:pt x="37" y="236"/>
                  </a:lnTo>
                  <a:lnTo>
                    <a:pt x="35" y="233"/>
                  </a:lnTo>
                  <a:lnTo>
                    <a:pt x="33" y="231"/>
                  </a:lnTo>
                  <a:lnTo>
                    <a:pt x="30" y="228"/>
                  </a:lnTo>
                  <a:lnTo>
                    <a:pt x="28" y="225"/>
                  </a:lnTo>
                  <a:lnTo>
                    <a:pt x="26" y="223"/>
                  </a:lnTo>
                  <a:lnTo>
                    <a:pt x="24" y="220"/>
                  </a:lnTo>
                  <a:lnTo>
                    <a:pt x="22" y="217"/>
                  </a:lnTo>
                  <a:lnTo>
                    <a:pt x="20" y="214"/>
                  </a:lnTo>
                  <a:lnTo>
                    <a:pt x="18" y="212"/>
                  </a:lnTo>
                  <a:lnTo>
                    <a:pt x="17" y="209"/>
                  </a:lnTo>
                  <a:lnTo>
                    <a:pt x="15" y="206"/>
                  </a:lnTo>
                  <a:lnTo>
                    <a:pt x="14" y="203"/>
                  </a:lnTo>
                  <a:lnTo>
                    <a:pt x="12" y="200"/>
                  </a:lnTo>
                  <a:lnTo>
                    <a:pt x="11" y="197"/>
                  </a:lnTo>
                  <a:lnTo>
                    <a:pt x="10" y="193"/>
                  </a:lnTo>
                  <a:lnTo>
                    <a:pt x="8" y="190"/>
                  </a:lnTo>
                  <a:lnTo>
                    <a:pt x="7" y="186"/>
                  </a:lnTo>
                  <a:lnTo>
                    <a:pt x="6" y="183"/>
                  </a:lnTo>
                  <a:lnTo>
                    <a:pt x="5" y="180"/>
                  </a:lnTo>
                  <a:lnTo>
                    <a:pt x="4" y="176"/>
                  </a:lnTo>
                  <a:lnTo>
                    <a:pt x="4" y="173"/>
                  </a:lnTo>
                  <a:lnTo>
                    <a:pt x="3" y="170"/>
                  </a:lnTo>
                  <a:lnTo>
                    <a:pt x="2" y="166"/>
                  </a:lnTo>
                  <a:lnTo>
                    <a:pt x="2" y="163"/>
                  </a:lnTo>
                  <a:lnTo>
                    <a:pt x="1" y="159"/>
                  </a:lnTo>
                  <a:lnTo>
                    <a:pt x="1" y="156"/>
                  </a:lnTo>
                  <a:lnTo>
                    <a:pt x="0" y="152"/>
                  </a:lnTo>
                  <a:lnTo>
                    <a:pt x="0" y="149"/>
                  </a:lnTo>
                  <a:lnTo>
                    <a:pt x="0" y="145"/>
                  </a:lnTo>
                  <a:lnTo>
                    <a:pt x="0" y="142"/>
                  </a:lnTo>
                  <a:lnTo>
                    <a:pt x="0" y="142"/>
                  </a:lnTo>
                  <a:lnTo>
                    <a:pt x="0" y="138"/>
                  </a:lnTo>
                  <a:lnTo>
                    <a:pt x="0" y="134"/>
                  </a:lnTo>
                  <a:lnTo>
                    <a:pt x="0" y="130"/>
                  </a:lnTo>
                  <a:lnTo>
                    <a:pt x="1" y="127"/>
                  </a:lnTo>
                  <a:lnTo>
                    <a:pt x="1" y="123"/>
                  </a:lnTo>
                  <a:lnTo>
                    <a:pt x="2" y="120"/>
                  </a:lnTo>
                  <a:lnTo>
                    <a:pt x="2" y="116"/>
                  </a:lnTo>
                  <a:lnTo>
                    <a:pt x="3" y="113"/>
                  </a:lnTo>
                  <a:lnTo>
                    <a:pt x="4" y="109"/>
                  </a:lnTo>
                  <a:lnTo>
                    <a:pt x="4" y="106"/>
                  </a:lnTo>
                  <a:lnTo>
                    <a:pt x="5" y="103"/>
                  </a:lnTo>
                  <a:lnTo>
                    <a:pt x="6" y="100"/>
                  </a:lnTo>
                  <a:lnTo>
                    <a:pt x="7" y="96"/>
                  </a:lnTo>
                  <a:lnTo>
                    <a:pt x="8" y="93"/>
                  </a:lnTo>
                  <a:lnTo>
                    <a:pt x="10" y="90"/>
                  </a:lnTo>
                  <a:lnTo>
                    <a:pt x="11" y="87"/>
                  </a:lnTo>
                  <a:lnTo>
                    <a:pt x="12" y="84"/>
                  </a:lnTo>
                  <a:lnTo>
                    <a:pt x="14" y="80"/>
                  </a:lnTo>
                  <a:lnTo>
                    <a:pt x="15" y="77"/>
                  </a:lnTo>
                  <a:lnTo>
                    <a:pt x="17" y="74"/>
                  </a:lnTo>
                  <a:lnTo>
                    <a:pt x="18" y="71"/>
                  </a:lnTo>
                  <a:lnTo>
                    <a:pt x="20" y="68"/>
                  </a:lnTo>
                  <a:lnTo>
                    <a:pt x="22" y="65"/>
                  </a:lnTo>
                  <a:lnTo>
                    <a:pt x="24" y="62"/>
                  </a:lnTo>
                  <a:lnTo>
                    <a:pt x="26" y="60"/>
                  </a:lnTo>
                  <a:lnTo>
                    <a:pt x="28" y="57"/>
                  </a:lnTo>
                  <a:lnTo>
                    <a:pt x="30" y="54"/>
                  </a:lnTo>
                  <a:lnTo>
                    <a:pt x="33" y="52"/>
                  </a:lnTo>
                  <a:lnTo>
                    <a:pt x="35" y="49"/>
                  </a:lnTo>
                  <a:lnTo>
                    <a:pt x="37" y="47"/>
                  </a:lnTo>
                  <a:lnTo>
                    <a:pt x="39" y="44"/>
                  </a:lnTo>
                  <a:lnTo>
                    <a:pt x="42" y="42"/>
                  </a:lnTo>
                  <a:lnTo>
                    <a:pt x="44" y="39"/>
                  </a:lnTo>
                  <a:lnTo>
                    <a:pt x="46" y="37"/>
                  </a:lnTo>
                  <a:lnTo>
                    <a:pt x="49" y="35"/>
                  </a:lnTo>
                  <a:lnTo>
                    <a:pt x="52" y="33"/>
                  </a:lnTo>
                  <a:lnTo>
                    <a:pt x="54" y="31"/>
                  </a:lnTo>
                  <a:lnTo>
                    <a:pt x="57" y="29"/>
                  </a:lnTo>
                  <a:lnTo>
                    <a:pt x="59" y="26"/>
                  </a:lnTo>
                  <a:lnTo>
                    <a:pt x="62" y="24"/>
                  </a:lnTo>
                  <a:lnTo>
                    <a:pt x="65" y="22"/>
                  </a:lnTo>
                  <a:lnTo>
                    <a:pt x="68" y="20"/>
                  </a:lnTo>
                  <a:lnTo>
                    <a:pt x="71" y="19"/>
                  </a:lnTo>
                  <a:lnTo>
                    <a:pt x="74" y="17"/>
                  </a:lnTo>
                  <a:lnTo>
                    <a:pt x="77" y="15"/>
                  </a:lnTo>
                  <a:lnTo>
                    <a:pt x="80" y="14"/>
                  </a:lnTo>
                  <a:lnTo>
                    <a:pt x="83" y="12"/>
                  </a:lnTo>
                  <a:lnTo>
                    <a:pt x="87" y="11"/>
                  </a:lnTo>
                  <a:lnTo>
                    <a:pt x="90" y="10"/>
                  </a:lnTo>
                  <a:lnTo>
                    <a:pt x="93" y="9"/>
                  </a:lnTo>
                  <a:lnTo>
                    <a:pt x="96" y="7"/>
                  </a:lnTo>
                  <a:lnTo>
                    <a:pt x="99" y="6"/>
                  </a:lnTo>
                  <a:lnTo>
                    <a:pt x="103" y="5"/>
                  </a:lnTo>
                  <a:lnTo>
                    <a:pt x="106" y="5"/>
                  </a:lnTo>
                  <a:lnTo>
                    <a:pt x="109" y="4"/>
                  </a:lnTo>
                  <a:lnTo>
                    <a:pt x="113" y="3"/>
                  </a:lnTo>
                  <a:lnTo>
                    <a:pt x="116" y="2"/>
                  </a:lnTo>
                  <a:lnTo>
                    <a:pt x="119" y="2"/>
                  </a:lnTo>
                  <a:lnTo>
                    <a:pt x="123" y="1"/>
                  </a:lnTo>
                  <a:lnTo>
                    <a:pt x="126" y="1"/>
                  </a:lnTo>
                  <a:lnTo>
                    <a:pt x="130" y="1"/>
                  </a:lnTo>
                  <a:lnTo>
                    <a:pt x="133" y="0"/>
                  </a:lnTo>
                  <a:lnTo>
                    <a:pt x="137" y="0"/>
                  </a:lnTo>
                  <a:lnTo>
                    <a:pt x="141" y="0"/>
                  </a:lnTo>
                  <a:lnTo>
                    <a:pt x="141" y="0"/>
                  </a:lnTo>
                  <a:lnTo>
                    <a:pt x="145" y="0"/>
                  </a:lnTo>
                  <a:lnTo>
                    <a:pt x="149" y="0"/>
                  </a:lnTo>
                  <a:lnTo>
                    <a:pt x="152" y="1"/>
                  </a:lnTo>
                  <a:lnTo>
                    <a:pt x="156" y="1"/>
                  </a:lnTo>
                  <a:lnTo>
                    <a:pt x="159" y="1"/>
                  </a:lnTo>
                  <a:lnTo>
                    <a:pt x="163" y="2"/>
                  </a:lnTo>
                  <a:lnTo>
                    <a:pt x="166" y="2"/>
                  </a:lnTo>
                  <a:lnTo>
                    <a:pt x="169" y="3"/>
                  </a:lnTo>
                  <a:lnTo>
                    <a:pt x="173" y="4"/>
                  </a:lnTo>
                  <a:lnTo>
                    <a:pt x="176" y="5"/>
                  </a:lnTo>
                  <a:lnTo>
                    <a:pt x="179" y="5"/>
                  </a:lnTo>
                  <a:lnTo>
                    <a:pt x="183" y="6"/>
                  </a:lnTo>
                  <a:lnTo>
                    <a:pt x="186" y="7"/>
                  </a:lnTo>
                  <a:lnTo>
                    <a:pt x="189" y="9"/>
                  </a:lnTo>
                  <a:lnTo>
                    <a:pt x="193" y="10"/>
                  </a:lnTo>
                  <a:lnTo>
                    <a:pt x="196" y="11"/>
                  </a:lnTo>
                  <a:lnTo>
                    <a:pt x="199" y="12"/>
                  </a:lnTo>
                  <a:lnTo>
                    <a:pt x="202" y="14"/>
                  </a:lnTo>
                  <a:lnTo>
                    <a:pt x="205" y="15"/>
                  </a:lnTo>
                  <a:lnTo>
                    <a:pt x="208" y="17"/>
                  </a:lnTo>
                  <a:lnTo>
                    <a:pt x="211" y="19"/>
                  </a:lnTo>
                  <a:lnTo>
                    <a:pt x="214" y="20"/>
                  </a:lnTo>
                  <a:lnTo>
                    <a:pt x="217" y="22"/>
                  </a:lnTo>
                  <a:lnTo>
                    <a:pt x="220" y="24"/>
                  </a:lnTo>
                  <a:lnTo>
                    <a:pt x="223" y="26"/>
                  </a:lnTo>
                  <a:lnTo>
                    <a:pt x="225" y="29"/>
                  </a:lnTo>
                  <a:lnTo>
                    <a:pt x="228" y="31"/>
                  </a:lnTo>
                  <a:lnTo>
                    <a:pt x="230" y="33"/>
                  </a:lnTo>
                  <a:lnTo>
                    <a:pt x="233" y="35"/>
                  </a:lnTo>
                  <a:lnTo>
                    <a:pt x="236" y="37"/>
                  </a:lnTo>
                  <a:lnTo>
                    <a:pt x="238" y="39"/>
                  </a:lnTo>
                  <a:lnTo>
                    <a:pt x="240" y="42"/>
                  </a:lnTo>
                  <a:lnTo>
                    <a:pt x="243" y="44"/>
                  </a:lnTo>
                  <a:lnTo>
                    <a:pt x="246" y="47"/>
                  </a:lnTo>
                  <a:lnTo>
                    <a:pt x="248" y="49"/>
                  </a:lnTo>
                  <a:lnTo>
                    <a:pt x="250" y="52"/>
                  </a:lnTo>
                  <a:lnTo>
                    <a:pt x="252" y="54"/>
                  </a:lnTo>
                  <a:lnTo>
                    <a:pt x="254" y="57"/>
                  </a:lnTo>
                  <a:lnTo>
                    <a:pt x="256" y="60"/>
                  </a:lnTo>
                  <a:lnTo>
                    <a:pt x="258" y="62"/>
                  </a:lnTo>
                  <a:lnTo>
                    <a:pt x="260" y="65"/>
                  </a:lnTo>
                  <a:lnTo>
                    <a:pt x="262" y="68"/>
                  </a:lnTo>
                  <a:lnTo>
                    <a:pt x="264" y="71"/>
                  </a:lnTo>
                  <a:lnTo>
                    <a:pt x="265" y="74"/>
                  </a:lnTo>
                  <a:lnTo>
                    <a:pt x="267" y="77"/>
                  </a:lnTo>
                  <a:lnTo>
                    <a:pt x="268" y="80"/>
                  </a:lnTo>
                  <a:lnTo>
                    <a:pt x="270" y="84"/>
                  </a:lnTo>
                  <a:lnTo>
                    <a:pt x="271" y="87"/>
                  </a:lnTo>
                  <a:lnTo>
                    <a:pt x="272" y="90"/>
                  </a:lnTo>
                  <a:lnTo>
                    <a:pt x="274" y="93"/>
                  </a:lnTo>
                  <a:lnTo>
                    <a:pt x="275" y="96"/>
                  </a:lnTo>
                  <a:lnTo>
                    <a:pt x="276" y="100"/>
                  </a:lnTo>
                  <a:lnTo>
                    <a:pt x="277" y="103"/>
                  </a:lnTo>
                  <a:lnTo>
                    <a:pt x="278" y="106"/>
                  </a:lnTo>
                  <a:lnTo>
                    <a:pt x="278" y="109"/>
                  </a:lnTo>
                  <a:lnTo>
                    <a:pt x="279" y="113"/>
                  </a:lnTo>
                  <a:lnTo>
                    <a:pt x="280" y="116"/>
                  </a:lnTo>
                  <a:lnTo>
                    <a:pt x="280" y="120"/>
                  </a:lnTo>
                  <a:lnTo>
                    <a:pt x="281" y="123"/>
                  </a:lnTo>
                  <a:lnTo>
                    <a:pt x="281" y="127"/>
                  </a:lnTo>
                  <a:lnTo>
                    <a:pt x="282" y="130"/>
                  </a:lnTo>
                  <a:lnTo>
                    <a:pt x="282" y="134"/>
                  </a:lnTo>
                  <a:lnTo>
                    <a:pt x="282" y="138"/>
                  </a:lnTo>
                  <a:lnTo>
                    <a:pt x="282" y="142"/>
                  </a:lnTo>
                  <a:lnTo>
                    <a:pt x="282" y="142"/>
                  </a:lnTo>
                  <a:lnTo>
                    <a:pt x="282" y="145"/>
                  </a:lnTo>
                  <a:lnTo>
                    <a:pt x="282" y="149"/>
                  </a:lnTo>
                  <a:lnTo>
                    <a:pt x="282" y="152"/>
                  </a:lnTo>
                  <a:lnTo>
                    <a:pt x="281" y="156"/>
                  </a:lnTo>
                  <a:lnTo>
                    <a:pt x="281" y="159"/>
                  </a:lnTo>
                  <a:lnTo>
                    <a:pt x="280" y="163"/>
                  </a:lnTo>
                  <a:lnTo>
                    <a:pt x="280" y="166"/>
                  </a:lnTo>
                  <a:lnTo>
                    <a:pt x="279" y="170"/>
                  </a:lnTo>
                  <a:lnTo>
                    <a:pt x="278" y="173"/>
                  </a:lnTo>
                  <a:lnTo>
                    <a:pt x="278" y="176"/>
                  </a:lnTo>
                  <a:lnTo>
                    <a:pt x="277" y="180"/>
                  </a:lnTo>
                  <a:lnTo>
                    <a:pt x="276" y="183"/>
                  </a:lnTo>
                  <a:lnTo>
                    <a:pt x="275" y="186"/>
                  </a:lnTo>
                  <a:lnTo>
                    <a:pt x="274" y="190"/>
                  </a:lnTo>
                  <a:lnTo>
                    <a:pt x="272" y="193"/>
                  </a:lnTo>
                  <a:lnTo>
                    <a:pt x="271" y="197"/>
                  </a:lnTo>
                  <a:lnTo>
                    <a:pt x="270" y="200"/>
                  </a:lnTo>
                  <a:lnTo>
                    <a:pt x="268" y="203"/>
                  </a:lnTo>
                  <a:lnTo>
                    <a:pt x="267" y="206"/>
                  </a:lnTo>
                  <a:lnTo>
                    <a:pt x="265" y="209"/>
                  </a:lnTo>
                  <a:lnTo>
                    <a:pt x="264" y="212"/>
                  </a:lnTo>
                  <a:lnTo>
                    <a:pt x="262" y="214"/>
                  </a:lnTo>
                  <a:lnTo>
                    <a:pt x="260" y="217"/>
                  </a:lnTo>
                  <a:lnTo>
                    <a:pt x="258" y="220"/>
                  </a:lnTo>
                  <a:lnTo>
                    <a:pt x="256" y="223"/>
                  </a:lnTo>
                  <a:lnTo>
                    <a:pt x="254" y="225"/>
                  </a:lnTo>
                  <a:lnTo>
                    <a:pt x="252" y="228"/>
                  </a:lnTo>
                  <a:lnTo>
                    <a:pt x="250" y="231"/>
                  </a:lnTo>
                  <a:lnTo>
                    <a:pt x="248" y="233"/>
                  </a:lnTo>
                  <a:lnTo>
                    <a:pt x="246" y="236"/>
                  </a:lnTo>
                  <a:lnTo>
                    <a:pt x="243" y="238"/>
                  </a:lnTo>
                  <a:lnTo>
                    <a:pt x="240" y="241"/>
                  </a:lnTo>
                  <a:lnTo>
                    <a:pt x="238" y="244"/>
                  </a:lnTo>
                  <a:lnTo>
                    <a:pt x="236" y="246"/>
                  </a:lnTo>
                  <a:lnTo>
                    <a:pt x="233" y="248"/>
                  </a:lnTo>
                  <a:lnTo>
                    <a:pt x="230" y="251"/>
                  </a:lnTo>
                  <a:lnTo>
                    <a:pt x="228" y="253"/>
                  </a:lnTo>
                  <a:lnTo>
                    <a:pt x="225" y="255"/>
                  </a:lnTo>
                  <a:lnTo>
                    <a:pt x="223" y="257"/>
                  </a:lnTo>
                  <a:lnTo>
                    <a:pt x="220" y="258"/>
                  </a:lnTo>
                  <a:lnTo>
                    <a:pt x="217" y="260"/>
                  </a:lnTo>
                  <a:lnTo>
                    <a:pt x="214" y="262"/>
                  </a:lnTo>
                  <a:lnTo>
                    <a:pt x="211" y="264"/>
                  </a:lnTo>
                  <a:lnTo>
                    <a:pt x="208" y="265"/>
                  </a:lnTo>
                  <a:lnTo>
                    <a:pt x="205" y="267"/>
                  </a:lnTo>
                  <a:lnTo>
                    <a:pt x="202" y="268"/>
                  </a:lnTo>
                  <a:lnTo>
                    <a:pt x="199" y="270"/>
                  </a:lnTo>
                  <a:lnTo>
                    <a:pt x="196" y="271"/>
                  </a:lnTo>
                  <a:lnTo>
                    <a:pt x="193" y="273"/>
                  </a:lnTo>
                  <a:lnTo>
                    <a:pt x="189" y="274"/>
                  </a:lnTo>
                  <a:lnTo>
                    <a:pt x="186" y="275"/>
                  </a:lnTo>
                  <a:lnTo>
                    <a:pt x="183" y="276"/>
                  </a:lnTo>
                  <a:lnTo>
                    <a:pt x="179" y="277"/>
                  </a:lnTo>
                  <a:lnTo>
                    <a:pt x="176" y="278"/>
                  </a:lnTo>
                  <a:lnTo>
                    <a:pt x="173" y="279"/>
                  </a:lnTo>
                  <a:lnTo>
                    <a:pt x="169" y="279"/>
                  </a:lnTo>
                  <a:lnTo>
                    <a:pt x="166" y="280"/>
                  </a:lnTo>
                  <a:lnTo>
                    <a:pt x="163" y="281"/>
                  </a:lnTo>
                  <a:lnTo>
                    <a:pt x="159" y="281"/>
                  </a:lnTo>
                  <a:lnTo>
                    <a:pt x="156" y="281"/>
                  </a:lnTo>
                  <a:lnTo>
                    <a:pt x="152" y="282"/>
                  </a:lnTo>
                  <a:lnTo>
                    <a:pt x="149" y="282"/>
                  </a:lnTo>
                  <a:lnTo>
                    <a:pt x="145" y="282"/>
                  </a:lnTo>
                  <a:lnTo>
                    <a:pt x="141" y="282"/>
                  </a:lnTo>
                  <a:lnTo>
                    <a:pt x="141" y="142"/>
                  </a:lnTo>
                  <a:lnTo>
                    <a:pt x="141" y="282"/>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8" name="Rectangle 42"/>
            <p:cNvSpPr>
              <a:spLocks noChangeArrowheads="1"/>
            </p:cNvSpPr>
            <p:nvPr/>
          </p:nvSpPr>
          <p:spPr bwMode="auto">
            <a:xfrm>
              <a:off x="1024023" y="2600166"/>
              <a:ext cx="171288"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39" name="Freeform 43"/>
            <p:cNvSpPr>
              <a:spLocks/>
            </p:cNvSpPr>
            <p:nvPr/>
          </p:nvSpPr>
          <p:spPr bwMode="auto">
            <a:xfrm>
              <a:off x="1002419" y="2584036"/>
              <a:ext cx="43208" cy="43014"/>
            </a:xfrm>
            <a:custGeom>
              <a:avLst/>
              <a:gdLst/>
              <a:ahLst/>
              <a:cxnLst>
                <a:cxn ang="0">
                  <a:pos x="130" y="282"/>
                </a:cxn>
                <a:cxn ang="0">
                  <a:pos x="113" y="279"/>
                </a:cxn>
                <a:cxn ang="0">
                  <a:pos x="95" y="275"/>
                </a:cxn>
                <a:cxn ang="0">
                  <a:pos x="80" y="268"/>
                </a:cxn>
                <a:cxn ang="0">
                  <a:pos x="65" y="260"/>
                </a:cxn>
                <a:cxn ang="0">
                  <a:pos x="52" y="249"/>
                </a:cxn>
                <a:cxn ang="0">
                  <a:pos x="39" y="238"/>
                </a:cxn>
                <a:cxn ang="0">
                  <a:pos x="28" y="225"/>
                </a:cxn>
                <a:cxn ang="0">
                  <a:pos x="19" y="211"/>
                </a:cxn>
                <a:cxn ang="0">
                  <a:pos x="11" y="195"/>
                </a:cxn>
                <a:cxn ang="0">
                  <a:pos x="5" y="179"/>
                </a:cxn>
                <a:cxn ang="0">
                  <a:pos x="2" y="162"/>
                </a:cxn>
                <a:cxn ang="0">
                  <a:pos x="0" y="144"/>
                </a:cxn>
                <a:cxn ang="0">
                  <a:pos x="1" y="130"/>
                </a:cxn>
                <a:cxn ang="0">
                  <a:pos x="3" y="113"/>
                </a:cxn>
                <a:cxn ang="0">
                  <a:pos x="7" y="95"/>
                </a:cxn>
                <a:cxn ang="0">
                  <a:pos x="14" y="79"/>
                </a:cxn>
                <a:cxn ang="0">
                  <a:pos x="22" y="65"/>
                </a:cxn>
                <a:cxn ang="0">
                  <a:pos x="32" y="51"/>
                </a:cxn>
                <a:cxn ang="0">
                  <a:pos x="43" y="38"/>
                </a:cxn>
                <a:cxn ang="0">
                  <a:pos x="57" y="27"/>
                </a:cxn>
                <a:cxn ang="0">
                  <a:pos x="71" y="18"/>
                </a:cxn>
                <a:cxn ang="0">
                  <a:pos x="86" y="11"/>
                </a:cxn>
                <a:cxn ang="0">
                  <a:pos x="103" y="5"/>
                </a:cxn>
                <a:cxn ang="0">
                  <a:pos x="120" y="1"/>
                </a:cxn>
                <a:cxn ang="0">
                  <a:pos x="137" y="0"/>
                </a:cxn>
                <a:cxn ang="0">
                  <a:pos x="151" y="0"/>
                </a:cxn>
                <a:cxn ang="0">
                  <a:pos x="170" y="3"/>
                </a:cxn>
                <a:cxn ang="0">
                  <a:pos x="186" y="7"/>
                </a:cxn>
                <a:cxn ang="0">
                  <a:pos x="202" y="14"/>
                </a:cxn>
                <a:cxn ang="0">
                  <a:pos x="217" y="22"/>
                </a:cxn>
                <a:cxn ang="0">
                  <a:pos x="231" y="32"/>
                </a:cxn>
                <a:cxn ang="0">
                  <a:pos x="243" y="43"/>
                </a:cxn>
                <a:cxn ang="0">
                  <a:pos x="254" y="57"/>
                </a:cxn>
                <a:cxn ang="0">
                  <a:pos x="264" y="71"/>
                </a:cxn>
                <a:cxn ang="0">
                  <a:pos x="271" y="86"/>
                </a:cxn>
                <a:cxn ang="0">
                  <a:pos x="277" y="103"/>
                </a:cxn>
                <a:cxn ang="0">
                  <a:pos x="281" y="119"/>
                </a:cxn>
                <a:cxn ang="0">
                  <a:pos x="282" y="137"/>
                </a:cxn>
                <a:cxn ang="0">
                  <a:pos x="282" y="151"/>
                </a:cxn>
                <a:cxn ang="0">
                  <a:pos x="279" y="169"/>
                </a:cxn>
                <a:cxn ang="0">
                  <a:pos x="275" y="186"/>
                </a:cxn>
                <a:cxn ang="0">
                  <a:pos x="269" y="201"/>
                </a:cxn>
                <a:cxn ang="0">
                  <a:pos x="260" y="217"/>
                </a:cxn>
                <a:cxn ang="0">
                  <a:pos x="249" y="230"/>
                </a:cxn>
                <a:cxn ang="0">
                  <a:pos x="238" y="243"/>
                </a:cxn>
                <a:cxn ang="0">
                  <a:pos x="225" y="253"/>
                </a:cxn>
                <a:cxn ang="0">
                  <a:pos x="212" y="264"/>
                </a:cxn>
                <a:cxn ang="0">
                  <a:pos x="195" y="271"/>
                </a:cxn>
                <a:cxn ang="0">
                  <a:pos x="180" y="277"/>
                </a:cxn>
                <a:cxn ang="0">
                  <a:pos x="163" y="280"/>
                </a:cxn>
                <a:cxn ang="0">
                  <a:pos x="144" y="282"/>
                </a:cxn>
              </a:cxnLst>
              <a:rect l="0" t="0" r="r" b="b"/>
              <a:pathLst>
                <a:path w="282" h="282">
                  <a:moveTo>
                    <a:pt x="141" y="282"/>
                  </a:moveTo>
                  <a:lnTo>
                    <a:pt x="141" y="282"/>
                  </a:lnTo>
                  <a:lnTo>
                    <a:pt x="137" y="282"/>
                  </a:lnTo>
                  <a:lnTo>
                    <a:pt x="134" y="282"/>
                  </a:lnTo>
                  <a:lnTo>
                    <a:pt x="130" y="282"/>
                  </a:lnTo>
                  <a:lnTo>
                    <a:pt x="127" y="281"/>
                  </a:lnTo>
                  <a:lnTo>
                    <a:pt x="123" y="281"/>
                  </a:lnTo>
                  <a:lnTo>
                    <a:pt x="120" y="280"/>
                  </a:lnTo>
                  <a:lnTo>
                    <a:pt x="116" y="280"/>
                  </a:lnTo>
                  <a:lnTo>
                    <a:pt x="113" y="279"/>
                  </a:lnTo>
                  <a:lnTo>
                    <a:pt x="110" y="278"/>
                  </a:lnTo>
                  <a:lnTo>
                    <a:pt x="106" y="278"/>
                  </a:lnTo>
                  <a:lnTo>
                    <a:pt x="103" y="277"/>
                  </a:lnTo>
                  <a:lnTo>
                    <a:pt x="100" y="276"/>
                  </a:lnTo>
                  <a:lnTo>
                    <a:pt x="95" y="275"/>
                  </a:lnTo>
                  <a:lnTo>
                    <a:pt x="92" y="274"/>
                  </a:lnTo>
                  <a:lnTo>
                    <a:pt x="89" y="272"/>
                  </a:lnTo>
                  <a:lnTo>
                    <a:pt x="86" y="271"/>
                  </a:lnTo>
                  <a:lnTo>
                    <a:pt x="83" y="270"/>
                  </a:lnTo>
                  <a:lnTo>
                    <a:pt x="80" y="268"/>
                  </a:lnTo>
                  <a:lnTo>
                    <a:pt x="77" y="267"/>
                  </a:lnTo>
                  <a:lnTo>
                    <a:pt x="74" y="265"/>
                  </a:lnTo>
                  <a:lnTo>
                    <a:pt x="71" y="264"/>
                  </a:lnTo>
                  <a:lnTo>
                    <a:pt x="68" y="262"/>
                  </a:lnTo>
                  <a:lnTo>
                    <a:pt x="65" y="260"/>
                  </a:lnTo>
                  <a:lnTo>
                    <a:pt x="62" y="257"/>
                  </a:lnTo>
                  <a:lnTo>
                    <a:pt x="60" y="255"/>
                  </a:lnTo>
                  <a:lnTo>
                    <a:pt x="57" y="253"/>
                  </a:lnTo>
                  <a:lnTo>
                    <a:pt x="54" y="251"/>
                  </a:lnTo>
                  <a:lnTo>
                    <a:pt x="52" y="249"/>
                  </a:lnTo>
                  <a:lnTo>
                    <a:pt x="49" y="247"/>
                  </a:lnTo>
                  <a:lnTo>
                    <a:pt x="47" y="245"/>
                  </a:lnTo>
                  <a:lnTo>
                    <a:pt x="43" y="243"/>
                  </a:lnTo>
                  <a:lnTo>
                    <a:pt x="41" y="240"/>
                  </a:lnTo>
                  <a:lnTo>
                    <a:pt x="39" y="238"/>
                  </a:lnTo>
                  <a:lnTo>
                    <a:pt x="36" y="235"/>
                  </a:lnTo>
                  <a:lnTo>
                    <a:pt x="34" y="233"/>
                  </a:lnTo>
                  <a:lnTo>
                    <a:pt x="32" y="230"/>
                  </a:lnTo>
                  <a:lnTo>
                    <a:pt x="30" y="228"/>
                  </a:lnTo>
                  <a:lnTo>
                    <a:pt x="28" y="225"/>
                  </a:lnTo>
                  <a:lnTo>
                    <a:pt x="26" y="223"/>
                  </a:lnTo>
                  <a:lnTo>
                    <a:pt x="24" y="220"/>
                  </a:lnTo>
                  <a:lnTo>
                    <a:pt x="22" y="217"/>
                  </a:lnTo>
                  <a:lnTo>
                    <a:pt x="20" y="214"/>
                  </a:lnTo>
                  <a:lnTo>
                    <a:pt x="19" y="211"/>
                  </a:lnTo>
                  <a:lnTo>
                    <a:pt x="17" y="208"/>
                  </a:lnTo>
                  <a:lnTo>
                    <a:pt x="15" y="204"/>
                  </a:lnTo>
                  <a:lnTo>
                    <a:pt x="14" y="201"/>
                  </a:lnTo>
                  <a:lnTo>
                    <a:pt x="12" y="198"/>
                  </a:lnTo>
                  <a:lnTo>
                    <a:pt x="11" y="195"/>
                  </a:lnTo>
                  <a:lnTo>
                    <a:pt x="10" y="192"/>
                  </a:lnTo>
                  <a:lnTo>
                    <a:pt x="9" y="189"/>
                  </a:lnTo>
                  <a:lnTo>
                    <a:pt x="7" y="186"/>
                  </a:lnTo>
                  <a:lnTo>
                    <a:pt x="6" y="183"/>
                  </a:lnTo>
                  <a:lnTo>
                    <a:pt x="5" y="179"/>
                  </a:lnTo>
                  <a:lnTo>
                    <a:pt x="5" y="176"/>
                  </a:lnTo>
                  <a:lnTo>
                    <a:pt x="4" y="173"/>
                  </a:lnTo>
                  <a:lnTo>
                    <a:pt x="3" y="169"/>
                  </a:lnTo>
                  <a:lnTo>
                    <a:pt x="2" y="166"/>
                  </a:lnTo>
                  <a:lnTo>
                    <a:pt x="2" y="162"/>
                  </a:lnTo>
                  <a:lnTo>
                    <a:pt x="1" y="159"/>
                  </a:lnTo>
                  <a:lnTo>
                    <a:pt x="1" y="156"/>
                  </a:lnTo>
                  <a:lnTo>
                    <a:pt x="1" y="151"/>
                  </a:lnTo>
                  <a:lnTo>
                    <a:pt x="0" y="148"/>
                  </a:lnTo>
                  <a:lnTo>
                    <a:pt x="0" y="144"/>
                  </a:lnTo>
                  <a:lnTo>
                    <a:pt x="0" y="140"/>
                  </a:lnTo>
                  <a:lnTo>
                    <a:pt x="0" y="140"/>
                  </a:lnTo>
                  <a:lnTo>
                    <a:pt x="0" y="137"/>
                  </a:lnTo>
                  <a:lnTo>
                    <a:pt x="0" y="133"/>
                  </a:lnTo>
                  <a:lnTo>
                    <a:pt x="1" y="130"/>
                  </a:lnTo>
                  <a:lnTo>
                    <a:pt x="1" y="126"/>
                  </a:lnTo>
                  <a:lnTo>
                    <a:pt x="1" y="123"/>
                  </a:lnTo>
                  <a:lnTo>
                    <a:pt x="2" y="119"/>
                  </a:lnTo>
                  <a:lnTo>
                    <a:pt x="2" y="116"/>
                  </a:lnTo>
                  <a:lnTo>
                    <a:pt x="3" y="113"/>
                  </a:lnTo>
                  <a:lnTo>
                    <a:pt x="4" y="109"/>
                  </a:lnTo>
                  <a:lnTo>
                    <a:pt x="5" y="106"/>
                  </a:lnTo>
                  <a:lnTo>
                    <a:pt x="5" y="103"/>
                  </a:lnTo>
                  <a:lnTo>
                    <a:pt x="6" y="99"/>
                  </a:lnTo>
                  <a:lnTo>
                    <a:pt x="7" y="95"/>
                  </a:lnTo>
                  <a:lnTo>
                    <a:pt x="9" y="92"/>
                  </a:lnTo>
                  <a:lnTo>
                    <a:pt x="10" y="89"/>
                  </a:lnTo>
                  <a:lnTo>
                    <a:pt x="11" y="86"/>
                  </a:lnTo>
                  <a:lnTo>
                    <a:pt x="12" y="82"/>
                  </a:lnTo>
                  <a:lnTo>
                    <a:pt x="14" y="79"/>
                  </a:lnTo>
                  <a:lnTo>
                    <a:pt x="15" y="76"/>
                  </a:lnTo>
                  <a:lnTo>
                    <a:pt x="17" y="73"/>
                  </a:lnTo>
                  <a:lnTo>
                    <a:pt x="19" y="71"/>
                  </a:lnTo>
                  <a:lnTo>
                    <a:pt x="20" y="68"/>
                  </a:lnTo>
                  <a:lnTo>
                    <a:pt x="22" y="65"/>
                  </a:lnTo>
                  <a:lnTo>
                    <a:pt x="24" y="62"/>
                  </a:lnTo>
                  <a:lnTo>
                    <a:pt x="26" y="59"/>
                  </a:lnTo>
                  <a:lnTo>
                    <a:pt x="28" y="57"/>
                  </a:lnTo>
                  <a:lnTo>
                    <a:pt x="30" y="54"/>
                  </a:lnTo>
                  <a:lnTo>
                    <a:pt x="32" y="51"/>
                  </a:lnTo>
                  <a:lnTo>
                    <a:pt x="34" y="49"/>
                  </a:lnTo>
                  <a:lnTo>
                    <a:pt x="36" y="46"/>
                  </a:lnTo>
                  <a:lnTo>
                    <a:pt x="39" y="43"/>
                  </a:lnTo>
                  <a:lnTo>
                    <a:pt x="41" y="41"/>
                  </a:lnTo>
                  <a:lnTo>
                    <a:pt x="43" y="38"/>
                  </a:lnTo>
                  <a:lnTo>
                    <a:pt x="47" y="36"/>
                  </a:lnTo>
                  <a:lnTo>
                    <a:pt x="49" y="34"/>
                  </a:lnTo>
                  <a:lnTo>
                    <a:pt x="52" y="32"/>
                  </a:lnTo>
                  <a:lnTo>
                    <a:pt x="54" y="29"/>
                  </a:lnTo>
                  <a:lnTo>
                    <a:pt x="57" y="27"/>
                  </a:lnTo>
                  <a:lnTo>
                    <a:pt x="60" y="25"/>
                  </a:lnTo>
                  <a:lnTo>
                    <a:pt x="62" y="24"/>
                  </a:lnTo>
                  <a:lnTo>
                    <a:pt x="65" y="22"/>
                  </a:lnTo>
                  <a:lnTo>
                    <a:pt x="68" y="20"/>
                  </a:lnTo>
                  <a:lnTo>
                    <a:pt x="71" y="18"/>
                  </a:lnTo>
                  <a:lnTo>
                    <a:pt x="74" y="17"/>
                  </a:lnTo>
                  <a:lnTo>
                    <a:pt x="77" y="15"/>
                  </a:lnTo>
                  <a:lnTo>
                    <a:pt x="80" y="14"/>
                  </a:lnTo>
                  <a:lnTo>
                    <a:pt x="83" y="12"/>
                  </a:lnTo>
                  <a:lnTo>
                    <a:pt x="86" y="11"/>
                  </a:lnTo>
                  <a:lnTo>
                    <a:pt x="89" y="10"/>
                  </a:lnTo>
                  <a:lnTo>
                    <a:pt x="92" y="8"/>
                  </a:lnTo>
                  <a:lnTo>
                    <a:pt x="95" y="7"/>
                  </a:lnTo>
                  <a:lnTo>
                    <a:pt x="100" y="6"/>
                  </a:lnTo>
                  <a:lnTo>
                    <a:pt x="103" y="5"/>
                  </a:lnTo>
                  <a:lnTo>
                    <a:pt x="106" y="4"/>
                  </a:lnTo>
                  <a:lnTo>
                    <a:pt x="110" y="3"/>
                  </a:lnTo>
                  <a:lnTo>
                    <a:pt x="113" y="3"/>
                  </a:lnTo>
                  <a:lnTo>
                    <a:pt x="116" y="2"/>
                  </a:lnTo>
                  <a:lnTo>
                    <a:pt x="120" y="1"/>
                  </a:lnTo>
                  <a:lnTo>
                    <a:pt x="123" y="1"/>
                  </a:lnTo>
                  <a:lnTo>
                    <a:pt x="127" y="1"/>
                  </a:lnTo>
                  <a:lnTo>
                    <a:pt x="130" y="0"/>
                  </a:lnTo>
                  <a:lnTo>
                    <a:pt x="134" y="0"/>
                  </a:lnTo>
                  <a:lnTo>
                    <a:pt x="137" y="0"/>
                  </a:lnTo>
                  <a:lnTo>
                    <a:pt x="141" y="0"/>
                  </a:lnTo>
                  <a:lnTo>
                    <a:pt x="141" y="0"/>
                  </a:lnTo>
                  <a:lnTo>
                    <a:pt x="144" y="0"/>
                  </a:lnTo>
                  <a:lnTo>
                    <a:pt x="148" y="0"/>
                  </a:lnTo>
                  <a:lnTo>
                    <a:pt x="151" y="0"/>
                  </a:lnTo>
                  <a:lnTo>
                    <a:pt x="156" y="1"/>
                  </a:lnTo>
                  <a:lnTo>
                    <a:pt x="159" y="1"/>
                  </a:lnTo>
                  <a:lnTo>
                    <a:pt x="163" y="1"/>
                  </a:lnTo>
                  <a:lnTo>
                    <a:pt x="166" y="2"/>
                  </a:lnTo>
                  <a:lnTo>
                    <a:pt x="170" y="3"/>
                  </a:lnTo>
                  <a:lnTo>
                    <a:pt x="173" y="3"/>
                  </a:lnTo>
                  <a:lnTo>
                    <a:pt x="176" y="4"/>
                  </a:lnTo>
                  <a:lnTo>
                    <a:pt x="180" y="5"/>
                  </a:lnTo>
                  <a:lnTo>
                    <a:pt x="183" y="6"/>
                  </a:lnTo>
                  <a:lnTo>
                    <a:pt x="186" y="7"/>
                  </a:lnTo>
                  <a:lnTo>
                    <a:pt x="189" y="8"/>
                  </a:lnTo>
                  <a:lnTo>
                    <a:pt x="192" y="10"/>
                  </a:lnTo>
                  <a:lnTo>
                    <a:pt x="195" y="11"/>
                  </a:lnTo>
                  <a:lnTo>
                    <a:pt x="199" y="12"/>
                  </a:lnTo>
                  <a:lnTo>
                    <a:pt x="202" y="14"/>
                  </a:lnTo>
                  <a:lnTo>
                    <a:pt x="206" y="15"/>
                  </a:lnTo>
                  <a:lnTo>
                    <a:pt x="209" y="17"/>
                  </a:lnTo>
                  <a:lnTo>
                    <a:pt x="212" y="18"/>
                  </a:lnTo>
                  <a:lnTo>
                    <a:pt x="214" y="20"/>
                  </a:lnTo>
                  <a:lnTo>
                    <a:pt x="217" y="22"/>
                  </a:lnTo>
                  <a:lnTo>
                    <a:pt x="220" y="24"/>
                  </a:lnTo>
                  <a:lnTo>
                    <a:pt x="223" y="25"/>
                  </a:lnTo>
                  <a:lnTo>
                    <a:pt x="225" y="27"/>
                  </a:lnTo>
                  <a:lnTo>
                    <a:pt x="228" y="29"/>
                  </a:lnTo>
                  <a:lnTo>
                    <a:pt x="231" y="32"/>
                  </a:lnTo>
                  <a:lnTo>
                    <a:pt x="233" y="34"/>
                  </a:lnTo>
                  <a:lnTo>
                    <a:pt x="236" y="36"/>
                  </a:lnTo>
                  <a:lnTo>
                    <a:pt x="238" y="38"/>
                  </a:lnTo>
                  <a:lnTo>
                    <a:pt x="241" y="41"/>
                  </a:lnTo>
                  <a:lnTo>
                    <a:pt x="243" y="43"/>
                  </a:lnTo>
                  <a:lnTo>
                    <a:pt x="245" y="46"/>
                  </a:lnTo>
                  <a:lnTo>
                    <a:pt x="247" y="49"/>
                  </a:lnTo>
                  <a:lnTo>
                    <a:pt x="249" y="51"/>
                  </a:lnTo>
                  <a:lnTo>
                    <a:pt x="252" y="54"/>
                  </a:lnTo>
                  <a:lnTo>
                    <a:pt x="254" y="57"/>
                  </a:lnTo>
                  <a:lnTo>
                    <a:pt x="256" y="59"/>
                  </a:lnTo>
                  <a:lnTo>
                    <a:pt x="257" y="62"/>
                  </a:lnTo>
                  <a:lnTo>
                    <a:pt x="260" y="65"/>
                  </a:lnTo>
                  <a:lnTo>
                    <a:pt x="262" y="68"/>
                  </a:lnTo>
                  <a:lnTo>
                    <a:pt x="264" y="71"/>
                  </a:lnTo>
                  <a:lnTo>
                    <a:pt x="265" y="73"/>
                  </a:lnTo>
                  <a:lnTo>
                    <a:pt x="267" y="76"/>
                  </a:lnTo>
                  <a:lnTo>
                    <a:pt x="269" y="79"/>
                  </a:lnTo>
                  <a:lnTo>
                    <a:pt x="270" y="82"/>
                  </a:lnTo>
                  <a:lnTo>
                    <a:pt x="271" y="86"/>
                  </a:lnTo>
                  <a:lnTo>
                    <a:pt x="273" y="89"/>
                  </a:lnTo>
                  <a:lnTo>
                    <a:pt x="274" y="92"/>
                  </a:lnTo>
                  <a:lnTo>
                    <a:pt x="275" y="95"/>
                  </a:lnTo>
                  <a:lnTo>
                    <a:pt x="276" y="99"/>
                  </a:lnTo>
                  <a:lnTo>
                    <a:pt x="277" y="103"/>
                  </a:lnTo>
                  <a:lnTo>
                    <a:pt x="278" y="106"/>
                  </a:lnTo>
                  <a:lnTo>
                    <a:pt x="279" y="109"/>
                  </a:lnTo>
                  <a:lnTo>
                    <a:pt x="279" y="113"/>
                  </a:lnTo>
                  <a:lnTo>
                    <a:pt x="280" y="116"/>
                  </a:lnTo>
                  <a:lnTo>
                    <a:pt x="281" y="119"/>
                  </a:lnTo>
                  <a:lnTo>
                    <a:pt x="281" y="123"/>
                  </a:lnTo>
                  <a:lnTo>
                    <a:pt x="282" y="126"/>
                  </a:lnTo>
                  <a:lnTo>
                    <a:pt x="282" y="130"/>
                  </a:lnTo>
                  <a:lnTo>
                    <a:pt x="282" y="133"/>
                  </a:lnTo>
                  <a:lnTo>
                    <a:pt x="282" y="137"/>
                  </a:lnTo>
                  <a:lnTo>
                    <a:pt x="282" y="140"/>
                  </a:lnTo>
                  <a:lnTo>
                    <a:pt x="282" y="140"/>
                  </a:lnTo>
                  <a:lnTo>
                    <a:pt x="282" y="144"/>
                  </a:lnTo>
                  <a:lnTo>
                    <a:pt x="282" y="148"/>
                  </a:lnTo>
                  <a:lnTo>
                    <a:pt x="282" y="151"/>
                  </a:lnTo>
                  <a:lnTo>
                    <a:pt x="282" y="156"/>
                  </a:lnTo>
                  <a:lnTo>
                    <a:pt x="281" y="159"/>
                  </a:lnTo>
                  <a:lnTo>
                    <a:pt x="281" y="162"/>
                  </a:lnTo>
                  <a:lnTo>
                    <a:pt x="280" y="166"/>
                  </a:lnTo>
                  <a:lnTo>
                    <a:pt x="279" y="169"/>
                  </a:lnTo>
                  <a:lnTo>
                    <a:pt x="279" y="173"/>
                  </a:lnTo>
                  <a:lnTo>
                    <a:pt x="278" y="176"/>
                  </a:lnTo>
                  <a:lnTo>
                    <a:pt x="277" y="179"/>
                  </a:lnTo>
                  <a:lnTo>
                    <a:pt x="276" y="183"/>
                  </a:lnTo>
                  <a:lnTo>
                    <a:pt x="275" y="186"/>
                  </a:lnTo>
                  <a:lnTo>
                    <a:pt x="274" y="189"/>
                  </a:lnTo>
                  <a:lnTo>
                    <a:pt x="273" y="192"/>
                  </a:lnTo>
                  <a:lnTo>
                    <a:pt x="271" y="195"/>
                  </a:lnTo>
                  <a:lnTo>
                    <a:pt x="270" y="198"/>
                  </a:lnTo>
                  <a:lnTo>
                    <a:pt x="269" y="201"/>
                  </a:lnTo>
                  <a:lnTo>
                    <a:pt x="267" y="204"/>
                  </a:lnTo>
                  <a:lnTo>
                    <a:pt x="265" y="208"/>
                  </a:lnTo>
                  <a:lnTo>
                    <a:pt x="264" y="211"/>
                  </a:lnTo>
                  <a:lnTo>
                    <a:pt x="262" y="214"/>
                  </a:lnTo>
                  <a:lnTo>
                    <a:pt x="260" y="217"/>
                  </a:lnTo>
                  <a:lnTo>
                    <a:pt x="257" y="220"/>
                  </a:lnTo>
                  <a:lnTo>
                    <a:pt x="256" y="223"/>
                  </a:lnTo>
                  <a:lnTo>
                    <a:pt x="254" y="225"/>
                  </a:lnTo>
                  <a:lnTo>
                    <a:pt x="252" y="228"/>
                  </a:lnTo>
                  <a:lnTo>
                    <a:pt x="249" y="230"/>
                  </a:lnTo>
                  <a:lnTo>
                    <a:pt x="247" y="233"/>
                  </a:lnTo>
                  <a:lnTo>
                    <a:pt x="245" y="235"/>
                  </a:lnTo>
                  <a:lnTo>
                    <a:pt x="243" y="238"/>
                  </a:lnTo>
                  <a:lnTo>
                    <a:pt x="241" y="240"/>
                  </a:lnTo>
                  <a:lnTo>
                    <a:pt x="238" y="243"/>
                  </a:lnTo>
                  <a:lnTo>
                    <a:pt x="236" y="245"/>
                  </a:lnTo>
                  <a:lnTo>
                    <a:pt x="233" y="247"/>
                  </a:lnTo>
                  <a:lnTo>
                    <a:pt x="231" y="249"/>
                  </a:lnTo>
                  <a:lnTo>
                    <a:pt x="228" y="251"/>
                  </a:lnTo>
                  <a:lnTo>
                    <a:pt x="225" y="253"/>
                  </a:lnTo>
                  <a:lnTo>
                    <a:pt x="223" y="255"/>
                  </a:lnTo>
                  <a:lnTo>
                    <a:pt x="220" y="257"/>
                  </a:lnTo>
                  <a:lnTo>
                    <a:pt x="217" y="260"/>
                  </a:lnTo>
                  <a:lnTo>
                    <a:pt x="214" y="262"/>
                  </a:lnTo>
                  <a:lnTo>
                    <a:pt x="212" y="264"/>
                  </a:lnTo>
                  <a:lnTo>
                    <a:pt x="209" y="265"/>
                  </a:lnTo>
                  <a:lnTo>
                    <a:pt x="206" y="267"/>
                  </a:lnTo>
                  <a:lnTo>
                    <a:pt x="202" y="268"/>
                  </a:lnTo>
                  <a:lnTo>
                    <a:pt x="199" y="270"/>
                  </a:lnTo>
                  <a:lnTo>
                    <a:pt x="195" y="271"/>
                  </a:lnTo>
                  <a:lnTo>
                    <a:pt x="192" y="272"/>
                  </a:lnTo>
                  <a:lnTo>
                    <a:pt x="189" y="274"/>
                  </a:lnTo>
                  <a:lnTo>
                    <a:pt x="186" y="275"/>
                  </a:lnTo>
                  <a:lnTo>
                    <a:pt x="183" y="276"/>
                  </a:lnTo>
                  <a:lnTo>
                    <a:pt x="180" y="277"/>
                  </a:lnTo>
                  <a:lnTo>
                    <a:pt x="176" y="278"/>
                  </a:lnTo>
                  <a:lnTo>
                    <a:pt x="173" y="278"/>
                  </a:lnTo>
                  <a:lnTo>
                    <a:pt x="170" y="279"/>
                  </a:lnTo>
                  <a:lnTo>
                    <a:pt x="166" y="280"/>
                  </a:lnTo>
                  <a:lnTo>
                    <a:pt x="163" y="280"/>
                  </a:lnTo>
                  <a:lnTo>
                    <a:pt x="159" y="281"/>
                  </a:lnTo>
                  <a:lnTo>
                    <a:pt x="156" y="281"/>
                  </a:lnTo>
                  <a:lnTo>
                    <a:pt x="151" y="282"/>
                  </a:lnTo>
                  <a:lnTo>
                    <a:pt x="148" y="282"/>
                  </a:lnTo>
                  <a:lnTo>
                    <a:pt x="144" y="282"/>
                  </a:lnTo>
                  <a:lnTo>
                    <a:pt x="141" y="282"/>
                  </a:lnTo>
                  <a:lnTo>
                    <a:pt x="141" y="140"/>
                  </a:lnTo>
                  <a:lnTo>
                    <a:pt x="141" y="282"/>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40" name="Rectangle 44"/>
            <p:cNvSpPr>
              <a:spLocks noChangeArrowheads="1"/>
            </p:cNvSpPr>
            <p:nvPr/>
          </p:nvSpPr>
          <p:spPr bwMode="auto">
            <a:xfrm>
              <a:off x="1024023" y="2457301"/>
              <a:ext cx="171288"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41" name="Freeform 45"/>
            <p:cNvSpPr>
              <a:spLocks/>
            </p:cNvSpPr>
            <p:nvPr/>
          </p:nvSpPr>
          <p:spPr bwMode="auto">
            <a:xfrm>
              <a:off x="1002419" y="2441172"/>
              <a:ext cx="43208" cy="43014"/>
            </a:xfrm>
            <a:custGeom>
              <a:avLst/>
              <a:gdLst/>
              <a:ahLst/>
              <a:cxnLst>
                <a:cxn ang="0">
                  <a:pos x="130" y="283"/>
                </a:cxn>
                <a:cxn ang="0">
                  <a:pos x="113" y="281"/>
                </a:cxn>
                <a:cxn ang="0">
                  <a:pos x="95" y="275"/>
                </a:cxn>
                <a:cxn ang="0">
                  <a:pos x="80" y="269"/>
                </a:cxn>
                <a:cxn ang="0">
                  <a:pos x="65" y="261"/>
                </a:cxn>
                <a:cxn ang="0">
                  <a:pos x="52" y="251"/>
                </a:cxn>
                <a:cxn ang="0">
                  <a:pos x="39" y="239"/>
                </a:cxn>
                <a:cxn ang="0">
                  <a:pos x="28" y="227"/>
                </a:cxn>
                <a:cxn ang="0">
                  <a:pos x="19" y="212"/>
                </a:cxn>
                <a:cxn ang="0">
                  <a:pos x="11" y="197"/>
                </a:cxn>
                <a:cxn ang="0">
                  <a:pos x="5" y="181"/>
                </a:cxn>
                <a:cxn ang="0">
                  <a:pos x="2" y="163"/>
                </a:cxn>
                <a:cxn ang="0">
                  <a:pos x="0" y="145"/>
                </a:cxn>
                <a:cxn ang="0">
                  <a:pos x="1" y="131"/>
                </a:cxn>
                <a:cxn ang="0">
                  <a:pos x="3" y="113"/>
                </a:cxn>
                <a:cxn ang="0">
                  <a:pos x="7" y="97"/>
                </a:cxn>
                <a:cxn ang="0">
                  <a:pos x="14" y="81"/>
                </a:cxn>
                <a:cxn ang="0">
                  <a:pos x="22" y="66"/>
                </a:cxn>
                <a:cxn ang="0">
                  <a:pos x="32" y="52"/>
                </a:cxn>
                <a:cxn ang="0">
                  <a:pos x="43" y="40"/>
                </a:cxn>
                <a:cxn ang="0">
                  <a:pos x="57" y="29"/>
                </a:cxn>
                <a:cxn ang="0">
                  <a:pos x="71" y="20"/>
                </a:cxn>
                <a:cxn ang="0">
                  <a:pos x="86" y="12"/>
                </a:cxn>
                <a:cxn ang="0">
                  <a:pos x="103" y="6"/>
                </a:cxn>
                <a:cxn ang="0">
                  <a:pos x="120" y="2"/>
                </a:cxn>
                <a:cxn ang="0">
                  <a:pos x="137" y="0"/>
                </a:cxn>
                <a:cxn ang="0">
                  <a:pos x="151" y="1"/>
                </a:cxn>
                <a:cxn ang="0">
                  <a:pos x="170" y="3"/>
                </a:cxn>
                <a:cxn ang="0">
                  <a:pos x="186" y="8"/>
                </a:cxn>
                <a:cxn ang="0">
                  <a:pos x="202" y="15"/>
                </a:cxn>
                <a:cxn ang="0">
                  <a:pos x="217" y="23"/>
                </a:cxn>
                <a:cxn ang="0">
                  <a:pos x="231" y="33"/>
                </a:cxn>
                <a:cxn ang="0">
                  <a:pos x="243" y="44"/>
                </a:cxn>
                <a:cxn ang="0">
                  <a:pos x="254" y="57"/>
                </a:cxn>
                <a:cxn ang="0">
                  <a:pos x="264" y="72"/>
                </a:cxn>
                <a:cxn ang="0">
                  <a:pos x="271" y="87"/>
                </a:cxn>
                <a:cxn ang="0">
                  <a:pos x="277" y="103"/>
                </a:cxn>
                <a:cxn ang="0">
                  <a:pos x="281" y="121"/>
                </a:cxn>
                <a:cxn ang="0">
                  <a:pos x="282" y="138"/>
                </a:cxn>
                <a:cxn ang="0">
                  <a:pos x="282" y="153"/>
                </a:cxn>
                <a:cxn ang="0">
                  <a:pos x="279" y="170"/>
                </a:cxn>
                <a:cxn ang="0">
                  <a:pos x="275" y="187"/>
                </a:cxn>
                <a:cxn ang="0">
                  <a:pos x="269" y="203"/>
                </a:cxn>
                <a:cxn ang="0">
                  <a:pos x="260" y="217"/>
                </a:cxn>
                <a:cxn ang="0">
                  <a:pos x="249" y="232"/>
                </a:cxn>
                <a:cxn ang="0">
                  <a:pos x="238" y="244"/>
                </a:cxn>
                <a:cxn ang="0">
                  <a:pos x="225" y="255"/>
                </a:cxn>
                <a:cxn ang="0">
                  <a:pos x="212" y="264"/>
                </a:cxn>
                <a:cxn ang="0">
                  <a:pos x="195" y="271"/>
                </a:cxn>
                <a:cxn ang="0">
                  <a:pos x="180" y="277"/>
                </a:cxn>
                <a:cxn ang="0">
                  <a:pos x="163" y="282"/>
                </a:cxn>
                <a:cxn ang="0">
                  <a:pos x="144" y="283"/>
                </a:cxn>
              </a:cxnLst>
              <a:rect l="0" t="0" r="r" b="b"/>
              <a:pathLst>
                <a:path w="282" h="283">
                  <a:moveTo>
                    <a:pt x="141" y="283"/>
                  </a:moveTo>
                  <a:lnTo>
                    <a:pt x="141" y="283"/>
                  </a:lnTo>
                  <a:lnTo>
                    <a:pt x="137" y="283"/>
                  </a:lnTo>
                  <a:lnTo>
                    <a:pt x="134" y="283"/>
                  </a:lnTo>
                  <a:lnTo>
                    <a:pt x="130" y="283"/>
                  </a:lnTo>
                  <a:lnTo>
                    <a:pt x="127" y="283"/>
                  </a:lnTo>
                  <a:lnTo>
                    <a:pt x="123" y="282"/>
                  </a:lnTo>
                  <a:lnTo>
                    <a:pt x="120" y="282"/>
                  </a:lnTo>
                  <a:lnTo>
                    <a:pt x="116" y="281"/>
                  </a:lnTo>
                  <a:lnTo>
                    <a:pt x="113" y="281"/>
                  </a:lnTo>
                  <a:lnTo>
                    <a:pt x="110" y="280"/>
                  </a:lnTo>
                  <a:lnTo>
                    <a:pt x="106" y="278"/>
                  </a:lnTo>
                  <a:lnTo>
                    <a:pt x="103" y="277"/>
                  </a:lnTo>
                  <a:lnTo>
                    <a:pt x="100" y="276"/>
                  </a:lnTo>
                  <a:lnTo>
                    <a:pt x="95" y="275"/>
                  </a:lnTo>
                  <a:lnTo>
                    <a:pt x="92" y="274"/>
                  </a:lnTo>
                  <a:lnTo>
                    <a:pt x="89" y="273"/>
                  </a:lnTo>
                  <a:lnTo>
                    <a:pt x="86" y="271"/>
                  </a:lnTo>
                  <a:lnTo>
                    <a:pt x="83" y="270"/>
                  </a:lnTo>
                  <a:lnTo>
                    <a:pt x="80" y="269"/>
                  </a:lnTo>
                  <a:lnTo>
                    <a:pt x="77" y="267"/>
                  </a:lnTo>
                  <a:lnTo>
                    <a:pt x="74" y="266"/>
                  </a:lnTo>
                  <a:lnTo>
                    <a:pt x="71" y="264"/>
                  </a:lnTo>
                  <a:lnTo>
                    <a:pt x="68" y="262"/>
                  </a:lnTo>
                  <a:lnTo>
                    <a:pt x="65" y="261"/>
                  </a:lnTo>
                  <a:lnTo>
                    <a:pt x="62" y="259"/>
                  </a:lnTo>
                  <a:lnTo>
                    <a:pt x="60" y="257"/>
                  </a:lnTo>
                  <a:lnTo>
                    <a:pt x="57" y="255"/>
                  </a:lnTo>
                  <a:lnTo>
                    <a:pt x="54" y="253"/>
                  </a:lnTo>
                  <a:lnTo>
                    <a:pt x="52" y="251"/>
                  </a:lnTo>
                  <a:lnTo>
                    <a:pt x="49" y="249"/>
                  </a:lnTo>
                  <a:lnTo>
                    <a:pt x="47" y="246"/>
                  </a:lnTo>
                  <a:lnTo>
                    <a:pt x="43" y="244"/>
                  </a:lnTo>
                  <a:lnTo>
                    <a:pt x="41" y="242"/>
                  </a:lnTo>
                  <a:lnTo>
                    <a:pt x="39" y="239"/>
                  </a:lnTo>
                  <a:lnTo>
                    <a:pt x="36" y="237"/>
                  </a:lnTo>
                  <a:lnTo>
                    <a:pt x="34" y="234"/>
                  </a:lnTo>
                  <a:lnTo>
                    <a:pt x="32" y="232"/>
                  </a:lnTo>
                  <a:lnTo>
                    <a:pt x="30" y="229"/>
                  </a:lnTo>
                  <a:lnTo>
                    <a:pt x="28" y="227"/>
                  </a:lnTo>
                  <a:lnTo>
                    <a:pt x="26" y="223"/>
                  </a:lnTo>
                  <a:lnTo>
                    <a:pt x="24" y="220"/>
                  </a:lnTo>
                  <a:lnTo>
                    <a:pt x="22" y="217"/>
                  </a:lnTo>
                  <a:lnTo>
                    <a:pt x="20" y="215"/>
                  </a:lnTo>
                  <a:lnTo>
                    <a:pt x="19" y="212"/>
                  </a:lnTo>
                  <a:lnTo>
                    <a:pt x="17" y="209"/>
                  </a:lnTo>
                  <a:lnTo>
                    <a:pt x="15" y="206"/>
                  </a:lnTo>
                  <a:lnTo>
                    <a:pt x="14" y="203"/>
                  </a:lnTo>
                  <a:lnTo>
                    <a:pt x="12" y="200"/>
                  </a:lnTo>
                  <a:lnTo>
                    <a:pt x="11" y="197"/>
                  </a:lnTo>
                  <a:lnTo>
                    <a:pt x="10" y="194"/>
                  </a:lnTo>
                  <a:lnTo>
                    <a:pt x="9" y="190"/>
                  </a:lnTo>
                  <a:lnTo>
                    <a:pt x="7" y="187"/>
                  </a:lnTo>
                  <a:lnTo>
                    <a:pt x="6" y="184"/>
                  </a:lnTo>
                  <a:lnTo>
                    <a:pt x="5" y="181"/>
                  </a:lnTo>
                  <a:lnTo>
                    <a:pt x="5" y="177"/>
                  </a:lnTo>
                  <a:lnTo>
                    <a:pt x="4" y="174"/>
                  </a:lnTo>
                  <a:lnTo>
                    <a:pt x="3" y="170"/>
                  </a:lnTo>
                  <a:lnTo>
                    <a:pt x="2" y="166"/>
                  </a:lnTo>
                  <a:lnTo>
                    <a:pt x="2" y="163"/>
                  </a:lnTo>
                  <a:lnTo>
                    <a:pt x="1" y="160"/>
                  </a:lnTo>
                  <a:lnTo>
                    <a:pt x="1" y="156"/>
                  </a:lnTo>
                  <a:lnTo>
                    <a:pt x="1" y="153"/>
                  </a:lnTo>
                  <a:lnTo>
                    <a:pt x="0" y="149"/>
                  </a:lnTo>
                  <a:lnTo>
                    <a:pt x="0" y="145"/>
                  </a:lnTo>
                  <a:lnTo>
                    <a:pt x="0" y="142"/>
                  </a:lnTo>
                  <a:lnTo>
                    <a:pt x="0" y="142"/>
                  </a:lnTo>
                  <a:lnTo>
                    <a:pt x="0" y="138"/>
                  </a:lnTo>
                  <a:lnTo>
                    <a:pt x="0" y="135"/>
                  </a:lnTo>
                  <a:lnTo>
                    <a:pt x="1" y="131"/>
                  </a:lnTo>
                  <a:lnTo>
                    <a:pt x="1" y="128"/>
                  </a:lnTo>
                  <a:lnTo>
                    <a:pt x="1" y="124"/>
                  </a:lnTo>
                  <a:lnTo>
                    <a:pt x="2" y="121"/>
                  </a:lnTo>
                  <a:lnTo>
                    <a:pt x="2" y="116"/>
                  </a:lnTo>
                  <a:lnTo>
                    <a:pt x="3" y="113"/>
                  </a:lnTo>
                  <a:lnTo>
                    <a:pt x="4" y="110"/>
                  </a:lnTo>
                  <a:lnTo>
                    <a:pt x="5" y="106"/>
                  </a:lnTo>
                  <a:lnTo>
                    <a:pt x="5" y="103"/>
                  </a:lnTo>
                  <a:lnTo>
                    <a:pt x="6" y="100"/>
                  </a:lnTo>
                  <a:lnTo>
                    <a:pt x="7" y="97"/>
                  </a:lnTo>
                  <a:lnTo>
                    <a:pt x="9" y="93"/>
                  </a:lnTo>
                  <a:lnTo>
                    <a:pt x="10" y="90"/>
                  </a:lnTo>
                  <a:lnTo>
                    <a:pt x="11" y="87"/>
                  </a:lnTo>
                  <a:lnTo>
                    <a:pt x="12" y="84"/>
                  </a:lnTo>
                  <a:lnTo>
                    <a:pt x="14" y="81"/>
                  </a:lnTo>
                  <a:lnTo>
                    <a:pt x="15" y="78"/>
                  </a:lnTo>
                  <a:lnTo>
                    <a:pt x="17" y="75"/>
                  </a:lnTo>
                  <a:lnTo>
                    <a:pt x="19" y="72"/>
                  </a:lnTo>
                  <a:lnTo>
                    <a:pt x="20" y="69"/>
                  </a:lnTo>
                  <a:lnTo>
                    <a:pt x="22" y="66"/>
                  </a:lnTo>
                  <a:lnTo>
                    <a:pt x="24" y="63"/>
                  </a:lnTo>
                  <a:lnTo>
                    <a:pt x="26" y="60"/>
                  </a:lnTo>
                  <a:lnTo>
                    <a:pt x="28" y="57"/>
                  </a:lnTo>
                  <a:lnTo>
                    <a:pt x="30" y="54"/>
                  </a:lnTo>
                  <a:lnTo>
                    <a:pt x="32" y="52"/>
                  </a:lnTo>
                  <a:lnTo>
                    <a:pt x="34" y="49"/>
                  </a:lnTo>
                  <a:lnTo>
                    <a:pt x="36" y="47"/>
                  </a:lnTo>
                  <a:lnTo>
                    <a:pt x="39" y="44"/>
                  </a:lnTo>
                  <a:lnTo>
                    <a:pt x="41" y="42"/>
                  </a:lnTo>
                  <a:lnTo>
                    <a:pt x="43" y="40"/>
                  </a:lnTo>
                  <a:lnTo>
                    <a:pt x="47" y="37"/>
                  </a:lnTo>
                  <a:lnTo>
                    <a:pt x="49" y="35"/>
                  </a:lnTo>
                  <a:lnTo>
                    <a:pt x="52" y="33"/>
                  </a:lnTo>
                  <a:lnTo>
                    <a:pt x="54" y="31"/>
                  </a:lnTo>
                  <a:lnTo>
                    <a:pt x="57" y="29"/>
                  </a:lnTo>
                  <a:lnTo>
                    <a:pt x="60" y="27"/>
                  </a:lnTo>
                  <a:lnTo>
                    <a:pt x="62" y="25"/>
                  </a:lnTo>
                  <a:lnTo>
                    <a:pt x="65" y="23"/>
                  </a:lnTo>
                  <a:lnTo>
                    <a:pt x="68" y="21"/>
                  </a:lnTo>
                  <a:lnTo>
                    <a:pt x="71" y="20"/>
                  </a:lnTo>
                  <a:lnTo>
                    <a:pt x="74" y="18"/>
                  </a:lnTo>
                  <a:lnTo>
                    <a:pt x="77" y="17"/>
                  </a:lnTo>
                  <a:lnTo>
                    <a:pt x="80" y="15"/>
                  </a:lnTo>
                  <a:lnTo>
                    <a:pt x="83" y="14"/>
                  </a:lnTo>
                  <a:lnTo>
                    <a:pt x="86" y="12"/>
                  </a:lnTo>
                  <a:lnTo>
                    <a:pt x="89" y="10"/>
                  </a:lnTo>
                  <a:lnTo>
                    <a:pt x="92" y="9"/>
                  </a:lnTo>
                  <a:lnTo>
                    <a:pt x="95" y="8"/>
                  </a:lnTo>
                  <a:lnTo>
                    <a:pt x="100" y="7"/>
                  </a:lnTo>
                  <a:lnTo>
                    <a:pt x="103" y="6"/>
                  </a:lnTo>
                  <a:lnTo>
                    <a:pt x="106" y="5"/>
                  </a:lnTo>
                  <a:lnTo>
                    <a:pt x="110" y="4"/>
                  </a:lnTo>
                  <a:lnTo>
                    <a:pt x="113" y="3"/>
                  </a:lnTo>
                  <a:lnTo>
                    <a:pt x="116" y="3"/>
                  </a:lnTo>
                  <a:lnTo>
                    <a:pt x="120" y="2"/>
                  </a:lnTo>
                  <a:lnTo>
                    <a:pt x="123" y="1"/>
                  </a:lnTo>
                  <a:lnTo>
                    <a:pt x="127" y="1"/>
                  </a:lnTo>
                  <a:lnTo>
                    <a:pt x="130" y="1"/>
                  </a:lnTo>
                  <a:lnTo>
                    <a:pt x="134" y="1"/>
                  </a:lnTo>
                  <a:lnTo>
                    <a:pt x="137" y="0"/>
                  </a:lnTo>
                  <a:lnTo>
                    <a:pt x="141" y="0"/>
                  </a:lnTo>
                  <a:lnTo>
                    <a:pt x="141" y="0"/>
                  </a:lnTo>
                  <a:lnTo>
                    <a:pt x="144" y="0"/>
                  </a:lnTo>
                  <a:lnTo>
                    <a:pt x="148" y="1"/>
                  </a:lnTo>
                  <a:lnTo>
                    <a:pt x="151" y="1"/>
                  </a:lnTo>
                  <a:lnTo>
                    <a:pt x="156" y="1"/>
                  </a:lnTo>
                  <a:lnTo>
                    <a:pt x="159" y="1"/>
                  </a:lnTo>
                  <a:lnTo>
                    <a:pt x="163" y="2"/>
                  </a:lnTo>
                  <a:lnTo>
                    <a:pt x="166" y="3"/>
                  </a:lnTo>
                  <a:lnTo>
                    <a:pt x="170" y="3"/>
                  </a:lnTo>
                  <a:lnTo>
                    <a:pt x="173" y="4"/>
                  </a:lnTo>
                  <a:lnTo>
                    <a:pt x="176" y="5"/>
                  </a:lnTo>
                  <a:lnTo>
                    <a:pt x="180" y="6"/>
                  </a:lnTo>
                  <a:lnTo>
                    <a:pt x="183" y="7"/>
                  </a:lnTo>
                  <a:lnTo>
                    <a:pt x="186" y="8"/>
                  </a:lnTo>
                  <a:lnTo>
                    <a:pt x="189" y="9"/>
                  </a:lnTo>
                  <a:lnTo>
                    <a:pt x="192" y="10"/>
                  </a:lnTo>
                  <a:lnTo>
                    <a:pt x="195" y="12"/>
                  </a:lnTo>
                  <a:lnTo>
                    <a:pt x="199" y="14"/>
                  </a:lnTo>
                  <a:lnTo>
                    <a:pt x="202" y="15"/>
                  </a:lnTo>
                  <a:lnTo>
                    <a:pt x="206" y="17"/>
                  </a:lnTo>
                  <a:lnTo>
                    <a:pt x="209" y="18"/>
                  </a:lnTo>
                  <a:lnTo>
                    <a:pt x="212" y="20"/>
                  </a:lnTo>
                  <a:lnTo>
                    <a:pt x="214" y="21"/>
                  </a:lnTo>
                  <a:lnTo>
                    <a:pt x="217" y="23"/>
                  </a:lnTo>
                  <a:lnTo>
                    <a:pt x="220" y="25"/>
                  </a:lnTo>
                  <a:lnTo>
                    <a:pt x="223" y="27"/>
                  </a:lnTo>
                  <a:lnTo>
                    <a:pt x="225" y="29"/>
                  </a:lnTo>
                  <a:lnTo>
                    <a:pt x="228" y="31"/>
                  </a:lnTo>
                  <a:lnTo>
                    <a:pt x="231" y="33"/>
                  </a:lnTo>
                  <a:lnTo>
                    <a:pt x="233" y="35"/>
                  </a:lnTo>
                  <a:lnTo>
                    <a:pt x="236" y="37"/>
                  </a:lnTo>
                  <a:lnTo>
                    <a:pt x="238" y="40"/>
                  </a:lnTo>
                  <a:lnTo>
                    <a:pt x="241" y="42"/>
                  </a:lnTo>
                  <a:lnTo>
                    <a:pt x="243" y="44"/>
                  </a:lnTo>
                  <a:lnTo>
                    <a:pt x="245" y="47"/>
                  </a:lnTo>
                  <a:lnTo>
                    <a:pt x="247" y="49"/>
                  </a:lnTo>
                  <a:lnTo>
                    <a:pt x="249" y="52"/>
                  </a:lnTo>
                  <a:lnTo>
                    <a:pt x="252" y="54"/>
                  </a:lnTo>
                  <a:lnTo>
                    <a:pt x="254" y="57"/>
                  </a:lnTo>
                  <a:lnTo>
                    <a:pt x="256" y="60"/>
                  </a:lnTo>
                  <a:lnTo>
                    <a:pt x="257" y="63"/>
                  </a:lnTo>
                  <a:lnTo>
                    <a:pt x="260" y="66"/>
                  </a:lnTo>
                  <a:lnTo>
                    <a:pt x="262" y="69"/>
                  </a:lnTo>
                  <a:lnTo>
                    <a:pt x="264" y="72"/>
                  </a:lnTo>
                  <a:lnTo>
                    <a:pt x="265" y="75"/>
                  </a:lnTo>
                  <a:lnTo>
                    <a:pt x="267" y="78"/>
                  </a:lnTo>
                  <a:lnTo>
                    <a:pt x="269" y="81"/>
                  </a:lnTo>
                  <a:lnTo>
                    <a:pt x="270" y="84"/>
                  </a:lnTo>
                  <a:lnTo>
                    <a:pt x="271" y="87"/>
                  </a:lnTo>
                  <a:lnTo>
                    <a:pt x="273" y="90"/>
                  </a:lnTo>
                  <a:lnTo>
                    <a:pt x="274" y="93"/>
                  </a:lnTo>
                  <a:lnTo>
                    <a:pt x="275" y="97"/>
                  </a:lnTo>
                  <a:lnTo>
                    <a:pt x="276" y="100"/>
                  </a:lnTo>
                  <a:lnTo>
                    <a:pt x="277" y="103"/>
                  </a:lnTo>
                  <a:lnTo>
                    <a:pt x="278" y="106"/>
                  </a:lnTo>
                  <a:lnTo>
                    <a:pt x="279" y="110"/>
                  </a:lnTo>
                  <a:lnTo>
                    <a:pt x="279" y="113"/>
                  </a:lnTo>
                  <a:lnTo>
                    <a:pt x="280" y="116"/>
                  </a:lnTo>
                  <a:lnTo>
                    <a:pt x="281" y="121"/>
                  </a:lnTo>
                  <a:lnTo>
                    <a:pt x="281" y="124"/>
                  </a:lnTo>
                  <a:lnTo>
                    <a:pt x="282" y="128"/>
                  </a:lnTo>
                  <a:lnTo>
                    <a:pt x="282" y="131"/>
                  </a:lnTo>
                  <a:lnTo>
                    <a:pt x="282" y="135"/>
                  </a:lnTo>
                  <a:lnTo>
                    <a:pt x="282" y="138"/>
                  </a:lnTo>
                  <a:lnTo>
                    <a:pt x="282" y="142"/>
                  </a:lnTo>
                  <a:lnTo>
                    <a:pt x="282" y="142"/>
                  </a:lnTo>
                  <a:lnTo>
                    <a:pt x="282" y="145"/>
                  </a:lnTo>
                  <a:lnTo>
                    <a:pt x="282" y="149"/>
                  </a:lnTo>
                  <a:lnTo>
                    <a:pt x="282" y="153"/>
                  </a:lnTo>
                  <a:lnTo>
                    <a:pt x="282" y="156"/>
                  </a:lnTo>
                  <a:lnTo>
                    <a:pt x="281" y="160"/>
                  </a:lnTo>
                  <a:lnTo>
                    <a:pt x="281" y="163"/>
                  </a:lnTo>
                  <a:lnTo>
                    <a:pt x="280" y="166"/>
                  </a:lnTo>
                  <a:lnTo>
                    <a:pt x="279" y="170"/>
                  </a:lnTo>
                  <a:lnTo>
                    <a:pt x="279" y="174"/>
                  </a:lnTo>
                  <a:lnTo>
                    <a:pt x="278" y="177"/>
                  </a:lnTo>
                  <a:lnTo>
                    <a:pt x="277" y="181"/>
                  </a:lnTo>
                  <a:lnTo>
                    <a:pt x="276" y="184"/>
                  </a:lnTo>
                  <a:lnTo>
                    <a:pt x="275" y="187"/>
                  </a:lnTo>
                  <a:lnTo>
                    <a:pt x="274" y="190"/>
                  </a:lnTo>
                  <a:lnTo>
                    <a:pt x="273" y="194"/>
                  </a:lnTo>
                  <a:lnTo>
                    <a:pt x="271" y="197"/>
                  </a:lnTo>
                  <a:lnTo>
                    <a:pt x="270" y="200"/>
                  </a:lnTo>
                  <a:lnTo>
                    <a:pt x="269" y="203"/>
                  </a:lnTo>
                  <a:lnTo>
                    <a:pt x="267" y="206"/>
                  </a:lnTo>
                  <a:lnTo>
                    <a:pt x="265" y="209"/>
                  </a:lnTo>
                  <a:lnTo>
                    <a:pt x="264" y="212"/>
                  </a:lnTo>
                  <a:lnTo>
                    <a:pt x="262" y="215"/>
                  </a:lnTo>
                  <a:lnTo>
                    <a:pt x="260" y="217"/>
                  </a:lnTo>
                  <a:lnTo>
                    <a:pt x="257" y="220"/>
                  </a:lnTo>
                  <a:lnTo>
                    <a:pt x="256" y="223"/>
                  </a:lnTo>
                  <a:lnTo>
                    <a:pt x="254" y="227"/>
                  </a:lnTo>
                  <a:lnTo>
                    <a:pt x="252" y="229"/>
                  </a:lnTo>
                  <a:lnTo>
                    <a:pt x="249" y="232"/>
                  </a:lnTo>
                  <a:lnTo>
                    <a:pt x="247" y="234"/>
                  </a:lnTo>
                  <a:lnTo>
                    <a:pt x="245" y="237"/>
                  </a:lnTo>
                  <a:lnTo>
                    <a:pt x="243" y="239"/>
                  </a:lnTo>
                  <a:lnTo>
                    <a:pt x="241" y="242"/>
                  </a:lnTo>
                  <a:lnTo>
                    <a:pt x="238" y="244"/>
                  </a:lnTo>
                  <a:lnTo>
                    <a:pt x="236" y="246"/>
                  </a:lnTo>
                  <a:lnTo>
                    <a:pt x="233" y="249"/>
                  </a:lnTo>
                  <a:lnTo>
                    <a:pt x="231" y="251"/>
                  </a:lnTo>
                  <a:lnTo>
                    <a:pt x="228" y="253"/>
                  </a:lnTo>
                  <a:lnTo>
                    <a:pt x="225" y="255"/>
                  </a:lnTo>
                  <a:lnTo>
                    <a:pt x="223" y="257"/>
                  </a:lnTo>
                  <a:lnTo>
                    <a:pt x="220" y="259"/>
                  </a:lnTo>
                  <a:lnTo>
                    <a:pt x="217" y="261"/>
                  </a:lnTo>
                  <a:lnTo>
                    <a:pt x="214" y="262"/>
                  </a:lnTo>
                  <a:lnTo>
                    <a:pt x="212" y="264"/>
                  </a:lnTo>
                  <a:lnTo>
                    <a:pt x="209" y="266"/>
                  </a:lnTo>
                  <a:lnTo>
                    <a:pt x="206" y="267"/>
                  </a:lnTo>
                  <a:lnTo>
                    <a:pt x="202" y="269"/>
                  </a:lnTo>
                  <a:lnTo>
                    <a:pt x="199" y="270"/>
                  </a:lnTo>
                  <a:lnTo>
                    <a:pt x="195" y="271"/>
                  </a:lnTo>
                  <a:lnTo>
                    <a:pt x="192" y="273"/>
                  </a:lnTo>
                  <a:lnTo>
                    <a:pt x="189" y="274"/>
                  </a:lnTo>
                  <a:lnTo>
                    <a:pt x="186" y="275"/>
                  </a:lnTo>
                  <a:lnTo>
                    <a:pt x="183" y="276"/>
                  </a:lnTo>
                  <a:lnTo>
                    <a:pt x="180" y="277"/>
                  </a:lnTo>
                  <a:lnTo>
                    <a:pt x="176" y="278"/>
                  </a:lnTo>
                  <a:lnTo>
                    <a:pt x="173" y="280"/>
                  </a:lnTo>
                  <a:lnTo>
                    <a:pt x="170" y="281"/>
                  </a:lnTo>
                  <a:lnTo>
                    <a:pt x="166" y="281"/>
                  </a:lnTo>
                  <a:lnTo>
                    <a:pt x="163" y="282"/>
                  </a:lnTo>
                  <a:lnTo>
                    <a:pt x="159" y="282"/>
                  </a:lnTo>
                  <a:lnTo>
                    <a:pt x="156" y="283"/>
                  </a:lnTo>
                  <a:lnTo>
                    <a:pt x="151" y="283"/>
                  </a:lnTo>
                  <a:lnTo>
                    <a:pt x="148" y="283"/>
                  </a:lnTo>
                  <a:lnTo>
                    <a:pt x="144" y="283"/>
                  </a:lnTo>
                  <a:lnTo>
                    <a:pt x="141" y="283"/>
                  </a:lnTo>
                  <a:lnTo>
                    <a:pt x="141" y="142"/>
                  </a:lnTo>
                  <a:lnTo>
                    <a:pt x="141" y="283"/>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42" name="Freeform 46"/>
            <p:cNvSpPr>
              <a:spLocks/>
            </p:cNvSpPr>
            <p:nvPr/>
          </p:nvSpPr>
          <p:spPr bwMode="auto">
            <a:xfrm>
              <a:off x="2919992" y="3402302"/>
              <a:ext cx="10802" cy="325861"/>
            </a:xfrm>
            <a:custGeom>
              <a:avLst/>
              <a:gdLst/>
              <a:ahLst/>
              <a:cxnLst>
                <a:cxn ang="0">
                  <a:pos x="36" y="1846"/>
                </a:cxn>
                <a:cxn ang="0">
                  <a:pos x="71" y="1810"/>
                </a:cxn>
                <a:cxn ang="0">
                  <a:pos x="71" y="0"/>
                </a:cxn>
                <a:cxn ang="0">
                  <a:pos x="0" y="0"/>
                </a:cxn>
                <a:cxn ang="0">
                  <a:pos x="0" y="1810"/>
                </a:cxn>
                <a:cxn ang="0">
                  <a:pos x="36" y="1846"/>
                </a:cxn>
                <a:cxn ang="0">
                  <a:pos x="0" y="1810"/>
                </a:cxn>
                <a:cxn ang="0">
                  <a:pos x="0" y="1846"/>
                </a:cxn>
                <a:cxn ang="0">
                  <a:pos x="36" y="1846"/>
                </a:cxn>
              </a:cxnLst>
              <a:rect l="0" t="0" r="r" b="b"/>
              <a:pathLst>
                <a:path w="71" h="1846">
                  <a:moveTo>
                    <a:pt x="36" y="1846"/>
                  </a:moveTo>
                  <a:lnTo>
                    <a:pt x="71" y="1810"/>
                  </a:lnTo>
                  <a:lnTo>
                    <a:pt x="71" y="0"/>
                  </a:lnTo>
                  <a:lnTo>
                    <a:pt x="0" y="0"/>
                  </a:lnTo>
                  <a:lnTo>
                    <a:pt x="0" y="1810"/>
                  </a:lnTo>
                  <a:lnTo>
                    <a:pt x="36" y="1846"/>
                  </a:lnTo>
                  <a:lnTo>
                    <a:pt x="0" y="1810"/>
                  </a:lnTo>
                  <a:lnTo>
                    <a:pt x="0" y="1846"/>
                  </a:lnTo>
                  <a:lnTo>
                    <a:pt x="36" y="1846"/>
                  </a:lnTo>
                  <a:close/>
                </a:path>
              </a:pathLst>
            </a:custGeom>
            <a:solidFill>
              <a:srgbClr val="FF9933"/>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3" name="Rectangle 47"/>
            <p:cNvSpPr>
              <a:spLocks noChangeArrowheads="1"/>
            </p:cNvSpPr>
            <p:nvPr/>
          </p:nvSpPr>
          <p:spPr bwMode="auto">
            <a:xfrm>
              <a:off x="2925394" y="3727619"/>
              <a:ext cx="55553" cy="11522"/>
            </a:xfrm>
            <a:prstGeom prst="rect">
              <a:avLst/>
            </a:prstGeom>
            <a:solidFill>
              <a:srgbClr val="FF9933"/>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4" name="Freeform 48"/>
            <p:cNvSpPr>
              <a:spLocks/>
            </p:cNvSpPr>
            <p:nvPr/>
          </p:nvSpPr>
          <p:spPr bwMode="auto">
            <a:xfrm>
              <a:off x="2959343" y="3711490"/>
              <a:ext cx="43208" cy="43781"/>
            </a:xfrm>
            <a:custGeom>
              <a:avLst/>
              <a:gdLst/>
              <a:ahLst/>
              <a:cxnLst>
                <a:cxn ang="0">
                  <a:pos x="152" y="0"/>
                </a:cxn>
                <a:cxn ang="0">
                  <a:pos x="170" y="2"/>
                </a:cxn>
                <a:cxn ang="0">
                  <a:pos x="187" y="8"/>
                </a:cxn>
                <a:cxn ang="0">
                  <a:pos x="203" y="14"/>
                </a:cxn>
                <a:cxn ang="0">
                  <a:pos x="217" y="22"/>
                </a:cxn>
                <a:cxn ang="0">
                  <a:pos x="231" y="32"/>
                </a:cxn>
                <a:cxn ang="0">
                  <a:pos x="244" y="44"/>
                </a:cxn>
                <a:cxn ang="0">
                  <a:pos x="255" y="56"/>
                </a:cxn>
                <a:cxn ang="0">
                  <a:pos x="264" y="71"/>
                </a:cxn>
                <a:cxn ang="0">
                  <a:pos x="271" y="86"/>
                </a:cxn>
                <a:cxn ang="0">
                  <a:pos x="277" y="102"/>
                </a:cxn>
                <a:cxn ang="0">
                  <a:pos x="281" y="120"/>
                </a:cxn>
                <a:cxn ang="0">
                  <a:pos x="282" y="138"/>
                </a:cxn>
                <a:cxn ang="0">
                  <a:pos x="282" y="152"/>
                </a:cxn>
                <a:cxn ang="0">
                  <a:pos x="279" y="170"/>
                </a:cxn>
                <a:cxn ang="0">
                  <a:pos x="275" y="186"/>
                </a:cxn>
                <a:cxn ang="0">
                  <a:pos x="269" y="202"/>
                </a:cxn>
                <a:cxn ang="0">
                  <a:pos x="260" y="217"/>
                </a:cxn>
                <a:cxn ang="0">
                  <a:pos x="251" y="231"/>
                </a:cxn>
                <a:cxn ang="0">
                  <a:pos x="239" y="243"/>
                </a:cxn>
                <a:cxn ang="0">
                  <a:pos x="225" y="254"/>
                </a:cxn>
                <a:cxn ang="0">
                  <a:pos x="212" y="263"/>
                </a:cxn>
                <a:cxn ang="0">
                  <a:pos x="197" y="271"/>
                </a:cxn>
                <a:cxn ang="0">
                  <a:pos x="181" y="277"/>
                </a:cxn>
                <a:cxn ang="0">
                  <a:pos x="163" y="281"/>
                </a:cxn>
                <a:cxn ang="0">
                  <a:pos x="145" y="283"/>
                </a:cxn>
                <a:cxn ang="0">
                  <a:pos x="131" y="282"/>
                </a:cxn>
                <a:cxn ang="0">
                  <a:pos x="113" y="280"/>
                </a:cxn>
                <a:cxn ang="0">
                  <a:pos x="96" y="275"/>
                </a:cxn>
                <a:cxn ang="0">
                  <a:pos x="81" y="268"/>
                </a:cxn>
                <a:cxn ang="0">
                  <a:pos x="65" y="260"/>
                </a:cxn>
                <a:cxn ang="0">
                  <a:pos x="52" y="250"/>
                </a:cxn>
                <a:cxn ang="0">
                  <a:pos x="40" y="239"/>
                </a:cxn>
                <a:cxn ang="0">
                  <a:pos x="29" y="226"/>
                </a:cxn>
                <a:cxn ang="0">
                  <a:pos x="20" y="211"/>
                </a:cxn>
                <a:cxn ang="0">
                  <a:pos x="11" y="196"/>
                </a:cxn>
                <a:cxn ang="0">
                  <a:pos x="5" y="180"/>
                </a:cxn>
                <a:cxn ang="0">
                  <a:pos x="2" y="162"/>
                </a:cxn>
                <a:cxn ang="0">
                  <a:pos x="0" y="145"/>
                </a:cxn>
                <a:cxn ang="0">
                  <a:pos x="1" y="130"/>
                </a:cxn>
                <a:cxn ang="0">
                  <a:pos x="3" y="113"/>
                </a:cxn>
                <a:cxn ang="0">
                  <a:pos x="8" y="96"/>
                </a:cxn>
                <a:cxn ang="0">
                  <a:pos x="14" y="80"/>
                </a:cxn>
                <a:cxn ang="0">
                  <a:pos x="23" y="66"/>
                </a:cxn>
                <a:cxn ang="0">
                  <a:pos x="33" y="51"/>
                </a:cxn>
                <a:cxn ang="0">
                  <a:pos x="44" y="39"/>
                </a:cxn>
                <a:cxn ang="0">
                  <a:pos x="57" y="28"/>
                </a:cxn>
                <a:cxn ang="0">
                  <a:pos x="71" y="19"/>
                </a:cxn>
                <a:cxn ang="0">
                  <a:pos x="87" y="12"/>
                </a:cxn>
                <a:cxn ang="0">
                  <a:pos x="103" y="6"/>
                </a:cxn>
                <a:cxn ang="0">
                  <a:pos x="120" y="1"/>
                </a:cxn>
                <a:cxn ang="0">
                  <a:pos x="138" y="0"/>
                </a:cxn>
              </a:cxnLst>
              <a:rect l="0" t="0" r="r" b="b"/>
              <a:pathLst>
                <a:path w="282" h="283">
                  <a:moveTo>
                    <a:pt x="142" y="0"/>
                  </a:moveTo>
                  <a:lnTo>
                    <a:pt x="142" y="0"/>
                  </a:lnTo>
                  <a:lnTo>
                    <a:pt x="145" y="0"/>
                  </a:lnTo>
                  <a:lnTo>
                    <a:pt x="149" y="0"/>
                  </a:lnTo>
                  <a:lnTo>
                    <a:pt x="152" y="0"/>
                  </a:lnTo>
                  <a:lnTo>
                    <a:pt x="156" y="0"/>
                  </a:lnTo>
                  <a:lnTo>
                    <a:pt x="159" y="1"/>
                  </a:lnTo>
                  <a:lnTo>
                    <a:pt x="163" y="1"/>
                  </a:lnTo>
                  <a:lnTo>
                    <a:pt x="166" y="2"/>
                  </a:lnTo>
                  <a:lnTo>
                    <a:pt x="170" y="2"/>
                  </a:lnTo>
                  <a:lnTo>
                    <a:pt x="173" y="3"/>
                  </a:lnTo>
                  <a:lnTo>
                    <a:pt x="176" y="5"/>
                  </a:lnTo>
                  <a:lnTo>
                    <a:pt x="181" y="6"/>
                  </a:lnTo>
                  <a:lnTo>
                    <a:pt x="184" y="7"/>
                  </a:lnTo>
                  <a:lnTo>
                    <a:pt x="187" y="8"/>
                  </a:lnTo>
                  <a:lnTo>
                    <a:pt x="190" y="9"/>
                  </a:lnTo>
                  <a:lnTo>
                    <a:pt x="193" y="10"/>
                  </a:lnTo>
                  <a:lnTo>
                    <a:pt x="197" y="12"/>
                  </a:lnTo>
                  <a:lnTo>
                    <a:pt x="200" y="13"/>
                  </a:lnTo>
                  <a:lnTo>
                    <a:pt x="203" y="14"/>
                  </a:lnTo>
                  <a:lnTo>
                    <a:pt x="206" y="16"/>
                  </a:lnTo>
                  <a:lnTo>
                    <a:pt x="209" y="17"/>
                  </a:lnTo>
                  <a:lnTo>
                    <a:pt x="212" y="19"/>
                  </a:lnTo>
                  <a:lnTo>
                    <a:pt x="214" y="21"/>
                  </a:lnTo>
                  <a:lnTo>
                    <a:pt x="217" y="22"/>
                  </a:lnTo>
                  <a:lnTo>
                    <a:pt x="220" y="24"/>
                  </a:lnTo>
                  <a:lnTo>
                    <a:pt x="223" y="26"/>
                  </a:lnTo>
                  <a:lnTo>
                    <a:pt x="225" y="28"/>
                  </a:lnTo>
                  <a:lnTo>
                    <a:pt x="228" y="30"/>
                  </a:lnTo>
                  <a:lnTo>
                    <a:pt x="231" y="32"/>
                  </a:lnTo>
                  <a:lnTo>
                    <a:pt x="234" y="34"/>
                  </a:lnTo>
                  <a:lnTo>
                    <a:pt x="237" y="37"/>
                  </a:lnTo>
                  <a:lnTo>
                    <a:pt x="239" y="39"/>
                  </a:lnTo>
                  <a:lnTo>
                    <a:pt x="242" y="41"/>
                  </a:lnTo>
                  <a:lnTo>
                    <a:pt x="244" y="44"/>
                  </a:lnTo>
                  <a:lnTo>
                    <a:pt x="246" y="46"/>
                  </a:lnTo>
                  <a:lnTo>
                    <a:pt x="248" y="49"/>
                  </a:lnTo>
                  <a:lnTo>
                    <a:pt x="251" y="51"/>
                  </a:lnTo>
                  <a:lnTo>
                    <a:pt x="253" y="54"/>
                  </a:lnTo>
                  <a:lnTo>
                    <a:pt x="255" y="56"/>
                  </a:lnTo>
                  <a:lnTo>
                    <a:pt x="257" y="60"/>
                  </a:lnTo>
                  <a:lnTo>
                    <a:pt x="258" y="63"/>
                  </a:lnTo>
                  <a:lnTo>
                    <a:pt x="260" y="66"/>
                  </a:lnTo>
                  <a:lnTo>
                    <a:pt x="262" y="68"/>
                  </a:lnTo>
                  <a:lnTo>
                    <a:pt x="264" y="71"/>
                  </a:lnTo>
                  <a:lnTo>
                    <a:pt x="265" y="74"/>
                  </a:lnTo>
                  <a:lnTo>
                    <a:pt x="267" y="77"/>
                  </a:lnTo>
                  <a:lnTo>
                    <a:pt x="269" y="80"/>
                  </a:lnTo>
                  <a:lnTo>
                    <a:pt x="270" y="83"/>
                  </a:lnTo>
                  <a:lnTo>
                    <a:pt x="271" y="86"/>
                  </a:lnTo>
                  <a:lnTo>
                    <a:pt x="273" y="89"/>
                  </a:lnTo>
                  <a:lnTo>
                    <a:pt x="274" y="93"/>
                  </a:lnTo>
                  <a:lnTo>
                    <a:pt x="275" y="96"/>
                  </a:lnTo>
                  <a:lnTo>
                    <a:pt x="276" y="99"/>
                  </a:lnTo>
                  <a:lnTo>
                    <a:pt x="277" y="102"/>
                  </a:lnTo>
                  <a:lnTo>
                    <a:pt x="278" y="106"/>
                  </a:lnTo>
                  <a:lnTo>
                    <a:pt x="279" y="109"/>
                  </a:lnTo>
                  <a:lnTo>
                    <a:pt x="279" y="113"/>
                  </a:lnTo>
                  <a:lnTo>
                    <a:pt x="280" y="117"/>
                  </a:lnTo>
                  <a:lnTo>
                    <a:pt x="281" y="120"/>
                  </a:lnTo>
                  <a:lnTo>
                    <a:pt x="281" y="123"/>
                  </a:lnTo>
                  <a:lnTo>
                    <a:pt x="282" y="127"/>
                  </a:lnTo>
                  <a:lnTo>
                    <a:pt x="282" y="130"/>
                  </a:lnTo>
                  <a:lnTo>
                    <a:pt x="282" y="134"/>
                  </a:lnTo>
                  <a:lnTo>
                    <a:pt x="282" y="138"/>
                  </a:lnTo>
                  <a:lnTo>
                    <a:pt x="282" y="141"/>
                  </a:lnTo>
                  <a:lnTo>
                    <a:pt x="282" y="141"/>
                  </a:lnTo>
                  <a:lnTo>
                    <a:pt x="282" y="145"/>
                  </a:lnTo>
                  <a:lnTo>
                    <a:pt x="282" y="148"/>
                  </a:lnTo>
                  <a:lnTo>
                    <a:pt x="282" y="152"/>
                  </a:lnTo>
                  <a:lnTo>
                    <a:pt x="282" y="155"/>
                  </a:lnTo>
                  <a:lnTo>
                    <a:pt x="281" y="159"/>
                  </a:lnTo>
                  <a:lnTo>
                    <a:pt x="281" y="162"/>
                  </a:lnTo>
                  <a:lnTo>
                    <a:pt x="280" y="167"/>
                  </a:lnTo>
                  <a:lnTo>
                    <a:pt x="279" y="170"/>
                  </a:lnTo>
                  <a:lnTo>
                    <a:pt x="279" y="173"/>
                  </a:lnTo>
                  <a:lnTo>
                    <a:pt x="278" y="177"/>
                  </a:lnTo>
                  <a:lnTo>
                    <a:pt x="277" y="180"/>
                  </a:lnTo>
                  <a:lnTo>
                    <a:pt x="276" y="183"/>
                  </a:lnTo>
                  <a:lnTo>
                    <a:pt x="275" y="186"/>
                  </a:lnTo>
                  <a:lnTo>
                    <a:pt x="274" y="190"/>
                  </a:lnTo>
                  <a:lnTo>
                    <a:pt x="273" y="193"/>
                  </a:lnTo>
                  <a:lnTo>
                    <a:pt x="271" y="196"/>
                  </a:lnTo>
                  <a:lnTo>
                    <a:pt x="270" y="199"/>
                  </a:lnTo>
                  <a:lnTo>
                    <a:pt x="269" y="202"/>
                  </a:lnTo>
                  <a:lnTo>
                    <a:pt x="267" y="205"/>
                  </a:lnTo>
                  <a:lnTo>
                    <a:pt x="265" y="208"/>
                  </a:lnTo>
                  <a:lnTo>
                    <a:pt x="264" y="211"/>
                  </a:lnTo>
                  <a:lnTo>
                    <a:pt x="262" y="214"/>
                  </a:lnTo>
                  <a:lnTo>
                    <a:pt x="260" y="217"/>
                  </a:lnTo>
                  <a:lnTo>
                    <a:pt x="258" y="220"/>
                  </a:lnTo>
                  <a:lnTo>
                    <a:pt x="257" y="223"/>
                  </a:lnTo>
                  <a:lnTo>
                    <a:pt x="255" y="226"/>
                  </a:lnTo>
                  <a:lnTo>
                    <a:pt x="253" y="229"/>
                  </a:lnTo>
                  <a:lnTo>
                    <a:pt x="251" y="231"/>
                  </a:lnTo>
                  <a:lnTo>
                    <a:pt x="248" y="234"/>
                  </a:lnTo>
                  <a:lnTo>
                    <a:pt x="246" y="236"/>
                  </a:lnTo>
                  <a:lnTo>
                    <a:pt x="244" y="239"/>
                  </a:lnTo>
                  <a:lnTo>
                    <a:pt x="242" y="241"/>
                  </a:lnTo>
                  <a:lnTo>
                    <a:pt x="239" y="243"/>
                  </a:lnTo>
                  <a:lnTo>
                    <a:pt x="237" y="246"/>
                  </a:lnTo>
                  <a:lnTo>
                    <a:pt x="234" y="248"/>
                  </a:lnTo>
                  <a:lnTo>
                    <a:pt x="231" y="250"/>
                  </a:lnTo>
                  <a:lnTo>
                    <a:pt x="228" y="252"/>
                  </a:lnTo>
                  <a:lnTo>
                    <a:pt x="225" y="254"/>
                  </a:lnTo>
                  <a:lnTo>
                    <a:pt x="223" y="256"/>
                  </a:lnTo>
                  <a:lnTo>
                    <a:pt x="220" y="258"/>
                  </a:lnTo>
                  <a:lnTo>
                    <a:pt x="217" y="260"/>
                  </a:lnTo>
                  <a:lnTo>
                    <a:pt x="214" y="262"/>
                  </a:lnTo>
                  <a:lnTo>
                    <a:pt x="212" y="263"/>
                  </a:lnTo>
                  <a:lnTo>
                    <a:pt x="209" y="265"/>
                  </a:lnTo>
                  <a:lnTo>
                    <a:pt x="206" y="266"/>
                  </a:lnTo>
                  <a:lnTo>
                    <a:pt x="203" y="268"/>
                  </a:lnTo>
                  <a:lnTo>
                    <a:pt x="200" y="269"/>
                  </a:lnTo>
                  <a:lnTo>
                    <a:pt x="197" y="271"/>
                  </a:lnTo>
                  <a:lnTo>
                    <a:pt x="193" y="273"/>
                  </a:lnTo>
                  <a:lnTo>
                    <a:pt x="190" y="274"/>
                  </a:lnTo>
                  <a:lnTo>
                    <a:pt x="187" y="275"/>
                  </a:lnTo>
                  <a:lnTo>
                    <a:pt x="184" y="276"/>
                  </a:lnTo>
                  <a:lnTo>
                    <a:pt x="181" y="277"/>
                  </a:lnTo>
                  <a:lnTo>
                    <a:pt x="176" y="278"/>
                  </a:lnTo>
                  <a:lnTo>
                    <a:pt x="173" y="279"/>
                  </a:lnTo>
                  <a:lnTo>
                    <a:pt x="170" y="280"/>
                  </a:lnTo>
                  <a:lnTo>
                    <a:pt x="166" y="280"/>
                  </a:lnTo>
                  <a:lnTo>
                    <a:pt x="163" y="281"/>
                  </a:lnTo>
                  <a:lnTo>
                    <a:pt x="159" y="282"/>
                  </a:lnTo>
                  <a:lnTo>
                    <a:pt x="156" y="282"/>
                  </a:lnTo>
                  <a:lnTo>
                    <a:pt x="152" y="282"/>
                  </a:lnTo>
                  <a:lnTo>
                    <a:pt x="149" y="282"/>
                  </a:lnTo>
                  <a:lnTo>
                    <a:pt x="145" y="283"/>
                  </a:lnTo>
                  <a:lnTo>
                    <a:pt x="142" y="283"/>
                  </a:lnTo>
                  <a:lnTo>
                    <a:pt x="142" y="283"/>
                  </a:lnTo>
                  <a:lnTo>
                    <a:pt x="138" y="283"/>
                  </a:lnTo>
                  <a:lnTo>
                    <a:pt x="135" y="282"/>
                  </a:lnTo>
                  <a:lnTo>
                    <a:pt x="131" y="282"/>
                  </a:lnTo>
                  <a:lnTo>
                    <a:pt x="128" y="282"/>
                  </a:lnTo>
                  <a:lnTo>
                    <a:pt x="123" y="282"/>
                  </a:lnTo>
                  <a:lnTo>
                    <a:pt x="120" y="281"/>
                  </a:lnTo>
                  <a:lnTo>
                    <a:pt x="116" y="280"/>
                  </a:lnTo>
                  <a:lnTo>
                    <a:pt x="113" y="280"/>
                  </a:lnTo>
                  <a:lnTo>
                    <a:pt x="110" y="279"/>
                  </a:lnTo>
                  <a:lnTo>
                    <a:pt x="106" y="278"/>
                  </a:lnTo>
                  <a:lnTo>
                    <a:pt x="103" y="277"/>
                  </a:lnTo>
                  <a:lnTo>
                    <a:pt x="100" y="276"/>
                  </a:lnTo>
                  <a:lnTo>
                    <a:pt x="96" y="275"/>
                  </a:lnTo>
                  <a:lnTo>
                    <a:pt x="93" y="274"/>
                  </a:lnTo>
                  <a:lnTo>
                    <a:pt x="90" y="273"/>
                  </a:lnTo>
                  <a:lnTo>
                    <a:pt x="87" y="271"/>
                  </a:lnTo>
                  <a:lnTo>
                    <a:pt x="84" y="269"/>
                  </a:lnTo>
                  <a:lnTo>
                    <a:pt x="81" y="268"/>
                  </a:lnTo>
                  <a:lnTo>
                    <a:pt x="78" y="266"/>
                  </a:lnTo>
                  <a:lnTo>
                    <a:pt x="75" y="265"/>
                  </a:lnTo>
                  <a:lnTo>
                    <a:pt x="71" y="263"/>
                  </a:lnTo>
                  <a:lnTo>
                    <a:pt x="68" y="262"/>
                  </a:lnTo>
                  <a:lnTo>
                    <a:pt x="65" y="260"/>
                  </a:lnTo>
                  <a:lnTo>
                    <a:pt x="62" y="258"/>
                  </a:lnTo>
                  <a:lnTo>
                    <a:pt x="60" y="256"/>
                  </a:lnTo>
                  <a:lnTo>
                    <a:pt x="57" y="254"/>
                  </a:lnTo>
                  <a:lnTo>
                    <a:pt x="54" y="252"/>
                  </a:lnTo>
                  <a:lnTo>
                    <a:pt x="52" y="250"/>
                  </a:lnTo>
                  <a:lnTo>
                    <a:pt x="49" y="248"/>
                  </a:lnTo>
                  <a:lnTo>
                    <a:pt x="47" y="246"/>
                  </a:lnTo>
                  <a:lnTo>
                    <a:pt x="44" y="243"/>
                  </a:lnTo>
                  <a:lnTo>
                    <a:pt x="42" y="241"/>
                  </a:lnTo>
                  <a:lnTo>
                    <a:pt x="40" y="239"/>
                  </a:lnTo>
                  <a:lnTo>
                    <a:pt x="37" y="236"/>
                  </a:lnTo>
                  <a:lnTo>
                    <a:pt x="35" y="234"/>
                  </a:lnTo>
                  <a:lnTo>
                    <a:pt x="33" y="231"/>
                  </a:lnTo>
                  <a:lnTo>
                    <a:pt x="31" y="229"/>
                  </a:lnTo>
                  <a:lnTo>
                    <a:pt x="29" y="226"/>
                  </a:lnTo>
                  <a:lnTo>
                    <a:pt x="27" y="223"/>
                  </a:lnTo>
                  <a:lnTo>
                    <a:pt x="25" y="220"/>
                  </a:lnTo>
                  <a:lnTo>
                    <a:pt x="23" y="217"/>
                  </a:lnTo>
                  <a:lnTo>
                    <a:pt x="21" y="214"/>
                  </a:lnTo>
                  <a:lnTo>
                    <a:pt x="20" y="211"/>
                  </a:lnTo>
                  <a:lnTo>
                    <a:pt x="17" y="208"/>
                  </a:lnTo>
                  <a:lnTo>
                    <a:pt x="15" y="205"/>
                  </a:lnTo>
                  <a:lnTo>
                    <a:pt x="14" y="202"/>
                  </a:lnTo>
                  <a:lnTo>
                    <a:pt x="12" y="199"/>
                  </a:lnTo>
                  <a:lnTo>
                    <a:pt x="11" y="196"/>
                  </a:lnTo>
                  <a:lnTo>
                    <a:pt x="10" y="193"/>
                  </a:lnTo>
                  <a:lnTo>
                    <a:pt x="9" y="190"/>
                  </a:lnTo>
                  <a:lnTo>
                    <a:pt x="8" y="186"/>
                  </a:lnTo>
                  <a:lnTo>
                    <a:pt x="6" y="183"/>
                  </a:lnTo>
                  <a:lnTo>
                    <a:pt x="5" y="180"/>
                  </a:lnTo>
                  <a:lnTo>
                    <a:pt x="5" y="177"/>
                  </a:lnTo>
                  <a:lnTo>
                    <a:pt x="4" y="173"/>
                  </a:lnTo>
                  <a:lnTo>
                    <a:pt x="3" y="170"/>
                  </a:lnTo>
                  <a:lnTo>
                    <a:pt x="2" y="167"/>
                  </a:lnTo>
                  <a:lnTo>
                    <a:pt x="2" y="162"/>
                  </a:lnTo>
                  <a:lnTo>
                    <a:pt x="1" y="159"/>
                  </a:lnTo>
                  <a:lnTo>
                    <a:pt x="1" y="155"/>
                  </a:lnTo>
                  <a:lnTo>
                    <a:pt x="1" y="152"/>
                  </a:lnTo>
                  <a:lnTo>
                    <a:pt x="0" y="148"/>
                  </a:lnTo>
                  <a:lnTo>
                    <a:pt x="0" y="145"/>
                  </a:lnTo>
                  <a:lnTo>
                    <a:pt x="0" y="141"/>
                  </a:lnTo>
                  <a:lnTo>
                    <a:pt x="0" y="141"/>
                  </a:lnTo>
                  <a:lnTo>
                    <a:pt x="0" y="138"/>
                  </a:lnTo>
                  <a:lnTo>
                    <a:pt x="0" y="134"/>
                  </a:lnTo>
                  <a:lnTo>
                    <a:pt x="1" y="130"/>
                  </a:lnTo>
                  <a:lnTo>
                    <a:pt x="1" y="127"/>
                  </a:lnTo>
                  <a:lnTo>
                    <a:pt x="1" y="123"/>
                  </a:lnTo>
                  <a:lnTo>
                    <a:pt x="2" y="120"/>
                  </a:lnTo>
                  <a:lnTo>
                    <a:pt x="2" y="117"/>
                  </a:lnTo>
                  <a:lnTo>
                    <a:pt x="3" y="113"/>
                  </a:lnTo>
                  <a:lnTo>
                    <a:pt x="4" y="109"/>
                  </a:lnTo>
                  <a:lnTo>
                    <a:pt x="5" y="106"/>
                  </a:lnTo>
                  <a:lnTo>
                    <a:pt x="5" y="102"/>
                  </a:lnTo>
                  <a:lnTo>
                    <a:pt x="6" y="99"/>
                  </a:lnTo>
                  <a:lnTo>
                    <a:pt x="8" y="96"/>
                  </a:lnTo>
                  <a:lnTo>
                    <a:pt x="9" y="93"/>
                  </a:lnTo>
                  <a:lnTo>
                    <a:pt x="10" y="89"/>
                  </a:lnTo>
                  <a:lnTo>
                    <a:pt x="11" y="86"/>
                  </a:lnTo>
                  <a:lnTo>
                    <a:pt x="12" y="83"/>
                  </a:lnTo>
                  <a:lnTo>
                    <a:pt x="14" y="80"/>
                  </a:lnTo>
                  <a:lnTo>
                    <a:pt x="15" y="77"/>
                  </a:lnTo>
                  <a:lnTo>
                    <a:pt x="17" y="74"/>
                  </a:lnTo>
                  <a:lnTo>
                    <a:pt x="20" y="71"/>
                  </a:lnTo>
                  <a:lnTo>
                    <a:pt x="21" y="68"/>
                  </a:lnTo>
                  <a:lnTo>
                    <a:pt x="23" y="66"/>
                  </a:lnTo>
                  <a:lnTo>
                    <a:pt x="25" y="63"/>
                  </a:lnTo>
                  <a:lnTo>
                    <a:pt x="27" y="60"/>
                  </a:lnTo>
                  <a:lnTo>
                    <a:pt x="29" y="56"/>
                  </a:lnTo>
                  <a:lnTo>
                    <a:pt x="31" y="54"/>
                  </a:lnTo>
                  <a:lnTo>
                    <a:pt x="33" y="51"/>
                  </a:lnTo>
                  <a:lnTo>
                    <a:pt x="35" y="49"/>
                  </a:lnTo>
                  <a:lnTo>
                    <a:pt x="37" y="46"/>
                  </a:lnTo>
                  <a:lnTo>
                    <a:pt x="40" y="44"/>
                  </a:lnTo>
                  <a:lnTo>
                    <a:pt x="42" y="41"/>
                  </a:lnTo>
                  <a:lnTo>
                    <a:pt x="44" y="39"/>
                  </a:lnTo>
                  <a:lnTo>
                    <a:pt x="47" y="37"/>
                  </a:lnTo>
                  <a:lnTo>
                    <a:pt x="49" y="34"/>
                  </a:lnTo>
                  <a:lnTo>
                    <a:pt x="52" y="32"/>
                  </a:lnTo>
                  <a:lnTo>
                    <a:pt x="54" y="30"/>
                  </a:lnTo>
                  <a:lnTo>
                    <a:pt x="57" y="28"/>
                  </a:lnTo>
                  <a:lnTo>
                    <a:pt x="60" y="26"/>
                  </a:lnTo>
                  <a:lnTo>
                    <a:pt x="62" y="24"/>
                  </a:lnTo>
                  <a:lnTo>
                    <a:pt x="65" y="22"/>
                  </a:lnTo>
                  <a:lnTo>
                    <a:pt x="68" y="21"/>
                  </a:lnTo>
                  <a:lnTo>
                    <a:pt x="71" y="19"/>
                  </a:lnTo>
                  <a:lnTo>
                    <a:pt x="75" y="17"/>
                  </a:lnTo>
                  <a:lnTo>
                    <a:pt x="78" y="16"/>
                  </a:lnTo>
                  <a:lnTo>
                    <a:pt x="81" y="14"/>
                  </a:lnTo>
                  <a:lnTo>
                    <a:pt x="84" y="13"/>
                  </a:lnTo>
                  <a:lnTo>
                    <a:pt x="87" y="12"/>
                  </a:lnTo>
                  <a:lnTo>
                    <a:pt x="90" y="10"/>
                  </a:lnTo>
                  <a:lnTo>
                    <a:pt x="93" y="9"/>
                  </a:lnTo>
                  <a:lnTo>
                    <a:pt x="96" y="8"/>
                  </a:lnTo>
                  <a:lnTo>
                    <a:pt x="100" y="7"/>
                  </a:lnTo>
                  <a:lnTo>
                    <a:pt x="103" y="6"/>
                  </a:lnTo>
                  <a:lnTo>
                    <a:pt x="106" y="5"/>
                  </a:lnTo>
                  <a:lnTo>
                    <a:pt x="110" y="3"/>
                  </a:lnTo>
                  <a:lnTo>
                    <a:pt x="113" y="2"/>
                  </a:lnTo>
                  <a:lnTo>
                    <a:pt x="116" y="2"/>
                  </a:lnTo>
                  <a:lnTo>
                    <a:pt x="120" y="1"/>
                  </a:lnTo>
                  <a:lnTo>
                    <a:pt x="123" y="1"/>
                  </a:lnTo>
                  <a:lnTo>
                    <a:pt x="128" y="0"/>
                  </a:lnTo>
                  <a:lnTo>
                    <a:pt x="131" y="0"/>
                  </a:lnTo>
                  <a:lnTo>
                    <a:pt x="135" y="0"/>
                  </a:lnTo>
                  <a:lnTo>
                    <a:pt x="138" y="0"/>
                  </a:lnTo>
                  <a:lnTo>
                    <a:pt x="142" y="0"/>
                  </a:lnTo>
                  <a:lnTo>
                    <a:pt x="142" y="141"/>
                  </a:lnTo>
                  <a:lnTo>
                    <a:pt x="142" y="0"/>
                  </a:lnTo>
                  <a:close/>
                </a:path>
              </a:pathLst>
            </a:custGeom>
            <a:solidFill>
              <a:srgbClr val="FF9933"/>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5" name="Rectangle 49"/>
            <p:cNvSpPr>
              <a:spLocks noChangeArrowheads="1"/>
            </p:cNvSpPr>
            <p:nvPr/>
          </p:nvSpPr>
          <p:spPr bwMode="auto">
            <a:xfrm>
              <a:off x="2926165" y="3652894"/>
              <a:ext cx="60182" cy="10753"/>
            </a:xfrm>
            <a:prstGeom prst="rect">
              <a:avLst/>
            </a:prstGeom>
            <a:solidFill>
              <a:srgbClr val="FF9933"/>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6" name="Freeform 50"/>
            <p:cNvSpPr>
              <a:spLocks/>
            </p:cNvSpPr>
            <p:nvPr/>
          </p:nvSpPr>
          <p:spPr bwMode="auto">
            <a:xfrm>
              <a:off x="2964743" y="3636763"/>
              <a:ext cx="43208" cy="43014"/>
            </a:xfrm>
            <a:custGeom>
              <a:avLst/>
              <a:gdLst/>
              <a:ahLst/>
              <a:cxnLst>
                <a:cxn ang="0">
                  <a:pos x="153" y="0"/>
                </a:cxn>
                <a:cxn ang="0">
                  <a:pos x="170" y="3"/>
                </a:cxn>
                <a:cxn ang="0">
                  <a:pos x="186" y="7"/>
                </a:cxn>
                <a:cxn ang="0">
                  <a:pos x="203" y="14"/>
                </a:cxn>
                <a:cxn ang="0">
                  <a:pos x="217" y="23"/>
                </a:cxn>
                <a:cxn ang="0">
                  <a:pos x="231" y="32"/>
                </a:cxn>
                <a:cxn ang="0">
                  <a:pos x="243" y="44"/>
                </a:cxn>
                <a:cxn ang="0">
                  <a:pos x="255" y="56"/>
                </a:cxn>
                <a:cxn ang="0">
                  <a:pos x="264" y="71"/>
                </a:cxn>
                <a:cxn ang="0">
                  <a:pos x="271" y="86"/>
                </a:cxn>
                <a:cxn ang="0">
                  <a:pos x="277" y="102"/>
                </a:cxn>
                <a:cxn ang="0">
                  <a:pos x="281" y="120"/>
                </a:cxn>
                <a:cxn ang="0">
                  <a:pos x="282" y="138"/>
                </a:cxn>
                <a:cxn ang="0">
                  <a:pos x="282" y="152"/>
                </a:cxn>
                <a:cxn ang="0">
                  <a:pos x="280" y="170"/>
                </a:cxn>
                <a:cxn ang="0">
                  <a:pos x="275" y="187"/>
                </a:cxn>
                <a:cxn ang="0">
                  <a:pos x="269" y="202"/>
                </a:cxn>
                <a:cxn ang="0">
                  <a:pos x="261" y="217"/>
                </a:cxn>
                <a:cxn ang="0">
                  <a:pos x="251" y="231"/>
                </a:cxn>
                <a:cxn ang="0">
                  <a:pos x="238" y="243"/>
                </a:cxn>
                <a:cxn ang="0">
                  <a:pos x="226" y="254"/>
                </a:cxn>
                <a:cxn ang="0">
                  <a:pos x="212" y="263"/>
                </a:cxn>
                <a:cxn ang="0">
                  <a:pos x="197" y="271"/>
                </a:cxn>
                <a:cxn ang="0">
                  <a:pos x="180" y="278"/>
                </a:cxn>
                <a:cxn ang="0">
                  <a:pos x="163" y="281"/>
                </a:cxn>
                <a:cxn ang="0">
                  <a:pos x="145" y="283"/>
                </a:cxn>
                <a:cxn ang="0">
                  <a:pos x="130" y="282"/>
                </a:cxn>
                <a:cxn ang="0">
                  <a:pos x="113" y="280"/>
                </a:cxn>
                <a:cxn ang="0">
                  <a:pos x="97" y="274"/>
                </a:cxn>
                <a:cxn ang="0">
                  <a:pos x="80" y="268"/>
                </a:cxn>
                <a:cxn ang="0">
                  <a:pos x="65" y="260"/>
                </a:cxn>
                <a:cxn ang="0">
                  <a:pos x="52" y="250"/>
                </a:cxn>
                <a:cxn ang="0">
                  <a:pos x="40" y="239"/>
                </a:cxn>
                <a:cxn ang="0">
                  <a:pos x="28" y="226"/>
                </a:cxn>
                <a:cxn ang="0">
                  <a:pos x="19" y="211"/>
                </a:cxn>
                <a:cxn ang="0">
                  <a:pos x="11" y="196"/>
                </a:cxn>
                <a:cxn ang="0">
                  <a:pos x="6" y="180"/>
                </a:cxn>
                <a:cxn ang="0">
                  <a:pos x="2" y="162"/>
                </a:cxn>
                <a:cxn ang="0">
                  <a:pos x="0" y="145"/>
                </a:cxn>
                <a:cxn ang="0">
                  <a:pos x="1" y="131"/>
                </a:cxn>
                <a:cxn ang="0">
                  <a:pos x="3" y="112"/>
                </a:cxn>
                <a:cxn ang="0">
                  <a:pos x="8" y="96"/>
                </a:cxn>
                <a:cxn ang="0">
                  <a:pos x="14" y="80"/>
                </a:cxn>
                <a:cxn ang="0">
                  <a:pos x="22" y="66"/>
                </a:cxn>
                <a:cxn ang="0">
                  <a:pos x="32" y="51"/>
                </a:cxn>
                <a:cxn ang="0">
                  <a:pos x="44" y="39"/>
                </a:cxn>
                <a:cxn ang="0">
                  <a:pos x="57" y="28"/>
                </a:cxn>
                <a:cxn ang="0">
                  <a:pos x="71" y="19"/>
                </a:cxn>
                <a:cxn ang="0">
                  <a:pos x="86" y="12"/>
                </a:cxn>
                <a:cxn ang="0">
                  <a:pos x="103" y="5"/>
                </a:cxn>
                <a:cxn ang="0">
                  <a:pos x="120" y="1"/>
                </a:cxn>
                <a:cxn ang="0">
                  <a:pos x="137" y="0"/>
                </a:cxn>
              </a:cxnLst>
              <a:rect l="0" t="0" r="r" b="b"/>
              <a:pathLst>
                <a:path w="282" h="283">
                  <a:moveTo>
                    <a:pt x="141" y="0"/>
                  </a:moveTo>
                  <a:lnTo>
                    <a:pt x="141" y="0"/>
                  </a:lnTo>
                  <a:lnTo>
                    <a:pt x="145" y="0"/>
                  </a:lnTo>
                  <a:lnTo>
                    <a:pt x="149" y="0"/>
                  </a:lnTo>
                  <a:lnTo>
                    <a:pt x="153" y="0"/>
                  </a:lnTo>
                  <a:lnTo>
                    <a:pt x="156" y="0"/>
                  </a:lnTo>
                  <a:lnTo>
                    <a:pt x="159" y="1"/>
                  </a:lnTo>
                  <a:lnTo>
                    <a:pt x="163" y="1"/>
                  </a:lnTo>
                  <a:lnTo>
                    <a:pt x="166" y="2"/>
                  </a:lnTo>
                  <a:lnTo>
                    <a:pt x="170" y="3"/>
                  </a:lnTo>
                  <a:lnTo>
                    <a:pt x="173" y="3"/>
                  </a:lnTo>
                  <a:lnTo>
                    <a:pt x="176" y="4"/>
                  </a:lnTo>
                  <a:lnTo>
                    <a:pt x="180" y="5"/>
                  </a:lnTo>
                  <a:lnTo>
                    <a:pt x="183" y="6"/>
                  </a:lnTo>
                  <a:lnTo>
                    <a:pt x="186" y="7"/>
                  </a:lnTo>
                  <a:lnTo>
                    <a:pt x="189" y="9"/>
                  </a:lnTo>
                  <a:lnTo>
                    <a:pt x="193" y="10"/>
                  </a:lnTo>
                  <a:lnTo>
                    <a:pt x="197" y="12"/>
                  </a:lnTo>
                  <a:lnTo>
                    <a:pt x="200" y="13"/>
                  </a:lnTo>
                  <a:lnTo>
                    <a:pt x="203" y="14"/>
                  </a:lnTo>
                  <a:lnTo>
                    <a:pt x="206" y="16"/>
                  </a:lnTo>
                  <a:lnTo>
                    <a:pt x="209" y="17"/>
                  </a:lnTo>
                  <a:lnTo>
                    <a:pt x="212" y="19"/>
                  </a:lnTo>
                  <a:lnTo>
                    <a:pt x="215" y="21"/>
                  </a:lnTo>
                  <a:lnTo>
                    <a:pt x="217" y="23"/>
                  </a:lnTo>
                  <a:lnTo>
                    <a:pt x="220" y="24"/>
                  </a:lnTo>
                  <a:lnTo>
                    <a:pt x="223" y="26"/>
                  </a:lnTo>
                  <a:lnTo>
                    <a:pt x="226" y="28"/>
                  </a:lnTo>
                  <a:lnTo>
                    <a:pt x="228" y="30"/>
                  </a:lnTo>
                  <a:lnTo>
                    <a:pt x="231" y="32"/>
                  </a:lnTo>
                  <a:lnTo>
                    <a:pt x="233" y="35"/>
                  </a:lnTo>
                  <a:lnTo>
                    <a:pt x="236" y="37"/>
                  </a:lnTo>
                  <a:lnTo>
                    <a:pt x="238" y="39"/>
                  </a:lnTo>
                  <a:lnTo>
                    <a:pt x="241" y="41"/>
                  </a:lnTo>
                  <a:lnTo>
                    <a:pt x="243" y="44"/>
                  </a:lnTo>
                  <a:lnTo>
                    <a:pt x="245" y="46"/>
                  </a:lnTo>
                  <a:lnTo>
                    <a:pt x="248" y="49"/>
                  </a:lnTo>
                  <a:lnTo>
                    <a:pt x="251" y="51"/>
                  </a:lnTo>
                  <a:lnTo>
                    <a:pt x="253" y="54"/>
                  </a:lnTo>
                  <a:lnTo>
                    <a:pt x="255" y="56"/>
                  </a:lnTo>
                  <a:lnTo>
                    <a:pt x="257" y="59"/>
                  </a:lnTo>
                  <a:lnTo>
                    <a:pt x="259" y="63"/>
                  </a:lnTo>
                  <a:lnTo>
                    <a:pt x="261" y="66"/>
                  </a:lnTo>
                  <a:lnTo>
                    <a:pt x="262" y="69"/>
                  </a:lnTo>
                  <a:lnTo>
                    <a:pt x="264" y="71"/>
                  </a:lnTo>
                  <a:lnTo>
                    <a:pt x="266" y="74"/>
                  </a:lnTo>
                  <a:lnTo>
                    <a:pt x="267" y="77"/>
                  </a:lnTo>
                  <a:lnTo>
                    <a:pt x="269" y="80"/>
                  </a:lnTo>
                  <a:lnTo>
                    <a:pt x="270" y="83"/>
                  </a:lnTo>
                  <a:lnTo>
                    <a:pt x="271" y="86"/>
                  </a:lnTo>
                  <a:lnTo>
                    <a:pt x="273" y="90"/>
                  </a:lnTo>
                  <a:lnTo>
                    <a:pt x="274" y="93"/>
                  </a:lnTo>
                  <a:lnTo>
                    <a:pt x="275" y="96"/>
                  </a:lnTo>
                  <a:lnTo>
                    <a:pt x="276" y="99"/>
                  </a:lnTo>
                  <a:lnTo>
                    <a:pt x="277" y="102"/>
                  </a:lnTo>
                  <a:lnTo>
                    <a:pt x="278" y="106"/>
                  </a:lnTo>
                  <a:lnTo>
                    <a:pt x="279" y="109"/>
                  </a:lnTo>
                  <a:lnTo>
                    <a:pt x="280" y="112"/>
                  </a:lnTo>
                  <a:lnTo>
                    <a:pt x="280" y="117"/>
                  </a:lnTo>
                  <a:lnTo>
                    <a:pt x="281" y="120"/>
                  </a:lnTo>
                  <a:lnTo>
                    <a:pt x="281" y="124"/>
                  </a:lnTo>
                  <a:lnTo>
                    <a:pt x="282" y="127"/>
                  </a:lnTo>
                  <a:lnTo>
                    <a:pt x="282" y="131"/>
                  </a:lnTo>
                  <a:lnTo>
                    <a:pt x="282" y="134"/>
                  </a:lnTo>
                  <a:lnTo>
                    <a:pt x="282" y="138"/>
                  </a:lnTo>
                  <a:lnTo>
                    <a:pt x="282" y="141"/>
                  </a:lnTo>
                  <a:lnTo>
                    <a:pt x="282" y="141"/>
                  </a:lnTo>
                  <a:lnTo>
                    <a:pt x="282" y="145"/>
                  </a:lnTo>
                  <a:lnTo>
                    <a:pt x="282" y="148"/>
                  </a:lnTo>
                  <a:lnTo>
                    <a:pt x="282" y="152"/>
                  </a:lnTo>
                  <a:lnTo>
                    <a:pt x="282" y="155"/>
                  </a:lnTo>
                  <a:lnTo>
                    <a:pt x="281" y="159"/>
                  </a:lnTo>
                  <a:lnTo>
                    <a:pt x="281" y="162"/>
                  </a:lnTo>
                  <a:lnTo>
                    <a:pt x="280" y="166"/>
                  </a:lnTo>
                  <a:lnTo>
                    <a:pt x="280" y="170"/>
                  </a:lnTo>
                  <a:lnTo>
                    <a:pt x="279" y="173"/>
                  </a:lnTo>
                  <a:lnTo>
                    <a:pt x="278" y="177"/>
                  </a:lnTo>
                  <a:lnTo>
                    <a:pt x="277" y="180"/>
                  </a:lnTo>
                  <a:lnTo>
                    <a:pt x="276" y="183"/>
                  </a:lnTo>
                  <a:lnTo>
                    <a:pt x="275" y="187"/>
                  </a:lnTo>
                  <a:lnTo>
                    <a:pt x="274" y="190"/>
                  </a:lnTo>
                  <a:lnTo>
                    <a:pt x="273" y="193"/>
                  </a:lnTo>
                  <a:lnTo>
                    <a:pt x="271" y="196"/>
                  </a:lnTo>
                  <a:lnTo>
                    <a:pt x="270" y="199"/>
                  </a:lnTo>
                  <a:lnTo>
                    <a:pt x="269" y="202"/>
                  </a:lnTo>
                  <a:lnTo>
                    <a:pt x="267" y="205"/>
                  </a:lnTo>
                  <a:lnTo>
                    <a:pt x="266" y="208"/>
                  </a:lnTo>
                  <a:lnTo>
                    <a:pt x="264" y="211"/>
                  </a:lnTo>
                  <a:lnTo>
                    <a:pt x="262" y="214"/>
                  </a:lnTo>
                  <a:lnTo>
                    <a:pt x="261" y="217"/>
                  </a:lnTo>
                  <a:lnTo>
                    <a:pt x="259" y="220"/>
                  </a:lnTo>
                  <a:lnTo>
                    <a:pt x="257" y="222"/>
                  </a:lnTo>
                  <a:lnTo>
                    <a:pt x="255" y="226"/>
                  </a:lnTo>
                  <a:lnTo>
                    <a:pt x="253" y="229"/>
                  </a:lnTo>
                  <a:lnTo>
                    <a:pt x="251" y="231"/>
                  </a:lnTo>
                  <a:lnTo>
                    <a:pt x="248" y="234"/>
                  </a:lnTo>
                  <a:lnTo>
                    <a:pt x="245" y="236"/>
                  </a:lnTo>
                  <a:lnTo>
                    <a:pt x="243" y="239"/>
                  </a:lnTo>
                  <a:lnTo>
                    <a:pt x="241" y="241"/>
                  </a:lnTo>
                  <a:lnTo>
                    <a:pt x="238" y="243"/>
                  </a:lnTo>
                  <a:lnTo>
                    <a:pt x="236" y="246"/>
                  </a:lnTo>
                  <a:lnTo>
                    <a:pt x="233" y="248"/>
                  </a:lnTo>
                  <a:lnTo>
                    <a:pt x="231" y="250"/>
                  </a:lnTo>
                  <a:lnTo>
                    <a:pt x="228" y="252"/>
                  </a:lnTo>
                  <a:lnTo>
                    <a:pt x="226" y="254"/>
                  </a:lnTo>
                  <a:lnTo>
                    <a:pt x="223" y="256"/>
                  </a:lnTo>
                  <a:lnTo>
                    <a:pt x="220" y="258"/>
                  </a:lnTo>
                  <a:lnTo>
                    <a:pt x="217" y="260"/>
                  </a:lnTo>
                  <a:lnTo>
                    <a:pt x="215" y="262"/>
                  </a:lnTo>
                  <a:lnTo>
                    <a:pt x="212" y="263"/>
                  </a:lnTo>
                  <a:lnTo>
                    <a:pt x="209" y="265"/>
                  </a:lnTo>
                  <a:lnTo>
                    <a:pt x="206" y="267"/>
                  </a:lnTo>
                  <a:lnTo>
                    <a:pt x="203" y="268"/>
                  </a:lnTo>
                  <a:lnTo>
                    <a:pt x="200" y="270"/>
                  </a:lnTo>
                  <a:lnTo>
                    <a:pt x="197" y="271"/>
                  </a:lnTo>
                  <a:lnTo>
                    <a:pt x="193" y="272"/>
                  </a:lnTo>
                  <a:lnTo>
                    <a:pt x="189" y="273"/>
                  </a:lnTo>
                  <a:lnTo>
                    <a:pt x="186" y="274"/>
                  </a:lnTo>
                  <a:lnTo>
                    <a:pt x="183" y="277"/>
                  </a:lnTo>
                  <a:lnTo>
                    <a:pt x="180" y="278"/>
                  </a:lnTo>
                  <a:lnTo>
                    <a:pt x="176" y="278"/>
                  </a:lnTo>
                  <a:lnTo>
                    <a:pt x="173" y="279"/>
                  </a:lnTo>
                  <a:lnTo>
                    <a:pt x="170" y="280"/>
                  </a:lnTo>
                  <a:lnTo>
                    <a:pt x="166" y="281"/>
                  </a:lnTo>
                  <a:lnTo>
                    <a:pt x="163" y="281"/>
                  </a:lnTo>
                  <a:lnTo>
                    <a:pt x="159" y="282"/>
                  </a:lnTo>
                  <a:lnTo>
                    <a:pt x="156" y="282"/>
                  </a:lnTo>
                  <a:lnTo>
                    <a:pt x="153" y="282"/>
                  </a:lnTo>
                  <a:lnTo>
                    <a:pt x="149" y="283"/>
                  </a:lnTo>
                  <a:lnTo>
                    <a:pt x="145" y="283"/>
                  </a:lnTo>
                  <a:lnTo>
                    <a:pt x="141" y="283"/>
                  </a:lnTo>
                  <a:lnTo>
                    <a:pt x="141" y="283"/>
                  </a:lnTo>
                  <a:lnTo>
                    <a:pt x="137" y="283"/>
                  </a:lnTo>
                  <a:lnTo>
                    <a:pt x="134" y="283"/>
                  </a:lnTo>
                  <a:lnTo>
                    <a:pt x="130" y="282"/>
                  </a:lnTo>
                  <a:lnTo>
                    <a:pt x="127" y="282"/>
                  </a:lnTo>
                  <a:lnTo>
                    <a:pt x="123" y="282"/>
                  </a:lnTo>
                  <a:lnTo>
                    <a:pt x="120" y="281"/>
                  </a:lnTo>
                  <a:lnTo>
                    <a:pt x="116" y="281"/>
                  </a:lnTo>
                  <a:lnTo>
                    <a:pt x="113" y="280"/>
                  </a:lnTo>
                  <a:lnTo>
                    <a:pt x="110" y="279"/>
                  </a:lnTo>
                  <a:lnTo>
                    <a:pt x="106" y="278"/>
                  </a:lnTo>
                  <a:lnTo>
                    <a:pt x="103" y="278"/>
                  </a:lnTo>
                  <a:lnTo>
                    <a:pt x="100" y="277"/>
                  </a:lnTo>
                  <a:lnTo>
                    <a:pt x="97" y="274"/>
                  </a:lnTo>
                  <a:lnTo>
                    <a:pt x="93" y="273"/>
                  </a:lnTo>
                  <a:lnTo>
                    <a:pt x="90" y="272"/>
                  </a:lnTo>
                  <a:lnTo>
                    <a:pt x="86" y="271"/>
                  </a:lnTo>
                  <a:lnTo>
                    <a:pt x="83" y="270"/>
                  </a:lnTo>
                  <a:lnTo>
                    <a:pt x="80" y="268"/>
                  </a:lnTo>
                  <a:lnTo>
                    <a:pt x="77" y="267"/>
                  </a:lnTo>
                  <a:lnTo>
                    <a:pt x="74" y="265"/>
                  </a:lnTo>
                  <a:lnTo>
                    <a:pt x="71" y="263"/>
                  </a:lnTo>
                  <a:lnTo>
                    <a:pt x="68" y="262"/>
                  </a:lnTo>
                  <a:lnTo>
                    <a:pt x="65" y="260"/>
                  </a:lnTo>
                  <a:lnTo>
                    <a:pt x="63" y="258"/>
                  </a:lnTo>
                  <a:lnTo>
                    <a:pt x="60" y="256"/>
                  </a:lnTo>
                  <a:lnTo>
                    <a:pt x="57" y="254"/>
                  </a:lnTo>
                  <a:lnTo>
                    <a:pt x="55" y="252"/>
                  </a:lnTo>
                  <a:lnTo>
                    <a:pt x="52" y="250"/>
                  </a:lnTo>
                  <a:lnTo>
                    <a:pt x="49" y="248"/>
                  </a:lnTo>
                  <a:lnTo>
                    <a:pt x="47" y="246"/>
                  </a:lnTo>
                  <a:lnTo>
                    <a:pt x="44" y="243"/>
                  </a:lnTo>
                  <a:lnTo>
                    <a:pt x="42" y="241"/>
                  </a:lnTo>
                  <a:lnTo>
                    <a:pt x="40" y="239"/>
                  </a:lnTo>
                  <a:lnTo>
                    <a:pt x="37" y="236"/>
                  </a:lnTo>
                  <a:lnTo>
                    <a:pt x="34" y="234"/>
                  </a:lnTo>
                  <a:lnTo>
                    <a:pt x="32" y="231"/>
                  </a:lnTo>
                  <a:lnTo>
                    <a:pt x="30" y="229"/>
                  </a:lnTo>
                  <a:lnTo>
                    <a:pt x="28" y="226"/>
                  </a:lnTo>
                  <a:lnTo>
                    <a:pt x="26" y="222"/>
                  </a:lnTo>
                  <a:lnTo>
                    <a:pt x="24" y="220"/>
                  </a:lnTo>
                  <a:lnTo>
                    <a:pt x="22" y="217"/>
                  </a:lnTo>
                  <a:lnTo>
                    <a:pt x="21" y="214"/>
                  </a:lnTo>
                  <a:lnTo>
                    <a:pt x="19" y="211"/>
                  </a:lnTo>
                  <a:lnTo>
                    <a:pt x="17" y="208"/>
                  </a:lnTo>
                  <a:lnTo>
                    <a:pt x="16" y="205"/>
                  </a:lnTo>
                  <a:lnTo>
                    <a:pt x="14" y="202"/>
                  </a:lnTo>
                  <a:lnTo>
                    <a:pt x="13" y="199"/>
                  </a:lnTo>
                  <a:lnTo>
                    <a:pt x="11" y="196"/>
                  </a:lnTo>
                  <a:lnTo>
                    <a:pt x="10" y="193"/>
                  </a:lnTo>
                  <a:lnTo>
                    <a:pt x="9" y="190"/>
                  </a:lnTo>
                  <a:lnTo>
                    <a:pt x="8" y="187"/>
                  </a:lnTo>
                  <a:lnTo>
                    <a:pt x="7" y="183"/>
                  </a:lnTo>
                  <a:lnTo>
                    <a:pt x="6" y="180"/>
                  </a:lnTo>
                  <a:lnTo>
                    <a:pt x="5" y="177"/>
                  </a:lnTo>
                  <a:lnTo>
                    <a:pt x="4" y="173"/>
                  </a:lnTo>
                  <a:lnTo>
                    <a:pt x="3" y="170"/>
                  </a:lnTo>
                  <a:lnTo>
                    <a:pt x="3" y="166"/>
                  </a:lnTo>
                  <a:lnTo>
                    <a:pt x="2" y="162"/>
                  </a:lnTo>
                  <a:lnTo>
                    <a:pt x="1" y="159"/>
                  </a:lnTo>
                  <a:lnTo>
                    <a:pt x="1" y="155"/>
                  </a:lnTo>
                  <a:lnTo>
                    <a:pt x="1" y="152"/>
                  </a:lnTo>
                  <a:lnTo>
                    <a:pt x="1" y="148"/>
                  </a:lnTo>
                  <a:lnTo>
                    <a:pt x="0" y="145"/>
                  </a:lnTo>
                  <a:lnTo>
                    <a:pt x="0" y="141"/>
                  </a:lnTo>
                  <a:lnTo>
                    <a:pt x="0" y="141"/>
                  </a:lnTo>
                  <a:lnTo>
                    <a:pt x="0" y="138"/>
                  </a:lnTo>
                  <a:lnTo>
                    <a:pt x="1" y="134"/>
                  </a:lnTo>
                  <a:lnTo>
                    <a:pt x="1" y="131"/>
                  </a:lnTo>
                  <a:lnTo>
                    <a:pt x="1" y="127"/>
                  </a:lnTo>
                  <a:lnTo>
                    <a:pt x="1" y="124"/>
                  </a:lnTo>
                  <a:lnTo>
                    <a:pt x="2" y="120"/>
                  </a:lnTo>
                  <a:lnTo>
                    <a:pt x="3" y="117"/>
                  </a:lnTo>
                  <a:lnTo>
                    <a:pt x="3" y="112"/>
                  </a:lnTo>
                  <a:lnTo>
                    <a:pt x="4" y="109"/>
                  </a:lnTo>
                  <a:lnTo>
                    <a:pt x="5" y="106"/>
                  </a:lnTo>
                  <a:lnTo>
                    <a:pt x="6" y="102"/>
                  </a:lnTo>
                  <a:lnTo>
                    <a:pt x="7" y="99"/>
                  </a:lnTo>
                  <a:lnTo>
                    <a:pt x="8" y="96"/>
                  </a:lnTo>
                  <a:lnTo>
                    <a:pt x="9" y="93"/>
                  </a:lnTo>
                  <a:lnTo>
                    <a:pt x="10" y="90"/>
                  </a:lnTo>
                  <a:lnTo>
                    <a:pt x="11" y="86"/>
                  </a:lnTo>
                  <a:lnTo>
                    <a:pt x="13" y="83"/>
                  </a:lnTo>
                  <a:lnTo>
                    <a:pt x="14" y="80"/>
                  </a:lnTo>
                  <a:lnTo>
                    <a:pt x="16" y="77"/>
                  </a:lnTo>
                  <a:lnTo>
                    <a:pt x="17" y="74"/>
                  </a:lnTo>
                  <a:lnTo>
                    <a:pt x="19" y="71"/>
                  </a:lnTo>
                  <a:lnTo>
                    <a:pt x="21" y="69"/>
                  </a:lnTo>
                  <a:lnTo>
                    <a:pt x="22" y="66"/>
                  </a:lnTo>
                  <a:lnTo>
                    <a:pt x="24" y="63"/>
                  </a:lnTo>
                  <a:lnTo>
                    <a:pt x="26" y="59"/>
                  </a:lnTo>
                  <a:lnTo>
                    <a:pt x="28" y="56"/>
                  </a:lnTo>
                  <a:lnTo>
                    <a:pt x="30" y="54"/>
                  </a:lnTo>
                  <a:lnTo>
                    <a:pt x="32" y="51"/>
                  </a:lnTo>
                  <a:lnTo>
                    <a:pt x="34" y="49"/>
                  </a:lnTo>
                  <a:lnTo>
                    <a:pt x="37" y="46"/>
                  </a:lnTo>
                  <a:lnTo>
                    <a:pt x="40" y="44"/>
                  </a:lnTo>
                  <a:lnTo>
                    <a:pt x="42" y="41"/>
                  </a:lnTo>
                  <a:lnTo>
                    <a:pt x="44" y="39"/>
                  </a:lnTo>
                  <a:lnTo>
                    <a:pt x="47" y="37"/>
                  </a:lnTo>
                  <a:lnTo>
                    <a:pt x="49" y="35"/>
                  </a:lnTo>
                  <a:lnTo>
                    <a:pt x="52" y="32"/>
                  </a:lnTo>
                  <a:lnTo>
                    <a:pt x="55" y="30"/>
                  </a:lnTo>
                  <a:lnTo>
                    <a:pt x="57" y="28"/>
                  </a:lnTo>
                  <a:lnTo>
                    <a:pt x="60" y="26"/>
                  </a:lnTo>
                  <a:lnTo>
                    <a:pt x="63" y="24"/>
                  </a:lnTo>
                  <a:lnTo>
                    <a:pt x="65" y="23"/>
                  </a:lnTo>
                  <a:lnTo>
                    <a:pt x="68" y="21"/>
                  </a:lnTo>
                  <a:lnTo>
                    <a:pt x="71" y="19"/>
                  </a:lnTo>
                  <a:lnTo>
                    <a:pt x="74" y="17"/>
                  </a:lnTo>
                  <a:lnTo>
                    <a:pt x="77" y="16"/>
                  </a:lnTo>
                  <a:lnTo>
                    <a:pt x="80" y="14"/>
                  </a:lnTo>
                  <a:lnTo>
                    <a:pt x="83" y="13"/>
                  </a:lnTo>
                  <a:lnTo>
                    <a:pt x="86" y="12"/>
                  </a:lnTo>
                  <a:lnTo>
                    <a:pt x="90" y="10"/>
                  </a:lnTo>
                  <a:lnTo>
                    <a:pt x="93" y="9"/>
                  </a:lnTo>
                  <a:lnTo>
                    <a:pt x="97" y="7"/>
                  </a:lnTo>
                  <a:lnTo>
                    <a:pt x="100" y="6"/>
                  </a:lnTo>
                  <a:lnTo>
                    <a:pt x="103" y="5"/>
                  </a:lnTo>
                  <a:lnTo>
                    <a:pt x="106" y="4"/>
                  </a:lnTo>
                  <a:lnTo>
                    <a:pt x="110" y="3"/>
                  </a:lnTo>
                  <a:lnTo>
                    <a:pt x="113" y="3"/>
                  </a:lnTo>
                  <a:lnTo>
                    <a:pt x="116" y="2"/>
                  </a:lnTo>
                  <a:lnTo>
                    <a:pt x="120" y="1"/>
                  </a:lnTo>
                  <a:lnTo>
                    <a:pt x="123" y="1"/>
                  </a:lnTo>
                  <a:lnTo>
                    <a:pt x="127" y="0"/>
                  </a:lnTo>
                  <a:lnTo>
                    <a:pt x="130" y="0"/>
                  </a:lnTo>
                  <a:lnTo>
                    <a:pt x="134" y="0"/>
                  </a:lnTo>
                  <a:lnTo>
                    <a:pt x="137" y="0"/>
                  </a:lnTo>
                  <a:lnTo>
                    <a:pt x="141" y="0"/>
                  </a:lnTo>
                  <a:lnTo>
                    <a:pt x="141" y="141"/>
                  </a:lnTo>
                  <a:lnTo>
                    <a:pt x="141" y="0"/>
                  </a:lnTo>
                  <a:close/>
                </a:path>
              </a:pathLst>
            </a:custGeom>
            <a:solidFill>
              <a:srgbClr val="FF9933"/>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7" name="Rectangle 51"/>
            <p:cNvSpPr>
              <a:spLocks noChangeArrowheads="1"/>
            </p:cNvSpPr>
            <p:nvPr/>
          </p:nvSpPr>
          <p:spPr bwMode="auto">
            <a:xfrm>
              <a:off x="2926165" y="3539789"/>
              <a:ext cx="60182" cy="10753"/>
            </a:xfrm>
            <a:prstGeom prst="rect">
              <a:avLst/>
            </a:prstGeom>
            <a:solidFill>
              <a:srgbClr val="FF9933"/>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8" name="Freeform 52"/>
            <p:cNvSpPr>
              <a:spLocks/>
            </p:cNvSpPr>
            <p:nvPr/>
          </p:nvSpPr>
          <p:spPr bwMode="auto">
            <a:xfrm>
              <a:off x="2964743" y="3523660"/>
              <a:ext cx="43208" cy="43781"/>
            </a:xfrm>
            <a:custGeom>
              <a:avLst/>
              <a:gdLst/>
              <a:ahLst/>
              <a:cxnLst>
                <a:cxn ang="0">
                  <a:pos x="153" y="0"/>
                </a:cxn>
                <a:cxn ang="0">
                  <a:pos x="170" y="3"/>
                </a:cxn>
                <a:cxn ang="0">
                  <a:pos x="186" y="7"/>
                </a:cxn>
                <a:cxn ang="0">
                  <a:pos x="203" y="14"/>
                </a:cxn>
                <a:cxn ang="0">
                  <a:pos x="217" y="22"/>
                </a:cxn>
                <a:cxn ang="0">
                  <a:pos x="231" y="33"/>
                </a:cxn>
                <a:cxn ang="0">
                  <a:pos x="243" y="44"/>
                </a:cxn>
                <a:cxn ang="0">
                  <a:pos x="255" y="57"/>
                </a:cxn>
                <a:cxn ang="0">
                  <a:pos x="264" y="71"/>
                </a:cxn>
                <a:cxn ang="0">
                  <a:pos x="271" y="87"/>
                </a:cxn>
                <a:cxn ang="0">
                  <a:pos x="277" y="103"/>
                </a:cxn>
                <a:cxn ang="0">
                  <a:pos x="281" y="119"/>
                </a:cxn>
                <a:cxn ang="0">
                  <a:pos x="282" y="138"/>
                </a:cxn>
                <a:cxn ang="0">
                  <a:pos x="282" y="152"/>
                </a:cxn>
                <a:cxn ang="0">
                  <a:pos x="280" y="169"/>
                </a:cxn>
                <a:cxn ang="0">
                  <a:pos x="275" y="186"/>
                </a:cxn>
                <a:cxn ang="0">
                  <a:pos x="269" y="202"/>
                </a:cxn>
                <a:cxn ang="0">
                  <a:pos x="261" y="217"/>
                </a:cxn>
                <a:cxn ang="0">
                  <a:pos x="251" y="231"/>
                </a:cxn>
                <a:cxn ang="0">
                  <a:pos x="238" y="244"/>
                </a:cxn>
                <a:cxn ang="0">
                  <a:pos x="226" y="254"/>
                </a:cxn>
                <a:cxn ang="0">
                  <a:pos x="212" y="264"/>
                </a:cxn>
                <a:cxn ang="0">
                  <a:pos x="197" y="271"/>
                </a:cxn>
                <a:cxn ang="0">
                  <a:pos x="180" y="277"/>
                </a:cxn>
                <a:cxn ang="0">
                  <a:pos x="163" y="280"/>
                </a:cxn>
                <a:cxn ang="0">
                  <a:pos x="145" y="282"/>
                </a:cxn>
                <a:cxn ang="0">
                  <a:pos x="130" y="282"/>
                </a:cxn>
                <a:cxn ang="0">
                  <a:pos x="113" y="279"/>
                </a:cxn>
                <a:cxn ang="0">
                  <a:pos x="97" y="275"/>
                </a:cxn>
                <a:cxn ang="0">
                  <a:pos x="80" y="268"/>
                </a:cxn>
                <a:cxn ang="0">
                  <a:pos x="65" y="260"/>
                </a:cxn>
                <a:cxn ang="0">
                  <a:pos x="52" y="250"/>
                </a:cxn>
                <a:cxn ang="0">
                  <a:pos x="40" y="238"/>
                </a:cxn>
                <a:cxn ang="0">
                  <a:pos x="28" y="225"/>
                </a:cxn>
                <a:cxn ang="0">
                  <a:pos x="19" y="211"/>
                </a:cxn>
                <a:cxn ang="0">
                  <a:pos x="11" y="196"/>
                </a:cxn>
                <a:cxn ang="0">
                  <a:pos x="6" y="179"/>
                </a:cxn>
                <a:cxn ang="0">
                  <a:pos x="2" y="163"/>
                </a:cxn>
                <a:cxn ang="0">
                  <a:pos x="0" y="145"/>
                </a:cxn>
                <a:cxn ang="0">
                  <a:pos x="1" y="130"/>
                </a:cxn>
                <a:cxn ang="0">
                  <a:pos x="3" y="113"/>
                </a:cxn>
                <a:cxn ang="0">
                  <a:pos x="8" y="96"/>
                </a:cxn>
                <a:cxn ang="0">
                  <a:pos x="14" y="81"/>
                </a:cxn>
                <a:cxn ang="0">
                  <a:pos x="22" y="65"/>
                </a:cxn>
                <a:cxn ang="0">
                  <a:pos x="32" y="51"/>
                </a:cxn>
                <a:cxn ang="0">
                  <a:pos x="44" y="39"/>
                </a:cxn>
                <a:cxn ang="0">
                  <a:pos x="57" y="29"/>
                </a:cxn>
                <a:cxn ang="0">
                  <a:pos x="71" y="18"/>
                </a:cxn>
                <a:cxn ang="0">
                  <a:pos x="86" y="11"/>
                </a:cxn>
                <a:cxn ang="0">
                  <a:pos x="103" y="5"/>
                </a:cxn>
                <a:cxn ang="0">
                  <a:pos x="120" y="2"/>
                </a:cxn>
                <a:cxn ang="0">
                  <a:pos x="137" y="0"/>
                </a:cxn>
              </a:cxnLst>
              <a:rect l="0" t="0" r="r" b="b"/>
              <a:pathLst>
                <a:path w="282" h="282">
                  <a:moveTo>
                    <a:pt x="141" y="0"/>
                  </a:moveTo>
                  <a:lnTo>
                    <a:pt x="141" y="0"/>
                  </a:lnTo>
                  <a:lnTo>
                    <a:pt x="145" y="0"/>
                  </a:lnTo>
                  <a:lnTo>
                    <a:pt x="149" y="0"/>
                  </a:lnTo>
                  <a:lnTo>
                    <a:pt x="153" y="0"/>
                  </a:lnTo>
                  <a:lnTo>
                    <a:pt x="156" y="1"/>
                  </a:lnTo>
                  <a:lnTo>
                    <a:pt x="159" y="1"/>
                  </a:lnTo>
                  <a:lnTo>
                    <a:pt x="163" y="2"/>
                  </a:lnTo>
                  <a:lnTo>
                    <a:pt x="166" y="2"/>
                  </a:lnTo>
                  <a:lnTo>
                    <a:pt x="170" y="3"/>
                  </a:lnTo>
                  <a:lnTo>
                    <a:pt x="173" y="4"/>
                  </a:lnTo>
                  <a:lnTo>
                    <a:pt x="176" y="4"/>
                  </a:lnTo>
                  <a:lnTo>
                    <a:pt x="180" y="5"/>
                  </a:lnTo>
                  <a:lnTo>
                    <a:pt x="183" y="6"/>
                  </a:lnTo>
                  <a:lnTo>
                    <a:pt x="186" y="7"/>
                  </a:lnTo>
                  <a:lnTo>
                    <a:pt x="189" y="8"/>
                  </a:lnTo>
                  <a:lnTo>
                    <a:pt x="193" y="10"/>
                  </a:lnTo>
                  <a:lnTo>
                    <a:pt x="197" y="11"/>
                  </a:lnTo>
                  <a:lnTo>
                    <a:pt x="200" y="12"/>
                  </a:lnTo>
                  <a:lnTo>
                    <a:pt x="203" y="14"/>
                  </a:lnTo>
                  <a:lnTo>
                    <a:pt x="206" y="15"/>
                  </a:lnTo>
                  <a:lnTo>
                    <a:pt x="209" y="17"/>
                  </a:lnTo>
                  <a:lnTo>
                    <a:pt x="212" y="18"/>
                  </a:lnTo>
                  <a:lnTo>
                    <a:pt x="215" y="20"/>
                  </a:lnTo>
                  <a:lnTo>
                    <a:pt x="217" y="22"/>
                  </a:lnTo>
                  <a:lnTo>
                    <a:pt x="220" y="24"/>
                  </a:lnTo>
                  <a:lnTo>
                    <a:pt x="223" y="27"/>
                  </a:lnTo>
                  <a:lnTo>
                    <a:pt x="226" y="29"/>
                  </a:lnTo>
                  <a:lnTo>
                    <a:pt x="228" y="31"/>
                  </a:lnTo>
                  <a:lnTo>
                    <a:pt x="231" y="33"/>
                  </a:lnTo>
                  <a:lnTo>
                    <a:pt x="233" y="35"/>
                  </a:lnTo>
                  <a:lnTo>
                    <a:pt x="236" y="37"/>
                  </a:lnTo>
                  <a:lnTo>
                    <a:pt x="238" y="39"/>
                  </a:lnTo>
                  <a:lnTo>
                    <a:pt x="241" y="42"/>
                  </a:lnTo>
                  <a:lnTo>
                    <a:pt x="243" y="44"/>
                  </a:lnTo>
                  <a:lnTo>
                    <a:pt x="245" y="46"/>
                  </a:lnTo>
                  <a:lnTo>
                    <a:pt x="248" y="49"/>
                  </a:lnTo>
                  <a:lnTo>
                    <a:pt x="251" y="51"/>
                  </a:lnTo>
                  <a:lnTo>
                    <a:pt x="253" y="54"/>
                  </a:lnTo>
                  <a:lnTo>
                    <a:pt x="255" y="57"/>
                  </a:lnTo>
                  <a:lnTo>
                    <a:pt x="257" y="59"/>
                  </a:lnTo>
                  <a:lnTo>
                    <a:pt x="259" y="62"/>
                  </a:lnTo>
                  <a:lnTo>
                    <a:pt x="261" y="65"/>
                  </a:lnTo>
                  <a:lnTo>
                    <a:pt x="262" y="68"/>
                  </a:lnTo>
                  <a:lnTo>
                    <a:pt x="264" y="71"/>
                  </a:lnTo>
                  <a:lnTo>
                    <a:pt x="266" y="74"/>
                  </a:lnTo>
                  <a:lnTo>
                    <a:pt x="267" y="76"/>
                  </a:lnTo>
                  <a:lnTo>
                    <a:pt x="269" y="81"/>
                  </a:lnTo>
                  <a:lnTo>
                    <a:pt x="270" y="84"/>
                  </a:lnTo>
                  <a:lnTo>
                    <a:pt x="271" y="87"/>
                  </a:lnTo>
                  <a:lnTo>
                    <a:pt x="273" y="90"/>
                  </a:lnTo>
                  <a:lnTo>
                    <a:pt x="274" y="93"/>
                  </a:lnTo>
                  <a:lnTo>
                    <a:pt x="275" y="96"/>
                  </a:lnTo>
                  <a:lnTo>
                    <a:pt x="276" y="99"/>
                  </a:lnTo>
                  <a:lnTo>
                    <a:pt x="277" y="103"/>
                  </a:lnTo>
                  <a:lnTo>
                    <a:pt x="278" y="106"/>
                  </a:lnTo>
                  <a:lnTo>
                    <a:pt x="279" y="109"/>
                  </a:lnTo>
                  <a:lnTo>
                    <a:pt x="280" y="113"/>
                  </a:lnTo>
                  <a:lnTo>
                    <a:pt x="280" y="116"/>
                  </a:lnTo>
                  <a:lnTo>
                    <a:pt x="281" y="119"/>
                  </a:lnTo>
                  <a:lnTo>
                    <a:pt x="281" y="123"/>
                  </a:lnTo>
                  <a:lnTo>
                    <a:pt x="282" y="126"/>
                  </a:lnTo>
                  <a:lnTo>
                    <a:pt x="282" y="130"/>
                  </a:lnTo>
                  <a:lnTo>
                    <a:pt x="282" y="134"/>
                  </a:lnTo>
                  <a:lnTo>
                    <a:pt x="282" y="138"/>
                  </a:lnTo>
                  <a:lnTo>
                    <a:pt x="282" y="141"/>
                  </a:lnTo>
                  <a:lnTo>
                    <a:pt x="282" y="141"/>
                  </a:lnTo>
                  <a:lnTo>
                    <a:pt x="282" y="145"/>
                  </a:lnTo>
                  <a:lnTo>
                    <a:pt x="282" y="149"/>
                  </a:lnTo>
                  <a:lnTo>
                    <a:pt x="282" y="152"/>
                  </a:lnTo>
                  <a:lnTo>
                    <a:pt x="282" y="156"/>
                  </a:lnTo>
                  <a:lnTo>
                    <a:pt x="281" y="159"/>
                  </a:lnTo>
                  <a:lnTo>
                    <a:pt x="281" y="163"/>
                  </a:lnTo>
                  <a:lnTo>
                    <a:pt x="280" y="166"/>
                  </a:lnTo>
                  <a:lnTo>
                    <a:pt x="280" y="169"/>
                  </a:lnTo>
                  <a:lnTo>
                    <a:pt x="279" y="173"/>
                  </a:lnTo>
                  <a:lnTo>
                    <a:pt x="278" y="176"/>
                  </a:lnTo>
                  <a:lnTo>
                    <a:pt x="277" y="179"/>
                  </a:lnTo>
                  <a:lnTo>
                    <a:pt x="276" y="183"/>
                  </a:lnTo>
                  <a:lnTo>
                    <a:pt x="275" y="186"/>
                  </a:lnTo>
                  <a:lnTo>
                    <a:pt x="274" y="190"/>
                  </a:lnTo>
                  <a:lnTo>
                    <a:pt x="273" y="193"/>
                  </a:lnTo>
                  <a:lnTo>
                    <a:pt x="271" y="196"/>
                  </a:lnTo>
                  <a:lnTo>
                    <a:pt x="270" y="199"/>
                  </a:lnTo>
                  <a:lnTo>
                    <a:pt x="269" y="202"/>
                  </a:lnTo>
                  <a:lnTo>
                    <a:pt x="267" y="205"/>
                  </a:lnTo>
                  <a:lnTo>
                    <a:pt x="266" y="208"/>
                  </a:lnTo>
                  <a:lnTo>
                    <a:pt x="264" y="211"/>
                  </a:lnTo>
                  <a:lnTo>
                    <a:pt x="262" y="214"/>
                  </a:lnTo>
                  <a:lnTo>
                    <a:pt x="261" y="217"/>
                  </a:lnTo>
                  <a:lnTo>
                    <a:pt x="259" y="220"/>
                  </a:lnTo>
                  <a:lnTo>
                    <a:pt x="257" y="223"/>
                  </a:lnTo>
                  <a:lnTo>
                    <a:pt x="255" y="225"/>
                  </a:lnTo>
                  <a:lnTo>
                    <a:pt x="253" y="228"/>
                  </a:lnTo>
                  <a:lnTo>
                    <a:pt x="251" y="231"/>
                  </a:lnTo>
                  <a:lnTo>
                    <a:pt x="248" y="233"/>
                  </a:lnTo>
                  <a:lnTo>
                    <a:pt x="245" y="236"/>
                  </a:lnTo>
                  <a:lnTo>
                    <a:pt x="243" y="238"/>
                  </a:lnTo>
                  <a:lnTo>
                    <a:pt x="241" y="240"/>
                  </a:lnTo>
                  <a:lnTo>
                    <a:pt x="238" y="244"/>
                  </a:lnTo>
                  <a:lnTo>
                    <a:pt x="236" y="246"/>
                  </a:lnTo>
                  <a:lnTo>
                    <a:pt x="233" y="248"/>
                  </a:lnTo>
                  <a:lnTo>
                    <a:pt x="231" y="250"/>
                  </a:lnTo>
                  <a:lnTo>
                    <a:pt x="228" y="252"/>
                  </a:lnTo>
                  <a:lnTo>
                    <a:pt x="226" y="254"/>
                  </a:lnTo>
                  <a:lnTo>
                    <a:pt x="223" y="256"/>
                  </a:lnTo>
                  <a:lnTo>
                    <a:pt x="220" y="258"/>
                  </a:lnTo>
                  <a:lnTo>
                    <a:pt x="217" y="260"/>
                  </a:lnTo>
                  <a:lnTo>
                    <a:pt x="215" y="262"/>
                  </a:lnTo>
                  <a:lnTo>
                    <a:pt x="212" y="264"/>
                  </a:lnTo>
                  <a:lnTo>
                    <a:pt x="209" y="265"/>
                  </a:lnTo>
                  <a:lnTo>
                    <a:pt x="206" y="267"/>
                  </a:lnTo>
                  <a:lnTo>
                    <a:pt x="203" y="268"/>
                  </a:lnTo>
                  <a:lnTo>
                    <a:pt x="200" y="270"/>
                  </a:lnTo>
                  <a:lnTo>
                    <a:pt x="197" y="271"/>
                  </a:lnTo>
                  <a:lnTo>
                    <a:pt x="193" y="272"/>
                  </a:lnTo>
                  <a:lnTo>
                    <a:pt x="189" y="274"/>
                  </a:lnTo>
                  <a:lnTo>
                    <a:pt x="186" y="275"/>
                  </a:lnTo>
                  <a:lnTo>
                    <a:pt x="183" y="276"/>
                  </a:lnTo>
                  <a:lnTo>
                    <a:pt x="180" y="277"/>
                  </a:lnTo>
                  <a:lnTo>
                    <a:pt x="176" y="278"/>
                  </a:lnTo>
                  <a:lnTo>
                    <a:pt x="173" y="278"/>
                  </a:lnTo>
                  <a:lnTo>
                    <a:pt x="170" y="279"/>
                  </a:lnTo>
                  <a:lnTo>
                    <a:pt x="166" y="280"/>
                  </a:lnTo>
                  <a:lnTo>
                    <a:pt x="163" y="280"/>
                  </a:lnTo>
                  <a:lnTo>
                    <a:pt x="159" y="281"/>
                  </a:lnTo>
                  <a:lnTo>
                    <a:pt x="156" y="281"/>
                  </a:lnTo>
                  <a:lnTo>
                    <a:pt x="153" y="282"/>
                  </a:lnTo>
                  <a:lnTo>
                    <a:pt x="149" y="282"/>
                  </a:lnTo>
                  <a:lnTo>
                    <a:pt x="145" y="282"/>
                  </a:lnTo>
                  <a:lnTo>
                    <a:pt x="141" y="282"/>
                  </a:lnTo>
                  <a:lnTo>
                    <a:pt x="141" y="282"/>
                  </a:lnTo>
                  <a:lnTo>
                    <a:pt x="137" y="282"/>
                  </a:lnTo>
                  <a:lnTo>
                    <a:pt x="134" y="282"/>
                  </a:lnTo>
                  <a:lnTo>
                    <a:pt x="130" y="282"/>
                  </a:lnTo>
                  <a:lnTo>
                    <a:pt x="127" y="281"/>
                  </a:lnTo>
                  <a:lnTo>
                    <a:pt x="123" y="281"/>
                  </a:lnTo>
                  <a:lnTo>
                    <a:pt x="120" y="280"/>
                  </a:lnTo>
                  <a:lnTo>
                    <a:pt x="116" y="280"/>
                  </a:lnTo>
                  <a:lnTo>
                    <a:pt x="113" y="279"/>
                  </a:lnTo>
                  <a:lnTo>
                    <a:pt x="110" y="278"/>
                  </a:lnTo>
                  <a:lnTo>
                    <a:pt x="106" y="278"/>
                  </a:lnTo>
                  <a:lnTo>
                    <a:pt x="103" y="277"/>
                  </a:lnTo>
                  <a:lnTo>
                    <a:pt x="100" y="276"/>
                  </a:lnTo>
                  <a:lnTo>
                    <a:pt x="97" y="275"/>
                  </a:lnTo>
                  <a:lnTo>
                    <a:pt x="93" y="274"/>
                  </a:lnTo>
                  <a:lnTo>
                    <a:pt x="90" y="272"/>
                  </a:lnTo>
                  <a:lnTo>
                    <a:pt x="86" y="271"/>
                  </a:lnTo>
                  <a:lnTo>
                    <a:pt x="83" y="270"/>
                  </a:lnTo>
                  <a:lnTo>
                    <a:pt x="80" y="268"/>
                  </a:lnTo>
                  <a:lnTo>
                    <a:pt x="77" y="267"/>
                  </a:lnTo>
                  <a:lnTo>
                    <a:pt x="74" y="265"/>
                  </a:lnTo>
                  <a:lnTo>
                    <a:pt x="71" y="264"/>
                  </a:lnTo>
                  <a:lnTo>
                    <a:pt x="68" y="262"/>
                  </a:lnTo>
                  <a:lnTo>
                    <a:pt x="65" y="260"/>
                  </a:lnTo>
                  <a:lnTo>
                    <a:pt x="63" y="258"/>
                  </a:lnTo>
                  <a:lnTo>
                    <a:pt x="60" y="256"/>
                  </a:lnTo>
                  <a:lnTo>
                    <a:pt x="57" y="254"/>
                  </a:lnTo>
                  <a:lnTo>
                    <a:pt x="55" y="252"/>
                  </a:lnTo>
                  <a:lnTo>
                    <a:pt x="52" y="250"/>
                  </a:lnTo>
                  <a:lnTo>
                    <a:pt x="49" y="248"/>
                  </a:lnTo>
                  <a:lnTo>
                    <a:pt x="47" y="246"/>
                  </a:lnTo>
                  <a:lnTo>
                    <a:pt x="44" y="244"/>
                  </a:lnTo>
                  <a:lnTo>
                    <a:pt x="42" y="240"/>
                  </a:lnTo>
                  <a:lnTo>
                    <a:pt x="40" y="238"/>
                  </a:lnTo>
                  <a:lnTo>
                    <a:pt x="37" y="236"/>
                  </a:lnTo>
                  <a:lnTo>
                    <a:pt x="34" y="233"/>
                  </a:lnTo>
                  <a:lnTo>
                    <a:pt x="32" y="231"/>
                  </a:lnTo>
                  <a:lnTo>
                    <a:pt x="30" y="228"/>
                  </a:lnTo>
                  <a:lnTo>
                    <a:pt x="28" y="225"/>
                  </a:lnTo>
                  <a:lnTo>
                    <a:pt x="26" y="223"/>
                  </a:lnTo>
                  <a:lnTo>
                    <a:pt x="24" y="220"/>
                  </a:lnTo>
                  <a:lnTo>
                    <a:pt x="22" y="217"/>
                  </a:lnTo>
                  <a:lnTo>
                    <a:pt x="21" y="214"/>
                  </a:lnTo>
                  <a:lnTo>
                    <a:pt x="19" y="211"/>
                  </a:lnTo>
                  <a:lnTo>
                    <a:pt x="17" y="208"/>
                  </a:lnTo>
                  <a:lnTo>
                    <a:pt x="16" y="205"/>
                  </a:lnTo>
                  <a:lnTo>
                    <a:pt x="14" y="202"/>
                  </a:lnTo>
                  <a:lnTo>
                    <a:pt x="13" y="199"/>
                  </a:lnTo>
                  <a:lnTo>
                    <a:pt x="11" y="196"/>
                  </a:lnTo>
                  <a:lnTo>
                    <a:pt x="10" y="193"/>
                  </a:lnTo>
                  <a:lnTo>
                    <a:pt x="9" y="190"/>
                  </a:lnTo>
                  <a:lnTo>
                    <a:pt x="8" y="186"/>
                  </a:lnTo>
                  <a:lnTo>
                    <a:pt x="7" y="183"/>
                  </a:lnTo>
                  <a:lnTo>
                    <a:pt x="6" y="179"/>
                  </a:lnTo>
                  <a:lnTo>
                    <a:pt x="5" y="176"/>
                  </a:lnTo>
                  <a:lnTo>
                    <a:pt x="4" y="173"/>
                  </a:lnTo>
                  <a:lnTo>
                    <a:pt x="3" y="169"/>
                  </a:lnTo>
                  <a:lnTo>
                    <a:pt x="3" y="166"/>
                  </a:lnTo>
                  <a:lnTo>
                    <a:pt x="2" y="163"/>
                  </a:lnTo>
                  <a:lnTo>
                    <a:pt x="1" y="159"/>
                  </a:lnTo>
                  <a:lnTo>
                    <a:pt x="1" y="156"/>
                  </a:lnTo>
                  <a:lnTo>
                    <a:pt x="1" y="152"/>
                  </a:lnTo>
                  <a:lnTo>
                    <a:pt x="1" y="149"/>
                  </a:lnTo>
                  <a:lnTo>
                    <a:pt x="0" y="145"/>
                  </a:lnTo>
                  <a:lnTo>
                    <a:pt x="0" y="141"/>
                  </a:lnTo>
                  <a:lnTo>
                    <a:pt x="0" y="141"/>
                  </a:lnTo>
                  <a:lnTo>
                    <a:pt x="0" y="138"/>
                  </a:lnTo>
                  <a:lnTo>
                    <a:pt x="1" y="134"/>
                  </a:lnTo>
                  <a:lnTo>
                    <a:pt x="1" y="130"/>
                  </a:lnTo>
                  <a:lnTo>
                    <a:pt x="1" y="126"/>
                  </a:lnTo>
                  <a:lnTo>
                    <a:pt x="1" y="123"/>
                  </a:lnTo>
                  <a:lnTo>
                    <a:pt x="2" y="119"/>
                  </a:lnTo>
                  <a:lnTo>
                    <a:pt x="3" y="116"/>
                  </a:lnTo>
                  <a:lnTo>
                    <a:pt x="3" y="113"/>
                  </a:lnTo>
                  <a:lnTo>
                    <a:pt x="4" y="109"/>
                  </a:lnTo>
                  <a:lnTo>
                    <a:pt x="5" y="106"/>
                  </a:lnTo>
                  <a:lnTo>
                    <a:pt x="6" y="103"/>
                  </a:lnTo>
                  <a:lnTo>
                    <a:pt x="7" y="99"/>
                  </a:lnTo>
                  <a:lnTo>
                    <a:pt x="8" y="96"/>
                  </a:lnTo>
                  <a:lnTo>
                    <a:pt x="9" y="93"/>
                  </a:lnTo>
                  <a:lnTo>
                    <a:pt x="10" y="90"/>
                  </a:lnTo>
                  <a:lnTo>
                    <a:pt x="11" y="87"/>
                  </a:lnTo>
                  <a:lnTo>
                    <a:pt x="13" y="84"/>
                  </a:lnTo>
                  <a:lnTo>
                    <a:pt x="14" y="81"/>
                  </a:lnTo>
                  <a:lnTo>
                    <a:pt x="16" y="76"/>
                  </a:lnTo>
                  <a:lnTo>
                    <a:pt x="17" y="74"/>
                  </a:lnTo>
                  <a:lnTo>
                    <a:pt x="19" y="71"/>
                  </a:lnTo>
                  <a:lnTo>
                    <a:pt x="21" y="68"/>
                  </a:lnTo>
                  <a:lnTo>
                    <a:pt x="22" y="65"/>
                  </a:lnTo>
                  <a:lnTo>
                    <a:pt x="24" y="62"/>
                  </a:lnTo>
                  <a:lnTo>
                    <a:pt x="26" y="59"/>
                  </a:lnTo>
                  <a:lnTo>
                    <a:pt x="28" y="57"/>
                  </a:lnTo>
                  <a:lnTo>
                    <a:pt x="30" y="54"/>
                  </a:lnTo>
                  <a:lnTo>
                    <a:pt x="32" y="51"/>
                  </a:lnTo>
                  <a:lnTo>
                    <a:pt x="34" y="49"/>
                  </a:lnTo>
                  <a:lnTo>
                    <a:pt x="37" y="46"/>
                  </a:lnTo>
                  <a:lnTo>
                    <a:pt x="40" y="44"/>
                  </a:lnTo>
                  <a:lnTo>
                    <a:pt x="42" y="42"/>
                  </a:lnTo>
                  <a:lnTo>
                    <a:pt x="44" y="39"/>
                  </a:lnTo>
                  <a:lnTo>
                    <a:pt x="47" y="37"/>
                  </a:lnTo>
                  <a:lnTo>
                    <a:pt x="49" y="35"/>
                  </a:lnTo>
                  <a:lnTo>
                    <a:pt x="52" y="33"/>
                  </a:lnTo>
                  <a:lnTo>
                    <a:pt x="55" y="31"/>
                  </a:lnTo>
                  <a:lnTo>
                    <a:pt x="57" y="29"/>
                  </a:lnTo>
                  <a:lnTo>
                    <a:pt x="60" y="27"/>
                  </a:lnTo>
                  <a:lnTo>
                    <a:pt x="63" y="24"/>
                  </a:lnTo>
                  <a:lnTo>
                    <a:pt x="65" y="22"/>
                  </a:lnTo>
                  <a:lnTo>
                    <a:pt x="68" y="20"/>
                  </a:lnTo>
                  <a:lnTo>
                    <a:pt x="71" y="18"/>
                  </a:lnTo>
                  <a:lnTo>
                    <a:pt x="74" y="17"/>
                  </a:lnTo>
                  <a:lnTo>
                    <a:pt x="77" y="15"/>
                  </a:lnTo>
                  <a:lnTo>
                    <a:pt x="80" y="14"/>
                  </a:lnTo>
                  <a:lnTo>
                    <a:pt x="83" y="12"/>
                  </a:lnTo>
                  <a:lnTo>
                    <a:pt x="86" y="11"/>
                  </a:lnTo>
                  <a:lnTo>
                    <a:pt x="90" y="10"/>
                  </a:lnTo>
                  <a:lnTo>
                    <a:pt x="93" y="8"/>
                  </a:lnTo>
                  <a:lnTo>
                    <a:pt x="97" y="7"/>
                  </a:lnTo>
                  <a:lnTo>
                    <a:pt x="100" y="6"/>
                  </a:lnTo>
                  <a:lnTo>
                    <a:pt x="103" y="5"/>
                  </a:lnTo>
                  <a:lnTo>
                    <a:pt x="106" y="4"/>
                  </a:lnTo>
                  <a:lnTo>
                    <a:pt x="110" y="4"/>
                  </a:lnTo>
                  <a:lnTo>
                    <a:pt x="113" y="3"/>
                  </a:lnTo>
                  <a:lnTo>
                    <a:pt x="116" y="2"/>
                  </a:lnTo>
                  <a:lnTo>
                    <a:pt x="120" y="2"/>
                  </a:lnTo>
                  <a:lnTo>
                    <a:pt x="123" y="1"/>
                  </a:lnTo>
                  <a:lnTo>
                    <a:pt x="127" y="1"/>
                  </a:lnTo>
                  <a:lnTo>
                    <a:pt x="130" y="0"/>
                  </a:lnTo>
                  <a:lnTo>
                    <a:pt x="134" y="0"/>
                  </a:lnTo>
                  <a:lnTo>
                    <a:pt x="137" y="0"/>
                  </a:lnTo>
                  <a:lnTo>
                    <a:pt x="141" y="0"/>
                  </a:lnTo>
                  <a:lnTo>
                    <a:pt x="141" y="141"/>
                  </a:lnTo>
                  <a:lnTo>
                    <a:pt x="141" y="0"/>
                  </a:lnTo>
                  <a:close/>
                </a:path>
              </a:pathLst>
            </a:custGeom>
            <a:solidFill>
              <a:srgbClr val="FF9933"/>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49" name="Freeform 53"/>
            <p:cNvSpPr>
              <a:spLocks/>
            </p:cNvSpPr>
            <p:nvPr/>
          </p:nvSpPr>
          <p:spPr bwMode="auto">
            <a:xfrm>
              <a:off x="1248137" y="3537486"/>
              <a:ext cx="10802" cy="355485"/>
            </a:xfrm>
            <a:custGeom>
              <a:avLst/>
              <a:gdLst/>
              <a:ahLst/>
              <a:cxnLst>
                <a:cxn ang="0">
                  <a:pos x="36" y="1845"/>
                </a:cxn>
                <a:cxn ang="0">
                  <a:pos x="71" y="1810"/>
                </a:cxn>
                <a:cxn ang="0">
                  <a:pos x="71" y="0"/>
                </a:cxn>
                <a:cxn ang="0">
                  <a:pos x="0" y="0"/>
                </a:cxn>
                <a:cxn ang="0">
                  <a:pos x="0" y="1810"/>
                </a:cxn>
                <a:cxn ang="0">
                  <a:pos x="36" y="1845"/>
                </a:cxn>
                <a:cxn ang="0">
                  <a:pos x="36" y="1845"/>
                </a:cxn>
                <a:cxn ang="0">
                  <a:pos x="71" y="1845"/>
                </a:cxn>
                <a:cxn ang="0">
                  <a:pos x="71" y="1810"/>
                </a:cxn>
                <a:cxn ang="0">
                  <a:pos x="36" y="1845"/>
                </a:cxn>
              </a:cxnLst>
              <a:rect l="0" t="0" r="r" b="b"/>
              <a:pathLst>
                <a:path w="71" h="1845">
                  <a:moveTo>
                    <a:pt x="36" y="1845"/>
                  </a:moveTo>
                  <a:lnTo>
                    <a:pt x="71" y="1810"/>
                  </a:lnTo>
                  <a:lnTo>
                    <a:pt x="71" y="0"/>
                  </a:lnTo>
                  <a:lnTo>
                    <a:pt x="0" y="0"/>
                  </a:lnTo>
                  <a:lnTo>
                    <a:pt x="0" y="1810"/>
                  </a:lnTo>
                  <a:lnTo>
                    <a:pt x="36" y="1845"/>
                  </a:lnTo>
                  <a:lnTo>
                    <a:pt x="36" y="1845"/>
                  </a:lnTo>
                  <a:lnTo>
                    <a:pt x="71" y="1845"/>
                  </a:lnTo>
                  <a:lnTo>
                    <a:pt x="71" y="1810"/>
                  </a:lnTo>
                  <a:lnTo>
                    <a:pt x="36" y="1845"/>
                  </a:lnTo>
                  <a:close/>
                </a:path>
              </a:pathLst>
            </a:custGeom>
            <a:solidFill>
              <a:srgbClr val="0070C0"/>
            </a:solidFill>
            <a:ln w="9525">
              <a:solidFill>
                <a:schemeClr val="accent1"/>
              </a:solid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grpSp>
          <p:nvGrpSpPr>
            <p:cNvPr id="2" name="组合 1"/>
            <p:cNvGrpSpPr/>
            <p:nvPr/>
          </p:nvGrpSpPr>
          <p:grpSpPr>
            <a:xfrm>
              <a:off x="1101090" y="3770744"/>
              <a:ext cx="143670" cy="43781"/>
              <a:chOff x="1018676" y="3526657"/>
              <a:chExt cx="166850" cy="53205"/>
            </a:xfrm>
          </p:grpSpPr>
          <p:sp>
            <p:nvSpPr>
              <p:cNvPr id="154" name="Rectangle 58"/>
              <p:cNvSpPr>
                <a:spLocks noChangeArrowheads="1"/>
              </p:cNvSpPr>
              <p:nvPr/>
            </p:nvSpPr>
            <p:spPr bwMode="auto">
              <a:xfrm>
                <a:off x="1041526" y="3546260"/>
                <a:ext cx="144000" cy="14002"/>
              </a:xfrm>
              <a:prstGeom prst="rect">
                <a:avLst/>
              </a:prstGeom>
              <a:solidFill>
                <a:srgbClr val="0070C0"/>
              </a:solidFill>
              <a:ln w="9525">
                <a:solidFill>
                  <a:schemeClr val="accent1"/>
                </a:solid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55" name="Freeform 59"/>
              <p:cNvSpPr>
                <a:spLocks/>
              </p:cNvSpPr>
              <p:nvPr/>
            </p:nvSpPr>
            <p:spPr bwMode="auto">
              <a:xfrm>
                <a:off x="1018676" y="3526657"/>
                <a:ext cx="51075" cy="53205"/>
              </a:xfrm>
              <a:custGeom>
                <a:avLst/>
                <a:gdLst/>
                <a:ahLst/>
                <a:cxnLst>
                  <a:cxn ang="0">
                    <a:pos x="130" y="282"/>
                  </a:cxn>
                  <a:cxn ang="0">
                    <a:pos x="113" y="280"/>
                  </a:cxn>
                  <a:cxn ang="0">
                    <a:pos x="96" y="274"/>
                  </a:cxn>
                  <a:cxn ang="0">
                    <a:pos x="80" y="268"/>
                  </a:cxn>
                  <a:cxn ang="0">
                    <a:pos x="65" y="260"/>
                  </a:cxn>
                  <a:cxn ang="0">
                    <a:pos x="52" y="250"/>
                  </a:cxn>
                  <a:cxn ang="0">
                    <a:pos x="39" y="239"/>
                  </a:cxn>
                  <a:cxn ang="0">
                    <a:pos x="28" y="226"/>
                  </a:cxn>
                  <a:cxn ang="0">
                    <a:pos x="18" y="211"/>
                  </a:cxn>
                  <a:cxn ang="0">
                    <a:pos x="11" y="196"/>
                  </a:cxn>
                  <a:cxn ang="0">
                    <a:pos x="5" y="180"/>
                  </a:cxn>
                  <a:cxn ang="0">
                    <a:pos x="2" y="162"/>
                  </a:cxn>
                  <a:cxn ang="0">
                    <a:pos x="0" y="145"/>
                  </a:cxn>
                  <a:cxn ang="0">
                    <a:pos x="0" y="130"/>
                  </a:cxn>
                  <a:cxn ang="0">
                    <a:pos x="3" y="112"/>
                  </a:cxn>
                  <a:cxn ang="0">
                    <a:pos x="7" y="96"/>
                  </a:cxn>
                  <a:cxn ang="0">
                    <a:pos x="14" y="80"/>
                  </a:cxn>
                  <a:cxn ang="0">
                    <a:pos x="22" y="66"/>
                  </a:cxn>
                  <a:cxn ang="0">
                    <a:pos x="33" y="51"/>
                  </a:cxn>
                  <a:cxn ang="0">
                    <a:pos x="44" y="39"/>
                  </a:cxn>
                  <a:cxn ang="0">
                    <a:pos x="57" y="28"/>
                  </a:cxn>
                  <a:cxn ang="0">
                    <a:pos x="71" y="19"/>
                  </a:cxn>
                  <a:cxn ang="0">
                    <a:pos x="87" y="11"/>
                  </a:cxn>
                  <a:cxn ang="0">
                    <a:pos x="103" y="5"/>
                  </a:cxn>
                  <a:cxn ang="0">
                    <a:pos x="119" y="1"/>
                  </a:cxn>
                  <a:cxn ang="0">
                    <a:pos x="138" y="0"/>
                  </a:cxn>
                  <a:cxn ang="0">
                    <a:pos x="152" y="0"/>
                  </a:cxn>
                  <a:cxn ang="0">
                    <a:pos x="169" y="2"/>
                  </a:cxn>
                  <a:cxn ang="0">
                    <a:pos x="186" y="7"/>
                  </a:cxn>
                  <a:cxn ang="0">
                    <a:pos x="202" y="14"/>
                  </a:cxn>
                  <a:cxn ang="0">
                    <a:pos x="217" y="22"/>
                  </a:cxn>
                  <a:cxn ang="0">
                    <a:pos x="230" y="32"/>
                  </a:cxn>
                  <a:cxn ang="0">
                    <a:pos x="243" y="44"/>
                  </a:cxn>
                  <a:cxn ang="0">
                    <a:pos x="254" y="56"/>
                  </a:cxn>
                  <a:cxn ang="0">
                    <a:pos x="264" y="71"/>
                  </a:cxn>
                  <a:cxn ang="0">
                    <a:pos x="271" y="86"/>
                  </a:cxn>
                  <a:cxn ang="0">
                    <a:pos x="277" y="102"/>
                  </a:cxn>
                  <a:cxn ang="0">
                    <a:pos x="280" y="120"/>
                  </a:cxn>
                  <a:cxn ang="0">
                    <a:pos x="282" y="138"/>
                  </a:cxn>
                  <a:cxn ang="0">
                    <a:pos x="282" y="152"/>
                  </a:cxn>
                  <a:cxn ang="0">
                    <a:pos x="279" y="170"/>
                  </a:cxn>
                  <a:cxn ang="0">
                    <a:pos x="275" y="186"/>
                  </a:cxn>
                  <a:cxn ang="0">
                    <a:pos x="268" y="202"/>
                  </a:cxn>
                  <a:cxn ang="0">
                    <a:pos x="260" y="217"/>
                  </a:cxn>
                  <a:cxn ang="0">
                    <a:pos x="250" y="231"/>
                  </a:cxn>
                  <a:cxn ang="0">
                    <a:pos x="238" y="243"/>
                  </a:cxn>
                  <a:cxn ang="0">
                    <a:pos x="225" y="254"/>
                  </a:cxn>
                  <a:cxn ang="0">
                    <a:pos x="211" y="263"/>
                  </a:cxn>
                  <a:cxn ang="0">
                    <a:pos x="196" y="271"/>
                  </a:cxn>
                  <a:cxn ang="0">
                    <a:pos x="179" y="277"/>
                  </a:cxn>
                  <a:cxn ang="0">
                    <a:pos x="163" y="281"/>
                  </a:cxn>
                  <a:cxn ang="0">
                    <a:pos x="145" y="283"/>
                  </a:cxn>
                </a:cxnLst>
                <a:rect l="0" t="0" r="r" b="b"/>
                <a:pathLst>
                  <a:path w="282" h="283">
                    <a:moveTo>
                      <a:pt x="142" y="283"/>
                    </a:moveTo>
                    <a:lnTo>
                      <a:pt x="142" y="283"/>
                    </a:lnTo>
                    <a:lnTo>
                      <a:pt x="138" y="283"/>
                    </a:lnTo>
                    <a:lnTo>
                      <a:pt x="133" y="282"/>
                    </a:lnTo>
                    <a:lnTo>
                      <a:pt x="130" y="282"/>
                    </a:lnTo>
                    <a:lnTo>
                      <a:pt x="126" y="282"/>
                    </a:lnTo>
                    <a:lnTo>
                      <a:pt x="123" y="282"/>
                    </a:lnTo>
                    <a:lnTo>
                      <a:pt x="119" y="281"/>
                    </a:lnTo>
                    <a:lnTo>
                      <a:pt x="116" y="280"/>
                    </a:lnTo>
                    <a:lnTo>
                      <a:pt x="113" y="280"/>
                    </a:lnTo>
                    <a:lnTo>
                      <a:pt x="109" y="279"/>
                    </a:lnTo>
                    <a:lnTo>
                      <a:pt x="106" y="278"/>
                    </a:lnTo>
                    <a:lnTo>
                      <a:pt x="103" y="277"/>
                    </a:lnTo>
                    <a:lnTo>
                      <a:pt x="99" y="275"/>
                    </a:lnTo>
                    <a:lnTo>
                      <a:pt x="96" y="274"/>
                    </a:lnTo>
                    <a:lnTo>
                      <a:pt x="93" y="273"/>
                    </a:lnTo>
                    <a:lnTo>
                      <a:pt x="90" y="272"/>
                    </a:lnTo>
                    <a:lnTo>
                      <a:pt x="87" y="271"/>
                    </a:lnTo>
                    <a:lnTo>
                      <a:pt x="84" y="269"/>
                    </a:lnTo>
                    <a:lnTo>
                      <a:pt x="80" y="268"/>
                    </a:lnTo>
                    <a:lnTo>
                      <a:pt x="77" y="266"/>
                    </a:lnTo>
                    <a:lnTo>
                      <a:pt x="74" y="265"/>
                    </a:lnTo>
                    <a:lnTo>
                      <a:pt x="71" y="263"/>
                    </a:lnTo>
                    <a:lnTo>
                      <a:pt x="68" y="262"/>
                    </a:lnTo>
                    <a:lnTo>
                      <a:pt x="65" y="260"/>
                    </a:lnTo>
                    <a:lnTo>
                      <a:pt x="62" y="258"/>
                    </a:lnTo>
                    <a:lnTo>
                      <a:pt x="59" y="256"/>
                    </a:lnTo>
                    <a:lnTo>
                      <a:pt x="57" y="254"/>
                    </a:lnTo>
                    <a:lnTo>
                      <a:pt x="54" y="252"/>
                    </a:lnTo>
                    <a:lnTo>
                      <a:pt x="52" y="250"/>
                    </a:lnTo>
                    <a:lnTo>
                      <a:pt x="49" y="248"/>
                    </a:lnTo>
                    <a:lnTo>
                      <a:pt x="46" y="246"/>
                    </a:lnTo>
                    <a:lnTo>
                      <a:pt x="44" y="243"/>
                    </a:lnTo>
                    <a:lnTo>
                      <a:pt x="42" y="241"/>
                    </a:lnTo>
                    <a:lnTo>
                      <a:pt x="39" y="239"/>
                    </a:lnTo>
                    <a:lnTo>
                      <a:pt x="37" y="236"/>
                    </a:lnTo>
                    <a:lnTo>
                      <a:pt x="35" y="234"/>
                    </a:lnTo>
                    <a:lnTo>
                      <a:pt x="33" y="231"/>
                    </a:lnTo>
                    <a:lnTo>
                      <a:pt x="31" y="229"/>
                    </a:lnTo>
                    <a:lnTo>
                      <a:pt x="28" y="226"/>
                    </a:lnTo>
                    <a:lnTo>
                      <a:pt x="26" y="222"/>
                    </a:lnTo>
                    <a:lnTo>
                      <a:pt x="24" y="219"/>
                    </a:lnTo>
                    <a:lnTo>
                      <a:pt x="22" y="217"/>
                    </a:lnTo>
                    <a:lnTo>
                      <a:pt x="20" y="214"/>
                    </a:lnTo>
                    <a:lnTo>
                      <a:pt x="18" y="211"/>
                    </a:lnTo>
                    <a:lnTo>
                      <a:pt x="17" y="208"/>
                    </a:lnTo>
                    <a:lnTo>
                      <a:pt x="15" y="205"/>
                    </a:lnTo>
                    <a:lnTo>
                      <a:pt x="14" y="202"/>
                    </a:lnTo>
                    <a:lnTo>
                      <a:pt x="12" y="199"/>
                    </a:lnTo>
                    <a:lnTo>
                      <a:pt x="11" y="196"/>
                    </a:lnTo>
                    <a:lnTo>
                      <a:pt x="10" y="193"/>
                    </a:lnTo>
                    <a:lnTo>
                      <a:pt x="8" y="190"/>
                    </a:lnTo>
                    <a:lnTo>
                      <a:pt x="7" y="186"/>
                    </a:lnTo>
                    <a:lnTo>
                      <a:pt x="6" y="183"/>
                    </a:lnTo>
                    <a:lnTo>
                      <a:pt x="5" y="180"/>
                    </a:lnTo>
                    <a:lnTo>
                      <a:pt x="4" y="177"/>
                    </a:lnTo>
                    <a:lnTo>
                      <a:pt x="4" y="173"/>
                    </a:lnTo>
                    <a:lnTo>
                      <a:pt x="3" y="170"/>
                    </a:lnTo>
                    <a:lnTo>
                      <a:pt x="2" y="166"/>
                    </a:lnTo>
                    <a:lnTo>
                      <a:pt x="2" y="162"/>
                    </a:lnTo>
                    <a:lnTo>
                      <a:pt x="1" y="159"/>
                    </a:lnTo>
                    <a:lnTo>
                      <a:pt x="1" y="155"/>
                    </a:lnTo>
                    <a:lnTo>
                      <a:pt x="0" y="152"/>
                    </a:lnTo>
                    <a:lnTo>
                      <a:pt x="0" y="148"/>
                    </a:lnTo>
                    <a:lnTo>
                      <a:pt x="0" y="145"/>
                    </a:lnTo>
                    <a:lnTo>
                      <a:pt x="0" y="141"/>
                    </a:lnTo>
                    <a:lnTo>
                      <a:pt x="0" y="141"/>
                    </a:lnTo>
                    <a:lnTo>
                      <a:pt x="0" y="138"/>
                    </a:lnTo>
                    <a:lnTo>
                      <a:pt x="0" y="134"/>
                    </a:lnTo>
                    <a:lnTo>
                      <a:pt x="0" y="130"/>
                    </a:lnTo>
                    <a:lnTo>
                      <a:pt x="1" y="127"/>
                    </a:lnTo>
                    <a:lnTo>
                      <a:pt x="1" y="123"/>
                    </a:lnTo>
                    <a:lnTo>
                      <a:pt x="2" y="120"/>
                    </a:lnTo>
                    <a:lnTo>
                      <a:pt x="2" y="117"/>
                    </a:lnTo>
                    <a:lnTo>
                      <a:pt x="3" y="112"/>
                    </a:lnTo>
                    <a:lnTo>
                      <a:pt x="4" y="109"/>
                    </a:lnTo>
                    <a:lnTo>
                      <a:pt x="4" y="106"/>
                    </a:lnTo>
                    <a:lnTo>
                      <a:pt x="5" y="102"/>
                    </a:lnTo>
                    <a:lnTo>
                      <a:pt x="6" y="99"/>
                    </a:lnTo>
                    <a:lnTo>
                      <a:pt x="7" y="96"/>
                    </a:lnTo>
                    <a:lnTo>
                      <a:pt x="8" y="93"/>
                    </a:lnTo>
                    <a:lnTo>
                      <a:pt x="10" y="89"/>
                    </a:lnTo>
                    <a:lnTo>
                      <a:pt x="11" y="86"/>
                    </a:lnTo>
                    <a:lnTo>
                      <a:pt x="12" y="83"/>
                    </a:lnTo>
                    <a:lnTo>
                      <a:pt x="14" y="80"/>
                    </a:lnTo>
                    <a:lnTo>
                      <a:pt x="15" y="77"/>
                    </a:lnTo>
                    <a:lnTo>
                      <a:pt x="17" y="74"/>
                    </a:lnTo>
                    <a:lnTo>
                      <a:pt x="18" y="71"/>
                    </a:lnTo>
                    <a:lnTo>
                      <a:pt x="20" y="68"/>
                    </a:lnTo>
                    <a:lnTo>
                      <a:pt x="22" y="66"/>
                    </a:lnTo>
                    <a:lnTo>
                      <a:pt x="24" y="63"/>
                    </a:lnTo>
                    <a:lnTo>
                      <a:pt x="26" y="59"/>
                    </a:lnTo>
                    <a:lnTo>
                      <a:pt x="28" y="56"/>
                    </a:lnTo>
                    <a:lnTo>
                      <a:pt x="31" y="54"/>
                    </a:lnTo>
                    <a:lnTo>
                      <a:pt x="33" y="51"/>
                    </a:lnTo>
                    <a:lnTo>
                      <a:pt x="35" y="49"/>
                    </a:lnTo>
                    <a:lnTo>
                      <a:pt x="37" y="46"/>
                    </a:lnTo>
                    <a:lnTo>
                      <a:pt x="39" y="44"/>
                    </a:lnTo>
                    <a:lnTo>
                      <a:pt x="42" y="41"/>
                    </a:lnTo>
                    <a:lnTo>
                      <a:pt x="44" y="39"/>
                    </a:lnTo>
                    <a:lnTo>
                      <a:pt x="46" y="37"/>
                    </a:lnTo>
                    <a:lnTo>
                      <a:pt x="49" y="34"/>
                    </a:lnTo>
                    <a:lnTo>
                      <a:pt x="52" y="32"/>
                    </a:lnTo>
                    <a:lnTo>
                      <a:pt x="54" y="30"/>
                    </a:lnTo>
                    <a:lnTo>
                      <a:pt x="57" y="28"/>
                    </a:lnTo>
                    <a:lnTo>
                      <a:pt x="59" y="26"/>
                    </a:lnTo>
                    <a:lnTo>
                      <a:pt x="62" y="24"/>
                    </a:lnTo>
                    <a:lnTo>
                      <a:pt x="65" y="22"/>
                    </a:lnTo>
                    <a:lnTo>
                      <a:pt x="68" y="21"/>
                    </a:lnTo>
                    <a:lnTo>
                      <a:pt x="71" y="19"/>
                    </a:lnTo>
                    <a:lnTo>
                      <a:pt x="74" y="17"/>
                    </a:lnTo>
                    <a:lnTo>
                      <a:pt x="77" y="16"/>
                    </a:lnTo>
                    <a:lnTo>
                      <a:pt x="80" y="14"/>
                    </a:lnTo>
                    <a:lnTo>
                      <a:pt x="84" y="13"/>
                    </a:lnTo>
                    <a:lnTo>
                      <a:pt x="87" y="11"/>
                    </a:lnTo>
                    <a:lnTo>
                      <a:pt x="90" y="10"/>
                    </a:lnTo>
                    <a:lnTo>
                      <a:pt x="93" y="9"/>
                    </a:lnTo>
                    <a:lnTo>
                      <a:pt x="96" y="7"/>
                    </a:lnTo>
                    <a:lnTo>
                      <a:pt x="99" y="6"/>
                    </a:lnTo>
                    <a:lnTo>
                      <a:pt x="103" y="5"/>
                    </a:lnTo>
                    <a:lnTo>
                      <a:pt x="106" y="4"/>
                    </a:lnTo>
                    <a:lnTo>
                      <a:pt x="109" y="3"/>
                    </a:lnTo>
                    <a:lnTo>
                      <a:pt x="113" y="2"/>
                    </a:lnTo>
                    <a:lnTo>
                      <a:pt x="116" y="2"/>
                    </a:lnTo>
                    <a:lnTo>
                      <a:pt x="119" y="1"/>
                    </a:lnTo>
                    <a:lnTo>
                      <a:pt x="123" y="1"/>
                    </a:lnTo>
                    <a:lnTo>
                      <a:pt x="126" y="0"/>
                    </a:lnTo>
                    <a:lnTo>
                      <a:pt x="130" y="0"/>
                    </a:lnTo>
                    <a:lnTo>
                      <a:pt x="133" y="0"/>
                    </a:lnTo>
                    <a:lnTo>
                      <a:pt x="138" y="0"/>
                    </a:lnTo>
                    <a:lnTo>
                      <a:pt x="142" y="0"/>
                    </a:lnTo>
                    <a:lnTo>
                      <a:pt x="142" y="0"/>
                    </a:lnTo>
                    <a:lnTo>
                      <a:pt x="145" y="0"/>
                    </a:lnTo>
                    <a:lnTo>
                      <a:pt x="149" y="0"/>
                    </a:lnTo>
                    <a:lnTo>
                      <a:pt x="152" y="0"/>
                    </a:lnTo>
                    <a:lnTo>
                      <a:pt x="156" y="0"/>
                    </a:lnTo>
                    <a:lnTo>
                      <a:pt x="159" y="1"/>
                    </a:lnTo>
                    <a:lnTo>
                      <a:pt x="163" y="1"/>
                    </a:lnTo>
                    <a:lnTo>
                      <a:pt x="166" y="2"/>
                    </a:lnTo>
                    <a:lnTo>
                      <a:pt x="169" y="2"/>
                    </a:lnTo>
                    <a:lnTo>
                      <a:pt x="173" y="3"/>
                    </a:lnTo>
                    <a:lnTo>
                      <a:pt x="176" y="4"/>
                    </a:lnTo>
                    <a:lnTo>
                      <a:pt x="179" y="5"/>
                    </a:lnTo>
                    <a:lnTo>
                      <a:pt x="183" y="6"/>
                    </a:lnTo>
                    <a:lnTo>
                      <a:pt x="186" y="7"/>
                    </a:lnTo>
                    <a:lnTo>
                      <a:pt x="189" y="9"/>
                    </a:lnTo>
                    <a:lnTo>
                      <a:pt x="193" y="10"/>
                    </a:lnTo>
                    <a:lnTo>
                      <a:pt x="196" y="11"/>
                    </a:lnTo>
                    <a:lnTo>
                      <a:pt x="199" y="13"/>
                    </a:lnTo>
                    <a:lnTo>
                      <a:pt x="202" y="14"/>
                    </a:lnTo>
                    <a:lnTo>
                      <a:pt x="205" y="16"/>
                    </a:lnTo>
                    <a:lnTo>
                      <a:pt x="208" y="17"/>
                    </a:lnTo>
                    <a:lnTo>
                      <a:pt x="211" y="19"/>
                    </a:lnTo>
                    <a:lnTo>
                      <a:pt x="214" y="21"/>
                    </a:lnTo>
                    <a:lnTo>
                      <a:pt x="217" y="22"/>
                    </a:lnTo>
                    <a:lnTo>
                      <a:pt x="220" y="24"/>
                    </a:lnTo>
                    <a:lnTo>
                      <a:pt x="223" y="26"/>
                    </a:lnTo>
                    <a:lnTo>
                      <a:pt x="225" y="28"/>
                    </a:lnTo>
                    <a:lnTo>
                      <a:pt x="228" y="30"/>
                    </a:lnTo>
                    <a:lnTo>
                      <a:pt x="230" y="32"/>
                    </a:lnTo>
                    <a:lnTo>
                      <a:pt x="233" y="34"/>
                    </a:lnTo>
                    <a:lnTo>
                      <a:pt x="236" y="37"/>
                    </a:lnTo>
                    <a:lnTo>
                      <a:pt x="238" y="39"/>
                    </a:lnTo>
                    <a:lnTo>
                      <a:pt x="240" y="41"/>
                    </a:lnTo>
                    <a:lnTo>
                      <a:pt x="243" y="44"/>
                    </a:lnTo>
                    <a:lnTo>
                      <a:pt x="246" y="46"/>
                    </a:lnTo>
                    <a:lnTo>
                      <a:pt x="248" y="49"/>
                    </a:lnTo>
                    <a:lnTo>
                      <a:pt x="250" y="51"/>
                    </a:lnTo>
                    <a:lnTo>
                      <a:pt x="252" y="54"/>
                    </a:lnTo>
                    <a:lnTo>
                      <a:pt x="254" y="56"/>
                    </a:lnTo>
                    <a:lnTo>
                      <a:pt x="256" y="59"/>
                    </a:lnTo>
                    <a:lnTo>
                      <a:pt x="258" y="63"/>
                    </a:lnTo>
                    <a:lnTo>
                      <a:pt x="260" y="66"/>
                    </a:lnTo>
                    <a:lnTo>
                      <a:pt x="262" y="68"/>
                    </a:lnTo>
                    <a:lnTo>
                      <a:pt x="264" y="71"/>
                    </a:lnTo>
                    <a:lnTo>
                      <a:pt x="265" y="74"/>
                    </a:lnTo>
                    <a:lnTo>
                      <a:pt x="267" y="77"/>
                    </a:lnTo>
                    <a:lnTo>
                      <a:pt x="268" y="80"/>
                    </a:lnTo>
                    <a:lnTo>
                      <a:pt x="270" y="83"/>
                    </a:lnTo>
                    <a:lnTo>
                      <a:pt x="271" y="86"/>
                    </a:lnTo>
                    <a:lnTo>
                      <a:pt x="272" y="89"/>
                    </a:lnTo>
                    <a:lnTo>
                      <a:pt x="274" y="93"/>
                    </a:lnTo>
                    <a:lnTo>
                      <a:pt x="275" y="96"/>
                    </a:lnTo>
                    <a:lnTo>
                      <a:pt x="276" y="99"/>
                    </a:lnTo>
                    <a:lnTo>
                      <a:pt x="277" y="102"/>
                    </a:lnTo>
                    <a:lnTo>
                      <a:pt x="278" y="106"/>
                    </a:lnTo>
                    <a:lnTo>
                      <a:pt x="278" y="109"/>
                    </a:lnTo>
                    <a:lnTo>
                      <a:pt x="279" y="112"/>
                    </a:lnTo>
                    <a:lnTo>
                      <a:pt x="280" y="117"/>
                    </a:lnTo>
                    <a:lnTo>
                      <a:pt x="280" y="120"/>
                    </a:lnTo>
                    <a:lnTo>
                      <a:pt x="281" y="123"/>
                    </a:lnTo>
                    <a:lnTo>
                      <a:pt x="281" y="127"/>
                    </a:lnTo>
                    <a:lnTo>
                      <a:pt x="282" y="130"/>
                    </a:lnTo>
                    <a:lnTo>
                      <a:pt x="282" y="134"/>
                    </a:lnTo>
                    <a:lnTo>
                      <a:pt x="282" y="138"/>
                    </a:lnTo>
                    <a:lnTo>
                      <a:pt x="282" y="141"/>
                    </a:lnTo>
                    <a:lnTo>
                      <a:pt x="282" y="141"/>
                    </a:lnTo>
                    <a:lnTo>
                      <a:pt x="282" y="145"/>
                    </a:lnTo>
                    <a:lnTo>
                      <a:pt x="282" y="148"/>
                    </a:lnTo>
                    <a:lnTo>
                      <a:pt x="282" y="152"/>
                    </a:lnTo>
                    <a:lnTo>
                      <a:pt x="281" y="155"/>
                    </a:lnTo>
                    <a:lnTo>
                      <a:pt x="281" y="159"/>
                    </a:lnTo>
                    <a:lnTo>
                      <a:pt x="280" y="162"/>
                    </a:lnTo>
                    <a:lnTo>
                      <a:pt x="280" y="166"/>
                    </a:lnTo>
                    <a:lnTo>
                      <a:pt x="279" y="170"/>
                    </a:lnTo>
                    <a:lnTo>
                      <a:pt x="278" y="173"/>
                    </a:lnTo>
                    <a:lnTo>
                      <a:pt x="278" y="177"/>
                    </a:lnTo>
                    <a:lnTo>
                      <a:pt x="277" y="180"/>
                    </a:lnTo>
                    <a:lnTo>
                      <a:pt x="276" y="183"/>
                    </a:lnTo>
                    <a:lnTo>
                      <a:pt x="275" y="186"/>
                    </a:lnTo>
                    <a:lnTo>
                      <a:pt x="274" y="190"/>
                    </a:lnTo>
                    <a:lnTo>
                      <a:pt x="272" y="193"/>
                    </a:lnTo>
                    <a:lnTo>
                      <a:pt x="271" y="196"/>
                    </a:lnTo>
                    <a:lnTo>
                      <a:pt x="270" y="199"/>
                    </a:lnTo>
                    <a:lnTo>
                      <a:pt x="268" y="202"/>
                    </a:lnTo>
                    <a:lnTo>
                      <a:pt x="267" y="205"/>
                    </a:lnTo>
                    <a:lnTo>
                      <a:pt x="265" y="208"/>
                    </a:lnTo>
                    <a:lnTo>
                      <a:pt x="264" y="211"/>
                    </a:lnTo>
                    <a:lnTo>
                      <a:pt x="262" y="214"/>
                    </a:lnTo>
                    <a:lnTo>
                      <a:pt x="260" y="217"/>
                    </a:lnTo>
                    <a:lnTo>
                      <a:pt x="258" y="219"/>
                    </a:lnTo>
                    <a:lnTo>
                      <a:pt x="256" y="222"/>
                    </a:lnTo>
                    <a:lnTo>
                      <a:pt x="254" y="226"/>
                    </a:lnTo>
                    <a:lnTo>
                      <a:pt x="252" y="229"/>
                    </a:lnTo>
                    <a:lnTo>
                      <a:pt x="250" y="231"/>
                    </a:lnTo>
                    <a:lnTo>
                      <a:pt x="248" y="234"/>
                    </a:lnTo>
                    <a:lnTo>
                      <a:pt x="246" y="236"/>
                    </a:lnTo>
                    <a:lnTo>
                      <a:pt x="243" y="239"/>
                    </a:lnTo>
                    <a:lnTo>
                      <a:pt x="240" y="241"/>
                    </a:lnTo>
                    <a:lnTo>
                      <a:pt x="238" y="243"/>
                    </a:lnTo>
                    <a:lnTo>
                      <a:pt x="236" y="246"/>
                    </a:lnTo>
                    <a:lnTo>
                      <a:pt x="233" y="248"/>
                    </a:lnTo>
                    <a:lnTo>
                      <a:pt x="230" y="250"/>
                    </a:lnTo>
                    <a:lnTo>
                      <a:pt x="228" y="252"/>
                    </a:lnTo>
                    <a:lnTo>
                      <a:pt x="225" y="254"/>
                    </a:lnTo>
                    <a:lnTo>
                      <a:pt x="223" y="256"/>
                    </a:lnTo>
                    <a:lnTo>
                      <a:pt x="220" y="258"/>
                    </a:lnTo>
                    <a:lnTo>
                      <a:pt x="217" y="260"/>
                    </a:lnTo>
                    <a:lnTo>
                      <a:pt x="214" y="262"/>
                    </a:lnTo>
                    <a:lnTo>
                      <a:pt x="211" y="263"/>
                    </a:lnTo>
                    <a:lnTo>
                      <a:pt x="208" y="265"/>
                    </a:lnTo>
                    <a:lnTo>
                      <a:pt x="205" y="266"/>
                    </a:lnTo>
                    <a:lnTo>
                      <a:pt x="202" y="268"/>
                    </a:lnTo>
                    <a:lnTo>
                      <a:pt x="199" y="269"/>
                    </a:lnTo>
                    <a:lnTo>
                      <a:pt x="196" y="271"/>
                    </a:lnTo>
                    <a:lnTo>
                      <a:pt x="193" y="272"/>
                    </a:lnTo>
                    <a:lnTo>
                      <a:pt x="189" y="273"/>
                    </a:lnTo>
                    <a:lnTo>
                      <a:pt x="186" y="274"/>
                    </a:lnTo>
                    <a:lnTo>
                      <a:pt x="183" y="275"/>
                    </a:lnTo>
                    <a:lnTo>
                      <a:pt x="179" y="277"/>
                    </a:lnTo>
                    <a:lnTo>
                      <a:pt x="176" y="278"/>
                    </a:lnTo>
                    <a:lnTo>
                      <a:pt x="173" y="279"/>
                    </a:lnTo>
                    <a:lnTo>
                      <a:pt x="169" y="280"/>
                    </a:lnTo>
                    <a:lnTo>
                      <a:pt x="166" y="280"/>
                    </a:lnTo>
                    <a:lnTo>
                      <a:pt x="163" y="281"/>
                    </a:lnTo>
                    <a:lnTo>
                      <a:pt x="159" y="282"/>
                    </a:lnTo>
                    <a:lnTo>
                      <a:pt x="156" y="282"/>
                    </a:lnTo>
                    <a:lnTo>
                      <a:pt x="152" y="282"/>
                    </a:lnTo>
                    <a:lnTo>
                      <a:pt x="149" y="282"/>
                    </a:lnTo>
                    <a:lnTo>
                      <a:pt x="145" y="283"/>
                    </a:lnTo>
                    <a:lnTo>
                      <a:pt x="142" y="283"/>
                    </a:lnTo>
                    <a:lnTo>
                      <a:pt x="142" y="141"/>
                    </a:lnTo>
                    <a:lnTo>
                      <a:pt x="142" y="283"/>
                    </a:lnTo>
                    <a:close/>
                  </a:path>
                </a:pathLst>
              </a:custGeom>
              <a:solidFill>
                <a:srgbClr val="0070C0"/>
              </a:solidFill>
              <a:ln w="9525">
                <a:solidFill>
                  <a:schemeClr val="accent1"/>
                </a:solid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grpSp>
        <p:sp>
          <p:nvSpPr>
            <p:cNvPr id="158" name="Freeform 6"/>
            <p:cNvSpPr>
              <a:spLocks/>
            </p:cNvSpPr>
            <p:nvPr/>
          </p:nvSpPr>
          <p:spPr bwMode="auto">
            <a:xfrm>
              <a:off x="2790369" y="2897667"/>
              <a:ext cx="571734" cy="568386"/>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kern="0">
                <a:solidFill>
                  <a:srgbClr val="000000"/>
                </a:solidFill>
                <a:latin typeface="FrutigerNext LT Medium"/>
                <a:ea typeface="微软雅黑" pitchFamily="34" charset="-122"/>
              </a:endParaRPr>
            </a:p>
          </p:txBody>
        </p:sp>
        <p:sp>
          <p:nvSpPr>
            <p:cNvPr id="159" name="Freeform 8"/>
            <p:cNvSpPr>
              <a:spLocks/>
            </p:cNvSpPr>
            <p:nvPr/>
          </p:nvSpPr>
          <p:spPr bwMode="auto">
            <a:xfrm>
              <a:off x="2513965" y="2194862"/>
              <a:ext cx="592566" cy="589125"/>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dirty="0">
                <a:solidFill>
                  <a:srgbClr val="C00000"/>
                </a:solidFill>
                <a:latin typeface="FrutigerNext LT Medium"/>
                <a:ea typeface="微软雅黑" pitchFamily="34" charset="-122"/>
              </a:endParaRPr>
            </a:p>
          </p:txBody>
        </p:sp>
        <p:sp>
          <p:nvSpPr>
            <p:cNvPr id="160" name="Freeform 9"/>
            <p:cNvSpPr>
              <a:spLocks/>
            </p:cNvSpPr>
            <p:nvPr/>
          </p:nvSpPr>
          <p:spPr bwMode="auto">
            <a:xfrm>
              <a:off x="1130500" y="2240700"/>
              <a:ext cx="591794" cy="589125"/>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61" name="Freeform 10"/>
            <p:cNvSpPr>
              <a:spLocks/>
            </p:cNvSpPr>
            <p:nvPr/>
          </p:nvSpPr>
          <p:spPr bwMode="auto">
            <a:xfrm>
              <a:off x="874542" y="3023365"/>
              <a:ext cx="591794" cy="589125"/>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182" name="Freeform 62"/>
            <p:cNvSpPr>
              <a:spLocks/>
            </p:cNvSpPr>
            <p:nvPr/>
          </p:nvSpPr>
          <p:spPr bwMode="auto">
            <a:xfrm>
              <a:off x="1658211" y="2714408"/>
              <a:ext cx="988381" cy="983923"/>
            </a:xfrm>
            <a:custGeom>
              <a:avLst/>
              <a:gdLst/>
              <a:ahLst/>
              <a:cxnLst>
                <a:cxn ang="0">
                  <a:pos x="3529" y="6387"/>
                </a:cxn>
                <a:cxn ang="0">
                  <a:pos x="4001" y="6304"/>
                </a:cxn>
                <a:cxn ang="0">
                  <a:pos x="4447" y="6152"/>
                </a:cxn>
                <a:cxn ang="0">
                  <a:pos x="4860" y="5940"/>
                </a:cxn>
                <a:cxn ang="0">
                  <a:pos x="5237" y="5672"/>
                </a:cxn>
                <a:cxn ang="0">
                  <a:pos x="5572" y="5353"/>
                </a:cxn>
                <a:cxn ang="0">
                  <a:pos x="5857" y="4990"/>
                </a:cxn>
                <a:cxn ang="0">
                  <a:pos x="6088" y="4589"/>
                </a:cxn>
                <a:cxn ang="0">
                  <a:pos x="6260" y="4153"/>
                </a:cxn>
                <a:cxn ang="0">
                  <a:pos x="6367" y="3689"/>
                </a:cxn>
                <a:cxn ang="0">
                  <a:pos x="6405" y="3202"/>
                </a:cxn>
                <a:cxn ang="0">
                  <a:pos x="6367" y="2716"/>
                </a:cxn>
                <a:cxn ang="0">
                  <a:pos x="6260" y="2252"/>
                </a:cxn>
                <a:cxn ang="0">
                  <a:pos x="6088" y="1816"/>
                </a:cxn>
                <a:cxn ang="0">
                  <a:pos x="5857" y="1414"/>
                </a:cxn>
                <a:cxn ang="0">
                  <a:pos x="5572" y="1052"/>
                </a:cxn>
                <a:cxn ang="0">
                  <a:pos x="5237" y="733"/>
                </a:cxn>
                <a:cxn ang="0">
                  <a:pos x="4860" y="465"/>
                </a:cxn>
                <a:cxn ang="0">
                  <a:pos x="4447" y="253"/>
                </a:cxn>
                <a:cxn ang="0">
                  <a:pos x="4001" y="101"/>
                </a:cxn>
                <a:cxn ang="0">
                  <a:pos x="3529" y="16"/>
                </a:cxn>
                <a:cxn ang="0">
                  <a:pos x="3038" y="4"/>
                </a:cxn>
                <a:cxn ang="0">
                  <a:pos x="2558" y="65"/>
                </a:cxn>
                <a:cxn ang="0">
                  <a:pos x="2104" y="195"/>
                </a:cxn>
                <a:cxn ang="0">
                  <a:pos x="1678" y="387"/>
                </a:cxn>
                <a:cxn ang="0">
                  <a:pos x="1288" y="638"/>
                </a:cxn>
                <a:cxn ang="0">
                  <a:pos x="940" y="940"/>
                </a:cxn>
                <a:cxn ang="0">
                  <a:pos x="638" y="1288"/>
                </a:cxn>
                <a:cxn ang="0">
                  <a:pos x="388" y="1678"/>
                </a:cxn>
                <a:cxn ang="0">
                  <a:pos x="195" y="2103"/>
                </a:cxn>
                <a:cxn ang="0">
                  <a:pos x="66" y="2559"/>
                </a:cxn>
                <a:cxn ang="0">
                  <a:pos x="4" y="3038"/>
                </a:cxn>
                <a:cxn ang="0">
                  <a:pos x="17" y="3529"/>
                </a:cxn>
                <a:cxn ang="0">
                  <a:pos x="101" y="4001"/>
                </a:cxn>
                <a:cxn ang="0">
                  <a:pos x="252" y="4447"/>
                </a:cxn>
                <a:cxn ang="0">
                  <a:pos x="465" y="4861"/>
                </a:cxn>
                <a:cxn ang="0">
                  <a:pos x="733" y="5237"/>
                </a:cxn>
                <a:cxn ang="0">
                  <a:pos x="1051" y="5571"/>
                </a:cxn>
                <a:cxn ang="0">
                  <a:pos x="1414" y="5856"/>
                </a:cxn>
                <a:cxn ang="0">
                  <a:pos x="1816" y="6088"/>
                </a:cxn>
                <a:cxn ang="0">
                  <a:pos x="2253" y="6260"/>
                </a:cxn>
                <a:cxn ang="0">
                  <a:pos x="2716" y="6367"/>
                </a:cxn>
                <a:cxn ang="0">
                  <a:pos x="3202" y="6405"/>
                </a:cxn>
              </a:cxnLst>
              <a:rect l="0" t="0" r="r" b="b"/>
              <a:pathLst>
                <a:path w="6405" h="6405">
                  <a:moveTo>
                    <a:pt x="3202" y="6405"/>
                  </a:moveTo>
                  <a:lnTo>
                    <a:pt x="3366" y="6400"/>
                  </a:lnTo>
                  <a:lnTo>
                    <a:pt x="3529" y="6387"/>
                  </a:lnTo>
                  <a:lnTo>
                    <a:pt x="3689" y="6367"/>
                  </a:lnTo>
                  <a:lnTo>
                    <a:pt x="3846" y="6339"/>
                  </a:lnTo>
                  <a:lnTo>
                    <a:pt x="4001" y="6304"/>
                  </a:lnTo>
                  <a:lnTo>
                    <a:pt x="4153" y="6260"/>
                  </a:lnTo>
                  <a:lnTo>
                    <a:pt x="4302" y="6210"/>
                  </a:lnTo>
                  <a:lnTo>
                    <a:pt x="4447" y="6152"/>
                  </a:lnTo>
                  <a:lnTo>
                    <a:pt x="4588" y="6088"/>
                  </a:lnTo>
                  <a:lnTo>
                    <a:pt x="4727" y="6017"/>
                  </a:lnTo>
                  <a:lnTo>
                    <a:pt x="4860" y="5940"/>
                  </a:lnTo>
                  <a:lnTo>
                    <a:pt x="4991" y="5856"/>
                  </a:lnTo>
                  <a:lnTo>
                    <a:pt x="5116" y="5767"/>
                  </a:lnTo>
                  <a:lnTo>
                    <a:pt x="5237" y="5672"/>
                  </a:lnTo>
                  <a:lnTo>
                    <a:pt x="5354" y="5571"/>
                  </a:lnTo>
                  <a:lnTo>
                    <a:pt x="5465" y="5465"/>
                  </a:lnTo>
                  <a:lnTo>
                    <a:pt x="5572" y="5353"/>
                  </a:lnTo>
                  <a:lnTo>
                    <a:pt x="5671" y="5237"/>
                  </a:lnTo>
                  <a:lnTo>
                    <a:pt x="5767" y="5117"/>
                  </a:lnTo>
                  <a:lnTo>
                    <a:pt x="5857" y="4990"/>
                  </a:lnTo>
                  <a:lnTo>
                    <a:pt x="5939" y="4861"/>
                  </a:lnTo>
                  <a:lnTo>
                    <a:pt x="6017" y="4726"/>
                  </a:lnTo>
                  <a:lnTo>
                    <a:pt x="6088" y="4589"/>
                  </a:lnTo>
                  <a:lnTo>
                    <a:pt x="6152" y="4447"/>
                  </a:lnTo>
                  <a:lnTo>
                    <a:pt x="6210" y="4301"/>
                  </a:lnTo>
                  <a:lnTo>
                    <a:pt x="6260" y="4153"/>
                  </a:lnTo>
                  <a:lnTo>
                    <a:pt x="6303" y="4001"/>
                  </a:lnTo>
                  <a:lnTo>
                    <a:pt x="6340" y="3846"/>
                  </a:lnTo>
                  <a:lnTo>
                    <a:pt x="6367" y="3689"/>
                  </a:lnTo>
                  <a:lnTo>
                    <a:pt x="6388" y="3529"/>
                  </a:lnTo>
                  <a:lnTo>
                    <a:pt x="6400" y="3367"/>
                  </a:lnTo>
                  <a:lnTo>
                    <a:pt x="6405" y="3202"/>
                  </a:lnTo>
                  <a:lnTo>
                    <a:pt x="6400" y="3038"/>
                  </a:lnTo>
                  <a:lnTo>
                    <a:pt x="6388" y="2876"/>
                  </a:lnTo>
                  <a:lnTo>
                    <a:pt x="6367" y="2716"/>
                  </a:lnTo>
                  <a:lnTo>
                    <a:pt x="6340" y="2559"/>
                  </a:lnTo>
                  <a:lnTo>
                    <a:pt x="6303" y="2404"/>
                  </a:lnTo>
                  <a:lnTo>
                    <a:pt x="6260" y="2252"/>
                  </a:lnTo>
                  <a:lnTo>
                    <a:pt x="6210" y="2103"/>
                  </a:lnTo>
                  <a:lnTo>
                    <a:pt x="6152" y="1958"/>
                  </a:lnTo>
                  <a:lnTo>
                    <a:pt x="6088" y="1816"/>
                  </a:lnTo>
                  <a:lnTo>
                    <a:pt x="6017" y="1678"/>
                  </a:lnTo>
                  <a:lnTo>
                    <a:pt x="5939" y="1544"/>
                  </a:lnTo>
                  <a:lnTo>
                    <a:pt x="5857" y="1414"/>
                  </a:lnTo>
                  <a:lnTo>
                    <a:pt x="5767" y="1288"/>
                  </a:lnTo>
                  <a:lnTo>
                    <a:pt x="5671" y="1168"/>
                  </a:lnTo>
                  <a:lnTo>
                    <a:pt x="5572" y="1052"/>
                  </a:lnTo>
                  <a:lnTo>
                    <a:pt x="5465" y="940"/>
                  </a:lnTo>
                  <a:lnTo>
                    <a:pt x="5354" y="834"/>
                  </a:lnTo>
                  <a:lnTo>
                    <a:pt x="5237" y="733"/>
                  </a:lnTo>
                  <a:lnTo>
                    <a:pt x="5116" y="638"/>
                  </a:lnTo>
                  <a:lnTo>
                    <a:pt x="4991" y="548"/>
                  </a:lnTo>
                  <a:lnTo>
                    <a:pt x="4860" y="465"/>
                  </a:lnTo>
                  <a:lnTo>
                    <a:pt x="4727" y="387"/>
                  </a:lnTo>
                  <a:lnTo>
                    <a:pt x="4588" y="317"/>
                  </a:lnTo>
                  <a:lnTo>
                    <a:pt x="4447" y="253"/>
                  </a:lnTo>
                  <a:lnTo>
                    <a:pt x="4302" y="195"/>
                  </a:lnTo>
                  <a:lnTo>
                    <a:pt x="4153" y="145"/>
                  </a:lnTo>
                  <a:lnTo>
                    <a:pt x="4001" y="101"/>
                  </a:lnTo>
                  <a:lnTo>
                    <a:pt x="3846" y="65"/>
                  </a:lnTo>
                  <a:lnTo>
                    <a:pt x="3689" y="38"/>
                  </a:lnTo>
                  <a:lnTo>
                    <a:pt x="3529" y="16"/>
                  </a:lnTo>
                  <a:lnTo>
                    <a:pt x="3366" y="4"/>
                  </a:lnTo>
                  <a:lnTo>
                    <a:pt x="3202" y="0"/>
                  </a:lnTo>
                  <a:lnTo>
                    <a:pt x="3038" y="4"/>
                  </a:lnTo>
                  <a:lnTo>
                    <a:pt x="2876" y="16"/>
                  </a:lnTo>
                  <a:lnTo>
                    <a:pt x="2716" y="38"/>
                  </a:lnTo>
                  <a:lnTo>
                    <a:pt x="2558" y="65"/>
                  </a:lnTo>
                  <a:lnTo>
                    <a:pt x="2403" y="101"/>
                  </a:lnTo>
                  <a:lnTo>
                    <a:pt x="2253" y="145"/>
                  </a:lnTo>
                  <a:lnTo>
                    <a:pt x="2104" y="195"/>
                  </a:lnTo>
                  <a:lnTo>
                    <a:pt x="1958" y="253"/>
                  </a:lnTo>
                  <a:lnTo>
                    <a:pt x="1816" y="317"/>
                  </a:lnTo>
                  <a:lnTo>
                    <a:pt x="1678" y="387"/>
                  </a:lnTo>
                  <a:lnTo>
                    <a:pt x="1544" y="465"/>
                  </a:lnTo>
                  <a:lnTo>
                    <a:pt x="1414" y="548"/>
                  </a:lnTo>
                  <a:lnTo>
                    <a:pt x="1288" y="638"/>
                  </a:lnTo>
                  <a:lnTo>
                    <a:pt x="1167" y="733"/>
                  </a:lnTo>
                  <a:lnTo>
                    <a:pt x="1051" y="834"/>
                  </a:lnTo>
                  <a:lnTo>
                    <a:pt x="940" y="940"/>
                  </a:lnTo>
                  <a:lnTo>
                    <a:pt x="834" y="1052"/>
                  </a:lnTo>
                  <a:lnTo>
                    <a:pt x="733" y="1168"/>
                  </a:lnTo>
                  <a:lnTo>
                    <a:pt x="638" y="1288"/>
                  </a:lnTo>
                  <a:lnTo>
                    <a:pt x="549" y="1414"/>
                  </a:lnTo>
                  <a:lnTo>
                    <a:pt x="465" y="1544"/>
                  </a:lnTo>
                  <a:lnTo>
                    <a:pt x="388" y="1678"/>
                  </a:lnTo>
                  <a:lnTo>
                    <a:pt x="317" y="1816"/>
                  </a:lnTo>
                  <a:lnTo>
                    <a:pt x="252" y="1958"/>
                  </a:lnTo>
                  <a:lnTo>
                    <a:pt x="195" y="2103"/>
                  </a:lnTo>
                  <a:lnTo>
                    <a:pt x="145" y="2252"/>
                  </a:lnTo>
                  <a:lnTo>
                    <a:pt x="101" y="2404"/>
                  </a:lnTo>
                  <a:lnTo>
                    <a:pt x="66" y="2559"/>
                  </a:lnTo>
                  <a:lnTo>
                    <a:pt x="37" y="2716"/>
                  </a:lnTo>
                  <a:lnTo>
                    <a:pt x="17" y="2876"/>
                  </a:lnTo>
                  <a:lnTo>
                    <a:pt x="4" y="3038"/>
                  </a:lnTo>
                  <a:lnTo>
                    <a:pt x="0" y="3202"/>
                  </a:lnTo>
                  <a:lnTo>
                    <a:pt x="4" y="3367"/>
                  </a:lnTo>
                  <a:lnTo>
                    <a:pt x="17" y="3529"/>
                  </a:lnTo>
                  <a:lnTo>
                    <a:pt x="37" y="3689"/>
                  </a:lnTo>
                  <a:lnTo>
                    <a:pt x="66" y="3846"/>
                  </a:lnTo>
                  <a:lnTo>
                    <a:pt x="101" y="4001"/>
                  </a:lnTo>
                  <a:lnTo>
                    <a:pt x="145" y="4153"/>
                  </a:lnTo>
                  <a:lnTo>
                    <a:pt x="195" y="4301"/>
                  </a:lnTo>
                  <a:lnTo>
                    <a:pt x="252" y="4447"/>
                  </a:lnTo>
                  <a:lnTo>
                    <a:pt x="317" y="4589"/>
                  </a:lnTo>
                  <a:lnTo>
                    <a:pt x="388" y="4726"/>
                  </a:lnTo>
                  <a:lnTo>
                    <a:pt x="465" y="4861"/>
                  </a:lnTo>
                  <a:lnTo>
                    <a:pt x="549" y="4990"/>
                  </a:lnTo>
                  <a:lnTo>
                    <a:pt x="638" y="5117"/>
                  </a:lnTo>
                  <a:lnTo>
                    <a:pt x="733" y="5237"/>
                  </a:lnTo>
                  <a:lnTo>
                    <a:pt x="834" y="5353"/>
                  </a:lnTo>
                  <a:lnTo>
                    <a:pt x="940" y="5465"/>
                  </a:lnTo>
                  <a:lnTo>
                    <a:pt x="1051" y="5571"/>
                  </a:lnTo>
                  <a:lnTo>
                    <a:pt x="1167" y="5672"/>
                  </a:lnTo>
                  <a:lnTo>
                    <a:pt x="1288" y="5767"/>
                  </a:lnTo>
                  <a:lnTo>
                    <a:pt x="1414" y="5856"/>
                  </a:lnTo>
                  <a:lnTo>
                    <a:pt x="1544" y="5940"/>
                  </a:lnTo>
                  <a:lnTo>
                    <a:pt x="1678" y="6017"/>
                  </a:lnTo>
                  <a:lnTo>
                    <a:pt x="1816" y="6088"/>
                  </a:lnTo>
                  <a:lnTo>
                    <a:pt x="1958" y="6152"/>
                  </a:lnTo>
                  <a:lnTo>
                    <a:pt x="2104" y="6210"/>
                  </a:lnTo>
                  <a:lnTo>
                    <a:pt x="2253" y="6260"/>
                  </a:lnTo>
                  <a:lnTo>
                    <a:pt x="2403" y="6304"/>
                  </a:lnTo>
                  <a:lnTo>
                    <a:pt x="2558" y="6339"/>
                  </a:lnTo>
                  <a:lnTo>
                    <a:pt x="2716" y="6367"/>
                  </a:lnTo>
                  <a:lnTo>
                    <a:pt x="2876" y="6387"/>
                  </a:lnTo>
                  <a:lnTo>
                    <a:pt x="3038" y="6400"/>
                  </a:lnTo>
                  <a:lnTo>
                    <a:pt x="3202" y="6405"/>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C00000"/>
                </a:solidFill>
                <a:latin typeface="FrutigerNext LT Medium"/>
                <a:ea typeface="微软雅黑" pitchFamily="34" charset="-122"/>
              </a:endParaRPr>
            </a:p>
          </p:txBody>
        </p:sp>
        <p:sp>
          <p:nvSpPr>
            <p:cNvPr id="183" name="Freeform 63"/>
            <p:cNvSpPr>
              <a:spLocks/>
            </p:cNvSpPr>
            <p:nvPr/>
          </p:nvSpPr>
          <p:spPr bwMode="auto">
            <a:xfrm>
              <a:off x="1698598" y="2750192"/>
              <a:ext cx="922026" cy="917867"/>
            </a:xfrm>
            <a:custGeom>
              <a:avLst/>
              <a:gdLst/>
              <a:ahLst/>
              <a:cxnLst>
                <a:cxn ang="0">
                  <a:pos x="3292" y="5959"/>
                </a:cxn>
                <a:cxn ang="0">
                  <a:pos x="3732" y="5880"/>
                </a:cxn>
                <a:cxn ang="0">
                  <a:pos x="4148" y="5739"/>
                </a:cxn>
                <a:cxn ang="0">
                  <a:pos x="4534" y="5540"/>
                </a:cxn>
                <a:cxn ang="0">
                  <a:pos x="4886" y="5291"/>
                </a:cxn>
                <a:cxn ang="0">
                  <a:pos x="5197" y="4994"/>
                </a:cxn>
                <a:cxn ang="0">
                  <a:pos x="5464" y="4655"/>
                </a:cxn>
                <a:cxn ang="0">
                  <a:pos x="5680" y="4280"/>
                </a:cxn>
                <a:cxn ang="0">
                  <a:pos x="5840" y="3873"/>
                </a:cxn>
                <a:cxn ang="0">
                  <a:pos x="5941" y="3441"/>
                </a:cxn>
                <a:cxn ang="0">
                  <a:pos x="5974" y="2987"/>
                </a:cxn>
                <a:cxn ang="0">
                  <a:pos x="5941" y="2533"/>
                </a:cxn>
                <a:cxn ang="0">
                  <a:pos x="5840" y="2100"/>
                </a:cxn>
                <a:cxn ang="0">
                  <a:pos x="5680" y="1695"/>
                </a:cxn>
                <a:cxn ang="0">
                  <a:pos x="5464" y="1320"/>
                </a:cxn>
                <a:cxn ang="0">
                  <a:pos x="5197" y="980"/>
                </a:cxn>
                <a:cxn ang="0">
                  <a:pos x="4886" y="684"/>
                </a:cxn>
                <a:cxn ang="0">
                  <a:pos x="4534" y="434"/>
                </a:cxn>
                <a:cxn ang="0">
                  <a:pos x="4148" y="236"/>
                </a:cxn>
                <a:cxn ang="0">
                  <a:pos x="3732" y="95"/>
                </a:cxn>
                <a:cxn ang="0">
                  <a:pos x="3292" y="15"/>
                </a:cxn>
                <a:cxn ang="0">
                  <a:pos x="2834" y="4"/>
                </a:cxn>
                <a:cxn ang="0">
                  <a:pos x="2387" y="61"/>
                </a:cxn>
                <a:cxn ang="0">
                  <a:pos x="1962" y="183"/>
                </a:cxn>
                <a:cxn ang="0">
                  <a:pos x="1566" y="362"/>
                </a:cxn>
                <a:cxn ang="0">
                  <a:pos x="1202" y="595"/>
                </a:cxn>
                <a:cxn ang="0">
                  <a:pos x="877" y="876"/>
                </a:cxn>
                <a:cxn ang="0">
                  <a:pos x="596" y="1203"/>
                </a:cxn>
                <a:cxn ang="0">
                  <a:pos x="362" y="1565"/>
                </a:cxn>
                <a:cxn ang="0">
                  <a:pos x="182" y="1962"/>
                </a:cxn>
                <a:cxn ang="0">
                  <a:pos x="62" y="2387"/>
                </a:cxn>
                <a:cxn ang="0">
                  <a:pos x="4" y="2834"/>
                </a:cxn>
                <a:cxn ang="0">
                  <a:pos x="16" y="3292"/>
                </a:cxn>
                <a:cxn ang="0">
                  <a:pos x="94" y="3733"/>
                </a:cxn>
                <a:cxn ang="0">
                  <a:pos x="236" y="4148"/>
                </a:cxn>
                <a:cxn ang="0">
                  <a:pos x="433" y="4534"/>
                </a:cxn>
                <a:cxn ang="0">
                  <a:pos x="684" y="4885"/>
                </a:cxn>
                <a:cxn ang="0">
                  <a:pos x="981" y="5197"/>
                </a:cxn>
                <a:cxn ang="0">
                  <a:pos x="1319" y="5463"/>
                </a:cxn>
                <a:cxn ang="0">
                  <a:pos x="1694" y="5679"/>
                </a:cxn>
                <a:cxn ang="0">
                  <a:pos x="2101" y="5840"/>
                </a:cxn>
                <a:cxn ang="0">
                  <a:pos x="2534" y="5940"/>
                </a:cxn>
                <a:cxn ang="0">
                  <a:pos x="2987" y="5975"/>
                </a:cxn>
              </a:cxnLst>
              <a:rect l="0" t="0" r="r" b="b"/>
              <a:pathLst>
                <a:path w="5974" h="5975">
                  <a:moveTo>
                    <a:pt x="2987" y="5975"/>
                  </a:moveTo>
                  <a:lnTo>
                    <a:pt x="3141" y="5970"/>
                  </a:lnTo>
                  <a:lnTo>
                    <a:pt x="3292" y="5959"/>
                  </a:lnTo>
                  <a:lnTo>
                    <a:pt x="3442" y="5940"/>
                  </a:lnTo>
                  <a:lnTo>
                    <a:pt x="3589" y="5913"/>
                  </a:lnTo>
                  <a:lnTo>
                    <a:pt x="3732" y="5880"/>
                  </a:lnTo>
                  <a:lnTo>
                    <a:pt x="3874" y="5840"/>
                  </a:lnTo>
                  <a:lnTo>
                    <a:pt x="4012" y="5792"/>
                  </a:lnTo>
                  <a:lnTo>
                    <a:pt x="4148" y="5739"/>
                  </a:lnTo>
                  <a:lnTo>
                    <a:pt x="4280" y="5679"/>
                  </a:lnTo>
                  <a:lnTo>
                    <a:pt x="4409" y="5613"/>
                  </a:lnTo>
                  <a:lnTo>
                    <a:pt x="4534" y="5540"/>
                  </a:lnTo>
                  <a:lnTo>
                    <a:pt x="4655" y="5463"/>
                  </a:lnTo>
                  <a:lnTo>
                    <a:pt x="4773" y="5379"/>
                  </a:lnTo>
                  <a:lnTo>
                    <a:pt x="4886" y="5291"/>
                  </a:lnTo>
                  <a:lnTo>
                    <a:pt x="4994" y="5197"/>
                  </a:lnTo>
                  <a:lnTo>
                    <a:pt x="5098" y="5097"/>
                  </a:lnTo>
                  <a:lnTo>
                    <a:pt x="5197" y="4994"/>
                  </a:lnTo>
                  <a:lnTo>
                    <a:pt x="5291" y="4885"/>
                  </a:lnTo>
                  <a:lnTo>
                    <a:pt x="5380" y="4772"/>
                  </a:lnTo>
                  <a:lnTo>
                    <a:pt x="5464" y="4655"/>
                  </a:lnTo>
                  <a:lnTo>
                    <a:pt x="5541" y="4534"/>
                  </a:lnTo>
                  <a:lnTo>
                    <a:pt x="5613" y="4409"/>
                  </a:lnTo>
                  <a:lnTo>
                    <a:pt x="5680" y="4280"/>
                  </a:lnTo>
                  <a:lnTo>
                    <a:pt x="5740" y="4148"/>
                  </a:lnTo>
                  <a:lnTo>
                    <a:pt x="5793" y="4013"/>
                  </a:lnTo>
                  <a:lnTo>
                    <a:pt x="5840" y="3873"/>
                  </a:lnTo>
                  <a:lnTo>
                    <a:pt x="5880" y="3733"/>
                  </a:lnTo>
                  <a:lnTo>
                    <a:pt x="5914" y="3588"/>
                  </a:lnTo>
                  <a:lnTo>
                    <a:pt x="5941" y="3441"/>
                  </a:lnTo>
                  <a:lnTo>
                    <a:pt x="5959" y="3292"/>
                  </a:lnTo>
                  <a:lnTo>
                    <a:pt x="5971" y="3141"/>
                  </a:lnTo>
                  <a:lnTo>
                    <a:pt x="5974" y="2987"/>
                  </a:lnTo>
                  <a:lnTo>
                    <a:pt x="5971" y="2834"/>
                  </a:lnTo>
                  <a:lnTo>
                    <a:pt x="5959" y="2682"/>
                  </a:lnTo>
                  <a:lnTo>
                    <a:pt x="5941" y="2533"/>
                  </a:lnTo>
                  <a:lnTo>
                    <a:pt x="5914" y="2387"/>
                  </a:lnTo>
                  <a:lnTo>
                    <a:pt x="5880" y="2242"/>
                  </a:lnTo>
                  <a:lnTo>
                    <a:pt x="5840" y="2100"/>
                  </a:lnTo>
                  <a:lnTo>
                    <a:pt x="5793" y="1962"/>
                  </a:lnTo>
                  <a:lnTo>
                    <a:pt x="5740" y="1826"/>
                  </a:lnTo>
                  <a:lnTo>
                    <a:pt x="5680" y="1695"/>
                  </a:lnTo>
                  <a:lnTo>
                    <a:pt x="5613" y="1565"/>
                  </a:lnTo>
                  <a:lnTo>
                    <a:pt x="5541" y="1440"/>
                  </a:lnTo>
                  <a:lnTo>
                    <a:pt x="5464" y="1320"/>
                  </a:lnTo>
                  <a:lnTo>
                    <a:pt x="5380" y="1203"/>
                  </a:lnTo>
                  <a:lnTo>
                    <a:pt x="5291" y="1089"/>
                  </a:lnTo>
                  <a:lnTo>
                    <a:pt x="5197" y="980"/>
                  </a:lnTo>
                  <a:lnTo>
                    <a:pt x="5098" y="876"/>
                  </a:lnTo>
                  <a:lnTo>
                    <a:pt x="4994" y="778"/>
                  </a:lnTo>
                  <a:lnTo>
                    <a:pt x="4886" y="684"/>
                  </a:lnTo>
                  <a:lnTo>
                    <a:pt x="4773" y="595"/>
                  </a:lnTo>
                  <a:lnTo>
                    <a:pt x="4655" y="512"/>
                  </a:lnTo>
                  <a:lnTo>
                    <a:pt x="4534" y="434"/>
                  </a:lnTo>
                  <a:lnTo>
                    <a:pt x="4409" y="362"/>
                  </a:lnTo>
                  <a:lnTo>
                    <a:pt x="4280" y="296"/>
                  </a:lnTo>
                  <a:lnTo>
                    <a:pt x="4148" y="236"/>
                  </a:lnTo>
                  <a:lnTo>
                    <a:pt x="4012" y="183"/>
                  </a:lnTo>
                  <a:lnTo>
                    <a:pt x="3874" y="135"/>
                  </a:lnTo>
                  <a:lnTo>
                    <a:pt x="3732" y="95"/>
                  </a:lnTo>
                  <a:lnTo>
                    <a:pt x="3589" y="61"/>
                  </a:lnTo>
                  <a:lnTo>
                    <a:pt x="3442" y="35"/>
                  </a:lnTo>
                  <a:lnTo>
                    <a:pt x="3292" y="15"/>
                  </a:lnTo>
                  <a:lnTo>
                    <a:pt x="3141" y="4"/>
                  </a:lnTo>
                  <a:lnTo>
                    <a:pt x="2987" y="0"/>
                  </a:lnTo>
                  <a:lnTo>
                    <a:pt x="2834" y="4"/>
                  </a:lnTo>
                  <a:lnTo>
                    <a:pt x="2683" y="15"/>
                  </a:lnTo>
                  <a:lnTo>
                    <a:pt x="2534" y="35"/>
                  </a:lnTo>
                  <a:lnTo>
                    <a:pt x="2387" y="61"/>
                  </a:lnTo>
                  <a:lnTo>
                    <a:pt x="2242" y="95"/>
                  </a:lnTo>
                  <a:lnTo>
                    <a:pt x="2101" y="135"/>
                  </a:lnTo>
                  <a:lnTo>
                    <a:pt x="1962" y="183"/>
                  </a:lnTo>
                  <a:lnTo>
                    <a:pt x="1827" y="236"/>
                  </a:lnTo>
                  <a:lnTo>
                    <a:pt x="1694" y="296"/>
                  </a:lnTo>
                  <a:lnTo>
                    <a:pt x="1566" y="362"/>
                  </a:lnTo>
                  <a:lnTo>
                    <a:pt x="1440" y="434"/>
                  </a:lnTo>
                  <a:lnTo>
                    <a:pt x="1319" y="512"/>
                  </a:lnTo>
                  <a:lnTo>
                    <a:pt x="1202" y="595"/>
                  </a:lnTo>
                  <a:lnTo>
                    <a:pt x="1089" y="684"/>
                  </a:lnTo>
                  <a:lnTo>
                    <a:pt x="981" y="778"/>
                  </a:lnTo>
                  <a:lnTo>
                    <a:pt x="877" y="876"/>
                  </a:lnTo>
                  <a:lnTo>
                    <a:pt x="778" y="980"/>
                  </a:lnTo>
                  <a:lnTo>
                    <a:pt x="684" y="1089"/>
                  </a:lnTo>
                  <a:lnTo>
                    <a:pt x="596" y="1203"/>
                  </a:lnTo>
                  <a:lnTo>
                    <a:pt x="512" y="1320"/>
                  </a:lnTo>
                  <a:lnTo>
                    <a:pt x="433" y="1440"/>
                  </a:lnTo>
                  <a:lnTo>
                    <a:pt x="362" y="1565"/>
                  </a:lnTo>
                  <a:lnTo>
                    <a:pt x="296" y="1695"/>
                  </a:lnTo>
                  <a:lnTo>
                    <a:pt x="236" y="1826"/>
                  </a:lnTo>
                  <a:lnTo>
                    <a:pt x="182" y="1962"/>
                  </a:lnTo>
                  <a:lnTo>
                    <a:pt x="135" y="2100"/>
                  </a:lnTo>
                  <a:lnTo>
                    <a:pt x="94" y="2242"/>
                  </a:lnTo>
                  <a:lnTo>
                    <a:pt x="62" y="2387"/>
                  </a:lnTo>
                  <a:lnTo>
                    <a:pt x="35" y="2533"/>
                  </a:lnTo>
                  <a:lnTo>
                    <a:pt x="16" y="2682"/>
                  </a:lnTo>
                  <a:lnTo>
                    <a:pt x="4" y="2834"/>
                  </a:lnTo>
                  <a:lnTo>
                    <a:pt x="0" y="2987"/>
                  </a:lnTo>
                  <a:lnTo>
                    <a:pt x="4" y="3141"/>
                  </a:lnTo>
                  <a:lnTo>
                    <a:pt x="16" y="3292"/>
                  </a:lnTo>
                  <a:lnTo>
                    <a:pt x="35" y="3441"/>
                  </a:lnTo>
                  <a:lnTo>
                    <a:pt x="62" y="3588"/>
                  </a:lnTo>
                  <a:lnTo>
                    <a:pt x="94" y="3733"/>
                  </a:lnTo>
                  <a:lnTo>
                    <a:pt x="135" y="3873"/>
                  </a:lnTo>
                  <a:lnTo>
                    <a:pt x="182" y="4013"/>
                  </a:lnTo>
                  <a:lnTo>
                    <a:pt x="236" y="4148"/>
                  </a:lnTo>
                  <a:lnTo>
                    <a:pt x="296" y="4280"/>
                  </a:lnTo>
                  <a:lnTo>
                    <a:pt x="362" y="4409"/>
                  </a:lnTo>
                  <a:lnTo>
                    <a:pt x="433" y="4534"/>
                  </a:lnTo>
                  <a:lnTo>
                    <a:pt x="512" y="4655"/>
                  </a:lnTo>
                  <a:lnTo>
                    <a:pt x="596" y="4772"/>
                  </a:lnTo>
                  <a:lnTo>
                    <a:pt x="684" y="4885"/>
                  </a:lnTo>
                  <a:lnTo>
                    <a:pt x="778" y="4994"/>
                  </a:lnTo>
                  <a:lnTo>
                    <a:pt x="877" y="5097"/>
                  </a:lnTo>
                  <a:lnTo>
                    <a:pt x="981" y="5197"/>
                  </a:lnTo>
                  <a:lnTo>
                    <a:pt x="1089" y="5291"/>
                  </a:lnTo>
                  <a:lnTo>
                    <a:pt x="1202" y="5379"/>
                  </a:lnTo>
                  <a:lnTo>
                    <a:pt x="1319" y="5463"/>
                  </a:lnTo>
                  <a:lnTo>
                    <a:pt x="1440" y="5540"/>
                  </a:lnTo>
                  <a:lnTo>
                    <a:pt x="1566" y="5613"/>
                  </a:lnTo>
                  <a:lnTo>
                    <a:pt x="1694" y="5679"/>
                  </a:lnTo>
                  <a:lnTo>
                    <a:pt x="1827" y="5739"/>
                  </a:lnTo>
                  <a:lnTo>
                    <a:pt x="1962" y="5792"/>
                  </a:lnTo>
                  <a:lnTo>
                    <a:pt x="2101" y="5840"/>
                  </a:lnTo>
                  <a:lnTo>
                    <a:pt x="2242" y="5880"/>
                  </a:lnTo>
                  <a:lnTo>
                    <a:pt x="2387" y="5913"/>
                  </a:lnTo>
                  <a:lnTo>
                    <a:pt x="2534" y="5940"/>
                  </a:lnTo>
                  <a:lnTo>
                    <a:pt x="2683" y="5959"/>
                  </a:lnTo>
                  <a:lnTo>
                    <a:pt x="2834" y="5970"/>
                  </a:lnTo>
                  <a:lnTo>
                    <a:pt x="2987" y="5975"/>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84" name="Freeform 64"/>
            <p:cNvSpPr>
              <a:spLocks/>
            </p:cNvSpPr>
            <p:nvPr/>
          </p:nvSpPr>
          <p:spPr bwMode="auto">
            <a:xfrm>
              <a:off x="1739491" y="2790901"/>
              <a:ext cx="841010" cy="837218"/>
            </a:xfrm>
            <a:custGeom>
              <a:avLst/>
              <a:gdLst/>
              <a:ahLst/>
              <a:cxnLst>
                <a:cxn ang="0">
                  <a:pos x="3002" y="5434"/>
                </a:cxn>
                <a:cxn ang="0">
                  <a:pos x="3404" y="5362"/>
                </a:cxn>
                <a:cxn ang="0">
                  <a:pos x="3783" y="5234"/>
                </a:cxn>
                <a:cxn ang="0">
                  <a:pos x="4136" y="5053"/>
                </a:cxn>
                <a:cxn ang="0">
                  <a:pos x="4456" y="4825"/>
                </a:cxn>
                <a:cxn ang="0">
                  <a:pos x="4740" y="4554"/>
                </a:cxn>
                <a:cxn ang="0">
                  <a:pos x="4983" y="4245"/>
                </a:cxn>
                <a:cxn ang="0">
                  <a:pos x="5179" y="3904"/>
                </a:cxn>
                <a:cxn ang="0">
                  <a:pos x="5326" y="3533"/>
                </a:cxn>
                <a:cxn ang="0">
                  <a:pos x="5418" y="3139"/>
                </a:cxn>
                <a:cxn ang="0">
                  <a:pos x="5449" y="2724"/>
                </a:cxn>
                <a:cxn ang="0">
                  <a:pos x="5418" y="2310"/>
                </a:cxn>
                <a:cxn ang="0">
                  <a:pos x="5326" y="1916"/>
                </a:cxn>
                <a:cxn ang="0">
                  <a:pos x="5179" y="1545"/>
                </a:cxn>
                <a:cxn ang="0">
                  <a:pos x="4983" y="1203"/>
                </a:cxn>
                <a:cxn ang="0">
                  <a:pos x="4740" y="895"/>
                </a:cxn>
                <a:cxn ang="0">
                  <a:pos x="4456" y="624"/>
                </a:cxn>
                <a:cxn ang="0">
                  <a:pos x="4136" y="395"/>
                </a:cxn>
                <a:cxn ang="0">
                  <a:pos x="3783" y="215"/>
                </a:cxn>
                <a:cxn ang="0">
                  <a:pos x="3404" y="87"/>
                </a:cxn>
                <a:cxn ang="0">
                  <a:pos x="3002" y="14"/>
                </a:cxn>
                <a:cxn ang="0">
                  <a:pos x="2585" y="4"/>
                </a:cxn>
                <a:cxn ang="0">
                  <a:pos x="2177" y="56"/>
                </a:cxn>
                <a:cxn ang="0">
                  <a:pos x="1790" y="166"/>
                </a:cxn>
                <a:cxn ang="0">
                  <a:pos x="1428" y="330"/>
                </a:cxn>
                <a:cxn ang="0">
                  <a:pos x="1096" y="542"/>
                </a:cxn>
                <a:cxn ang="0">
                  <a:pos x="799" y="800"/>
                </a:cxn>
                <a:cxn ang="0">
                  <a:pos x="542" y="1096"/>
                </a:cxn>
                <a:cxn ang="0">
                  <a:pos x="329" y="1428"/>
                </a:cxn>
                <a:cxn ang="0">
                  <a:pos x="166" y="1789"/>
                </a:cxn>
                <a:cxn ang="0">
                  <a:pos x="55" y="2177"/>
                </a:cxn>
                <a:cxn ang="0">
                  <a:pos x="3" y="2584"/>
                </a:cxn>
                <a:cxn ang="0">
                  <a:pos x="15" y="3002"/>
                </a:cxn>
                <a:cxn ang="0">
                  <a:pos x="86" y="3404"/>
                </a:cxn>
                <a:cxn ang="0">
                  <a:pos x="215" y="3783"/>
                </a:cxn>
                <a:cxn ang="0">
                  <a:pos x="396" y="4135"/>
                </a:cxn>
                <a:cxn ang="0">
                  <a:pos x="624" y="4455"/>
                </a:cxn>
                <a:cxn ang="0">
                  <a:pos x="894" y="4739"/>
                </a:cxn>
                <a:cxn ang="0">
                  <a:pos x="1203" y="4982"/>
                </a:cxn>
                <a:cxn ang="0">
                  <a:pos x="1545" y="5179"/>
                </a:cxn>
                <a:cxn ang="0">
                  <a:pos x="1916" y="5325"/>
                </a:cxn>
                <a:cxn ang="0">
                  <a:pos x="2311" y="5417"/>
                </a:cxn>
                <a:cxn ang="0">
                  <a:pos x="2724" y="5449"/>
                </a:cxn>
              </a:cxnLst>
              <a:rect l="0" t="0" r="r" b="b"/>
              <a:pathLst>
                <a:path w="5449" h="5449">
                  <a:moveTo>
                    <a:pt x="2724" y="5449"/>
                  </a:moveTo>
                  <a:lnTo>
                    <a:pt x="2864" y="5445"/>
                  </a:lnTo>
                  <a:lnTo>
                    <a:pt x="3002" y="5434"/>
                  </a:lnTo>
                  <a:lnTo>
                    <a:pt x="3138" y="5417"/>
                  </a:lnTo>
                  <a:lnTo>
                    <a:pt x="3273" y="5393"/>
                  </a:lnTo>
                  <a:lnTo>
                    <a:pt x="3404" y="5362"/>
                  </a:lnTo>
                  <a:lnTo>
                    <a:pt x="3533" y="5325"/>
                  </a:lnTo>
                  <a:lnTo>
                    <a:pt x="3660" y="5283"/>
                  </a:lnTo>
                  <a:lnTo>
                    <a:pt x="3783" y="5234"/>
                  </a:lnTo>
                  <a:lnTo>
                    <a:pt x="3903" y="5179"/>
                  </a:lnTo>
                  <a:lnTo>
                    <a:pt x="4022" y="5118"/>
                  </a:lnTo>
                  <a:lnTo>
                    <a:pt x="4136" y="5053"/>
                  </a:lnTo>
                  <a:lnTo>
                    <a:pt x="4246" y="4982"/>
                  </a:lnTo>
                  <a:lnTo>
                    <a:pt x="4353" y="4906"/>
                  </a:lnTo>
                  <a:lnTo>
                    <a:pt x="4456" y="4825"/>
                  </a:lnTo>
                  <a:lnTo>
                    <a:pt x="4555" y="4739"/>
                  </a:lnTo>
                  <a:lnTo>
                    <a:pt x="4649" y="4649"/>
                  </a:lnTo>
                  <a:lnTo>
                    <a:pt x="4740" y="4554"/>
                  </a:lnTo>
                  <a:lnTo>
                    <a:pt x="4826" y="4455"/>
                  </a:lnTo>
                  <a:lnTo>
                    <a:pt x="4906" y="4352"/>
                  </a:lnTo>
                  <a:lnTo>
                    <a:pt x="4983" y="4245"/>
                  </a:lnTo>
                  <a:lnTo>
                    <a:pt x="5054" y="4135"/>
                  </a:lnTo>
                  <a:lnTo>
                    <a:pt x="5119" y="4021"/>
                  </a:lnTo>
                  <a:lnTo>
                    <a:pt x="5179" y="3904"/>
                  </a:lnTo>
                  <a:lnTo>
                    <a:pt x="5234" y="3783"/>
                  </a:lnTo>
                  <a:lnTo>
                    <a:pt x="5283" y="3659"/>
                  </a:lnTo>
                  <a:lnTo>
                    <a:pt x="5326" y="3533"/>
                  </a:lnTo>
                  <a:lnTo>
                    <a:pt x="5363" y="3404"/>
                  </a:lnTo>
                  <a:lnTo>
                    <a:pt x="5393" y="3272"/>
                  </a:lnTo>
                  <a:lnTo>
                    <a:pt x="5418" y="3139"/>
                  </a:lnTo>
                  <a:lnTo>
                    <a:pt x="5435" y="3002"/>
                  </a:lnTo>
                  <a:lnTo>
                    <a:pt x="5445" y="2864"/>
                  </a:lnTo>
                  <a:lnTo>
                    <a:pt x="5449" y="2724"/>
                  </a:lnTo>
                  <a:lnTo>
                    <a:pt x="5445" y="2584"/>
                  </a:lnTo>
                  <a:lnTo>
                    <a:pt x="5435" y="2447"/>
                  </a:lnTo>
                  <a:lnTo>
                    <a:pt x="5418" y="2310"/>
                  </a:lnTo>
                  <a:lnTo>
                    <a:pt x="5393" y="2177"/>
                  </a:lnTo>
                  <a:lnTo>
                    <a:pt x="5363" y="2045"/>
                  </a:lnTo>
                  <a:lnTo>
                    <a:pt x="5326" y="1916"/>
                  </a:lnTo>
                  <a:lnTo>
                    <a:pt x="5283" y="1789"/>
                  </a:lnTo>
                  <a:lnTo>
                    <a:pt x="5234" y="1666"/>
                  </a:lnTo>
                  <a:lnTo>
                    <a:pt x="5179" y="1545"/>
                  </a:lnTo>
                  <a:lnTo>
                    <a:pt x="5119" y="1428"/>
                  </a:lnTo>
                  <a:lnTo>
                    <a:pt x="5054" y="1314"/>
                  </a:lnTo>
                  <a:lnTo>
                    <a:pt x="4983" y="1203"/>
                  </a:lnTo>
                  <a:lnTo>
                    <a:pt x="4906" y="1096"/>
                  </a:lnTo>
                  <a:lnTo>
                    <a:pt x="4826" y="994"/>
                  </a:lnTo>
                  <a:lnTo>
                    <a:pt x="4740" y="895"/>
                  </a:lnTo>
                  <a:lnTo>
                    <a:pt x="4649" y="800"/>
                  </a:lnTo>
                  <a:lnTo>
                    <a:pt x="4555" y="709"/>
                  </a:lnTo>
                  <a:lnTo>
                    <a:pt x="4456" y="624"/>
                  </a:lnTo>
                  <a:lnTo>
                    <a:pt x="4353" y="542"/>
                  </a:lnTo>
                  <a:lnTo>
                    <a:pt x="4246" y="467"/>
                  </a:lnTo>
                  <a:lnTo>
                    <a:pt x="4136" y="395"/>
                  </a:lnTo>
                  <a:lnTo>
                    <a:pt x="4022" y="330"/>
                  </a:lnTo>
                  <a:lnTo>
                    <a:pt x="3903" y="270"/>
                  </a:lnTo>
                  <a:lnTo>
                    <a:pt x="3783" y="215"/>
                  </a:lnTo>
                  <a:lnTo>
                    <a:pt x="3660" y="166"/>
                  </a:lnTo>
                  <a:lnTo>
                    <a:pt x="3533" y="123"/>
                  </a:lnTo>
                  <a:lnTo>
                    <a:pt x="3404" y="87"/>
                  </a:lnTo>
                  <a:lnTo>
                    <a:pt x="3273" y="56"/>
                  </a:lnTo>
                  <a:lnTo>
                    <a:pt x="3138" y="32"/>
                  </a:lnTo>
                  <a:lnTo>
                    <a:pt x="3002" y="14"/>
                  </a:lnTo>
                  <a:lnTo>
                    <a:pt x="2864" y="4"/>
                  </a:lnTo>
                  <a:lnTo>
                    <a:pt x="2724" y="0"/>
                  </a:lnTo>
                  <a:lnTo>
                    <a:pt x="2585" y="4"/>
                  </a:lnTo>
                  <a:lnTo>
                    <a:pt x="2447" y="14"/>
                  </a:lnTo>
                  <a:lnTo>
                    <a:pt x="2311" y="32"/>
                  </a:lnTo>
                  <a:lnTo>
                    <a:pt x="2177" y="56"/>
                  </a:lnTo>
                  <a:lnTo>
                    <a:pt x="2045" y="87"/>
                  </a:lnTo>
                  <a:lnTo>
                    <a:pt x="1916" y="123"/>
                  </a:lnTo>
                  <a:lnTo>
                    <a:pt x="1790" y="166"/>
                  </a:lnTo>
                  <a:lnTo>
                    <a:pt x="1665" y="215"/>
                  </a:lnTo>
                  <a:lnTo>
                    <a:pt x="1545" y="270"/>
                  </a:lnTo>
                  <a:lnTo>
                    <a:pt x="1428" y="330"/>
                  </a:lnTo>
                  <a:lnTo>
                    <a:pt x="1314" y="395"/>
                  </a:lnTo>
                  <a:lnTo>
                    <a:pt x="1203" y="467"/>
                  </a:lnTo>
                  <a:lnTo>
                    <a:pt x="1096" y="542"/>
                  </a:lnTo>
                  <a:lnTo>
                    <a:pt x="993" y="624"/>
                  </a:lnTo>
                  <a:lnTo>
                    <a:pt x="894" y="709"/>
                  </a:lnTo>
                  <a:lnTo>
                    <a:pt x="799" y="800"/>
                  </a:lnTo>
                  <a:lnTo>
                    <a:pt x="710" y="895"/>
                  </a:lnTo>
                  <a:lnTo>
                    <a:pt x="624" y="994"/>
                  </a:lnTo>
                  <a:lnTo>
                    <a:pt x="542" y="1096"/>
                  </a:lnTo>
                  <a:lnTo>
                    <a:pt x="466" y="1203"/>
                  </a:lnTo>
                  <a:lnTo>
                    <a:pt x="396" y="1314"/>
                  </a:lnTo>
                  <a:lnTo>
                    <a:pt x="329" y="1428"/>
                  </a:lnTo>
                  <a:lnTo>
                    <a:pt x="269" y="1545"/>
                  </a:lnTo>
                  <a:lnTo>
                    <a:pt x="215" y="1666"/>
                  </a:lnTo>
                  <a:lnTo>
                    <a:pt x="166" y="1789"/>
                  </a:lnTo>
                  <a:lnTo>
                    <a:pt x="123" y="1916"/>
                  </a:lnTo>
                  <a:lnTo>
                    <a:pt x="86" y="2045"/>
                  </a:lnTo>
                  <a:lnTo>
                    <a:pt x="55" y="2177"/>
                  </a:lnTo>
                  <a:lnTo>
                    <a:pt x="32" y="2310"/>
                  </a:lnTo>
                  <a:lnTo>
                    <a:pt x="15" y="2447"/>
                  </a:lnTo>
                  <a:lnTo>
                    <a:pt x="3" y="2584"/>
                  </a:lnTo>
                  <a:lnTo>
                    <a:pt x="0" y="2724"/>
                  </a:lnTo>
                  <a:lnTo>
                    <a:pt x="3" y="2864"/>
                  </a:lnTo>
                  <a:lnTo>
                    <a:pt x="15" y="3002"/>
                  </a:lnTo>
                  <a:lnTo>
                    <a:pt x="32" y="3139"/>
                  </a:lnTo>
                  <a:lnTo>
                    <a:pt x="55" y="3272"/>
                  </a:lnTo>
                  <a:lnTo>
                    <a:pt x="86" y="3404"/>
                  </a:lnTo>
                  <a:lnTo>
                    <a:pt x="123" y="3533"/>
                  </a:lnTo>
                  <a:lnTo>
                    <a:pt x="166" y="3659"/>
                  </a:lnTo>
                  <a:lnTo>
                    <a:pt x="215" y="3783"/>
                  </a:lnTo>
                  <a:lnTo>
                    <a:pt x="269" y="3904"/>
                  </a:lnTo>
                  <a:lnTo>
                    <a:pt x="329" y="4021"/>
                  </a:lnTo>
                  <a:lnTo>
                    <a:pt x="396" y="4135"/>
                  </a:lnTo>
                  <a:lnTo>
                    <a:pt x="466" y="4245"/>
                  </a:lnTo>
                  <a:lnTo>
                    <a:pt x="542" y="4352"/>
                  </a:lnTo>
                  <a:lnTo>
                    <a:pt x="624" y="4455"/>
                  </a:lnTo>
                  <a:lnTo>
                    <a:pt x="710" y="4554"/>
                  </a:lnTo>
                  <a:lnTo>
                    <a:pt x="799" y="4649"/>
                  </a:lnTo>
                  <a:lnTo>
                    <a:pt x="894" y="4739"/>
                  </a:lnTo>
                  <a:lnTo>
                    <a:pt x="993" y="4825"/>
                  </a:lnTo>
                  <a:lnTo>
                    <a:pt x="1096" y="4906"/>
                  </a:lnTo>
                  <a:lnTo>
                    <a:pt x="1203" y="4982"/>
                  </a:lnTo>
                  <a:lnTo>
                    <a:pt x="1314" y="5053"/>
                  </a:lnTo>
                  <a:lnTo>
                    <a:pt x="1428" y="5118"/>
                  </a:lnTo>
                  <a:lnTo>
                    <a:pt x="1545" y="5179"/>
                  </a:lnTo>
                  <a:lnTo>
                    <a:pt x="1665" y="5234"/>
                  </a:lnTo>
                  <a:lnTo>
                    <a:pt x="1790" y="5283"/>
                  </a:lnTo>
                  <a:lnTo>
                    <a:pt x="1916" y="5325"/>
                  </a:lnTo>
                  <a:lnTo>
                    <a:pt x="2045" y="5362"/>
                  </a:lnTo>
                  <a:lnTo>
                    <a:pt x="2177" y="5393"/>
                  </a:lnTo>
                  <a:lnTo>
                    <a:pt x="2311" y="5417"/>
                  </a:lnTo>
                  <a:lnTo>
                    <a:pt x="2447" y="5434"/>
                  </a:lnTo>
                  <a:lnTo>
                    <a:pt x="2585" y="5445"/>
                  </a:lnTo>
                  <a:lnTo>
                    <a:pt x="2724" y="5449"/>
                  </a:lnTo>
                  <a:close/>
                </a:path>
              </a:pathLst>
            </a:custGeom>
            <a:solidFill>
              <a:srgbClr val="FFE2B8"/>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185" name="Freeform 65"/>
            <p:cNvSpPr>
              <a:spLocks/>
            </p:cNvSpPr>
            <p:nvPr/>
          </p:nvSpPr>
          <p:spPr bwMode="auto">
            <a:xfrm>
              <a:off x="1834510" y="2842363"/>
              <a:ext cx="737621" cy="734294"/>
            </a:xfrm>
            <a:custGeom>
              <a:avLst/>
              <a:gdLst/>
              <a:ahLst/>
              <a:cxnLst>
                <a:cxn ang="0">
                  <a:pos x="2633" y="4767"/>
                </a:cxn>
                <a:cxn ang="0">
                  <a:pos x="2985" y="4704"/>
                </a:cxn>
                <a:cxn ang="0">
                  <a:pos x="3319" y="4592"/>
                </a:cxn>
                <a:cxn ang="0">
                  <a:pos x="3627" y="4433"/>
                </a:cxn>
                <a:cxn ang="0">
                  <a:pos x="3908" y="4233"/>
                </a:cxn>
                <a:cxn ang="0">
                  <a:pos x="4157" y="3996"/>
                </a:cxn>
                <a:cxn ang="0">
                  <a:pos x="4370" y="3725"/>
                </a:cxn>
                <a:cxn ang="0">
                  <a:pos x="4543" y="3425"/>
                </a:cxn>
                <a:cxn ang="0">
                  <a:pos x="4671" y="3099"/>
                </a:cxn>
                <a:cxn ang="0">
                  <a:pos x="4751" y="2754"/>
                </a:cxn>
                <a:cxn ang="0">
                  <a:pos x="4779" y="2390"/>
                </a:cxn>
                <a:cxn ang="0">
                  <a:pos x="4751" y="2027"/>
                </a:cxn>
                <a:cxn ang="0">
                  <a:pos x="4671" y="1681"/>
                </a:cxn>
                <a:cxn ang="0">
                  <a:pos x="4543" y="1356"/>
                </a:cxn>
                <a:cxn ang="0">
                  <a:pos x="4370" y="1056"/>
                </a:cxn>
                <a:cxn ang="0">
                  <a:pos x="4157" y="785"/>
                </a:cxn>
                <a:cxn ang="0">
                  <a:pos x="3908" y="547"/>
                </a:cxn>
                <a:cxn ang="0">
                  <a:pos x="3627" y="348"/>
                </a:cxn>
                <a:cxn ang="0">
                  <a:pos x="3319" y="189"/>
                </a:cxn>
                <a:cxn ang="0">
                  <a:pos x="2985" y="77"/>
                </a:cxn>
                <a:cxn ang="0">
                  <a:pos x="2633" y="14"/>
                </a:cxn>
                <a:cxn ang="0">
                  <a:pos x="2267" y="4"/>
                </a:cxn>
                <a:cxn ang="0">
                  <a:pos x="1909" y="49"/>
                </a:cxn>
                <a:cxn ang="0">
                  <a:pos x="1569" y="146"/>
                </a:cxn>
                <a:cxn ang="0">
                  <a:pos x="1252" y="290"/>
                </a:cxn>
                <a:cxn ang="0">
                  <a:pos x="962" y="476"/>
                </a:cxn>
                <a:cxn ang="0">
                  <a:pos x="701" y="702"/>
                </a:cxn>
                <a:cxn ang="0">
                  <a:pos x="475" y="962"/>
                </a:cxn>
                <a:cxn ang="0">
                  <a:pos x="289" y="1253"/>
                </a:cxn>
                <a:cxn ang="0">
                  <a:pos x="145" y="1571"/>
                </a:cxn>
                <a:cxn ang="0">
                  <a:pos x="48" y="1910"/>
                </a:cxn>
                <a:cxn ang="0">
                  <a:pos x="3" y="2268"/>
                </a:cxn>
                <a:cxn ang="0">
                  <a:pos x="12" y="2634"/>
                </a:cxn>
                <a:cxn ang="0">
                  <a:pos x="75" y="2986"/>
                </a:cxn>
                <a:cxn ang="0">
                  <a:pos x="188" y="3319"/>
                </a:cxn>
                <a:cxn ang="0">
                  <a:pos x="346" y="3628"/>
                </a:cxn>
                <a:cxn ang="0">
                  <a:pos x="547" y="3909"/>
                </a:cxn>
                <a:cxn ang="0">
                  <a:pos x="784" y="4158"/>
                </a:cxn>
                <a:cxn ang="0">
                  <a:pos x="1055" y="4371"/>
                </a:cxn>
                <a:cxn ang="0">
                  <a:pos x="1355" y="4544"/>
                </a:cxn>
                <a:cxn ang="0">
                  <a:pos x="1680" y="4672"/>
                </a:cxn>
                <a:cxn ang="0">
                  <a:pos x="2026" y="4752"/>
                </a:cxn>
                <a:cxn ang="0">
                  <a:pos x="2389" y="4779"/>
                </a:cxn>
              </a:cxnLst>
              <a:rect l="0" t="0" r="r" b="b"/>
              <a:pathLst>
                <a:path w="4779" h="4779">
                  <a:moveTo>
                    <a:pt x="2389" y="4779"/>
                  </a:moveTo>
                  <a:lnTo>
                    <a:pt x="2513" y="4776"/>
                  </a:lnTo>
                  <a:lnTo>
                    <a:pt x="2633" y="4767"/>
                  </a:lnTo>
                  <a:lnTo>
                    <a:pt x="2752" y="4752"/>
                  </a:lnTo>
                  <a:lnTo>
                    <a:pt x="2870" y="4732"/>
                  </a:lnTo>
                  <a:lnTo>
                    <a:pt x="2985" y="4704"/>
                  </a:lnTo>
                  <a:lnTo>
                    <a:pt x="3099" y="4672"/>
                  </a:lnTo>
                  <a:lnTo>
                    <a:pt x="3210" y="4635"/>
                  </a:lnTo>
                  <a:lnTo>
                    <a:pt x="3319" y="4592"/>
                  </a:lnTo>
                  <a:lnTo>
                    <a:pt x="3424" y="4544"/>
                  </a:lnTo>
                  <a:lnTo>
                    <a:pt x="3527" y="4491"/>
                  </a:lnTo>
                  <a:lnTo>
                    <a:pt x="3627" y="4433"/>
                  </a:lnTo>
                  <a:lnTo>
                    <a:pt x="3724" y="4371"/>
                  </a:lnTo>
                  <a:lnTo>
                    <a:pt x="3818" y="4305"/>
                  </a:lnTo>
                  <a:lnTo>
                    <a:pt x="3908" y="4233"/>
                  </a:lnTo>
                  <a:lnTo>
                    <a:pt x="3995" y="4158"/>
                  </a:lnTo>
                  <a:lnTo>
                    <a:pt x="4078" y="4078"/>
                  </a:lnTo>
                  <a:lnTo>
                    <a:pt x="4157" y="3996"/>
                  </a:lnTo>
                  <a:lnTo>
                    <a:pt x="4233" y="3909"/>
                  </a:lnTo>
                  <a:lnTo>
                    <a:pt x="4303" y="3818"/>
                  </a:lnTo>
                  <a:lnTo>
                    <a:pt x="4370" y="3725"/>
                  </a:lnTo>
                  <a:lnTo>
                    <a:pt x="4432" y="3628"/>
                  </a:lnTo>
                  <a:lnTo>
                    <a:pt x="4490" y="3528"/>
                  </a:lnTo>
                  <a:lnTo>
                    <a:pt x="4543" y="3425"/>
                  </a:lnTo>
                  <a:lnTo>
                    <a:pt x="4590" y="3319"/>
                  </a:lnTo>
                  <a:lnTo>
                    <a:pt x="4634" y="3210"/>
                  </a:lnTo>
                  <a:lnTo>
                    <a:pt x="4671" y="3099"/>
                  </a:lnTo>
                  <a:lnTo>
                    <a:pt x="4704" y="2986"/>
                  </a:lnTo>
                  <a:lnTo>
                    <a:pt x="4730" y="2871"/>
                  </a:lnTo>
                  <a:lnTo>
                    <a:pt x="4751" y="2754"/>
                  </a:lnTo>
                  <a:lnTo>
                    <a:pt x="4767" y="2634"/>
                  </a:lnTo>
                  <a:lnTo>
                    <a:pt x="4776" y="2513"/>
                  </a:lnTo>
                  <a:lnTo>
                    <a:pt x="4779" y="2390"/>
                  </a:lnTo>
                  <a:lnTo>
                    <a:pt x="4776" y="2268"/>
                  </a:lnTo>
                  <a:lnTo>
                    <a:pt x="4767" y="2146"/>
                  </a:lnTo>
                  <a:lnTo>
                    <a:pt x="4751" y="2027"/>
                  </a:lnTo>
                  <a:lnTo>
                    <a:pt x="4730" y="1910"/>
                  </a:lnTo>
                  <a:lnTo>
                    <a:pt x="4704" y="1795"/>
                  </a:lnTo>
                  <a:lnTo>
                    <a:pt x="4671" y="1681"/>
                  </a:lnTo>
                  <a:lnTo>
                    <a:pt x="4634" y="1571"/>
                  </a:lnTo>
                  <a:lnTo>
                    <a:pt x="4590" y="1462"/>
                  </a:lnTo>
                  <a:lnTo>
                    <a:pt x="4543" y="1356"/>
                  </a:lnTo>
                  <a:lnTo>
                    <a:pt x="4490" y="1253"/>
                  </a:lnTo>
                  <a:lnTo>
                    <a:pt x="4432" y="1153"/>
                  </a:lnTo>
                  <a:lnTo>
                    <a:pt x="4370" y="1056"/>
                  </a:lnTo>
                  <a:lnTo>
                    <a:pt x="4303" y="962"/>
                  </a:lnTo>
                  <a:lnTo>
                    <a:pt x="4233" y="872"/>
                  </a:lnTo>
                  <a:lnTo>
                    <a:pt x="4157" y="785"/>
                  </a:lnTo>
                  <a:lnTo>
                    <a:pt x="4078" y="702"/>
                  </a:lnTo>
                  <a:lnTo>
                    <a:pt x="3995" y="623"/>
                  </a:lnTo>
                  <a:lnTo>
                    <a:pt x="3908" y="547"/>
                  </a:lnTo>
                  <a:lnTo>
                    <a:pt x="3818" y="476"/>
                  </a:lnTo>
                  <a:lnTo>
                    <a:pt x="3724" y="410"/>
                  </a:lnTo>
                  <a:lnTo>
                    <a:pt x="3627" y="348"/>
                  </a:lnTo>
                  <a:lnTo>
                    <a:pt x="3527" y="290"/>
                  </a:lnTo>
                  <a:lnTo>
                    <a:pt x="3424" y="237"/>
                  </a:lnTo>
                  <a:lnTo>
                    <a:pt x="3319" y="189"/>
                  </a:lnTo>
                  <a:lnTo>
                    <a:pt x="3210" y="146"/>
                  </a:lnTo>
                  <a:lnTo>
                    <a:pt x="3099" y="108"/>
                  </a:lnTo>
                  <a:lnTo>
                    <a:pt x="2985" y="77"/>
                  </a:lnTo>
                  <a:lnTo>
                    <a:pt x="2870" y="49"/>
                  </a:lnTo>
                  <a:lnTo>
                    <a:pt x="2752" y="29"/>
                  </a:lnTo>
                  <a:lnTo>
                    <a:pt x="2633" y="14"/>
                  </a:lnTo>
                  <a:lnTo>
                    <a:pt x="2513" y="4"/>
                  </a:lnTo>
                  <a:lnTo>
                    <a:pt x="2389" y="0"/>
                  </a:lnTo>
                  <a:lnTo>
                    <a:pt x="2267" y="4"/>
                  </a:lnTo>
                  <a:lnTo>
                    <a:pt x="2146" y="14"/>
                  </a:lnTo>
                  <a:lnTo>
                    <a:pt x="2026" y="29"/>
                  </a:lnTo>
                  <a:lnTo>
                    <a:pt x="1909" y="49"/>
                  </a:lnTo>
                  <a:lnTo>
                    <a:pt x="1793" y="77"/>
                  </a:lnTo>
                  <a:lnTo>
                    <a:pt x="1680" y="108"/>
                  </a:lnTo>
                  <a:lnTo>
                    <a:pt x="1569" y="146"/>
                  </a:lnTo>
                  <a:lnTo>
                    <a:pt x="1461" y="189"/>
                  </a:lnTo>
                  <a:lnTo>
                    <a:pt x="1355" y="237"/>
                  </a:lnTo>
                  <a:lnTo>
                    <a:pt x="1252" y="290"/>
                  </a:lnTo>
                  <a:lnTo>
                    <a:pt x="1152" y="348"/>
                  </a:lnTo>
                  <a:lnTo>
                    <a:pt x="1055" y="410"/>
                  </a:lnTo>
                  <a:lnTo>
                    <a:pt x="962" y="476"/>
                  </a:lnTo>
                  <a:lnTo>
                    <a:pt x="871" y="547"/>
                  </a:lnTo>
                  <a:lnTo>
                    <a:pt x="784" y="623"/>
                  </a:lnTo>
                  <a:lnTo>
                    <a:pt x="701" y="702"/>
                  </a:lnTo>
                  <a:lnTo>
                    <a:pt x="622" y="785"/>
                  </a:lnTo>
                  <a:lnTo>
                    <a:pt x="547" y="872"/>
                  </a:lnTo>
                  <a:lnTo>
                    <a:pt x="475" y="962"/>
                  </a:lnTo>
                  <a:lnTo>
                    <a:pt x="409" y="1056"/>
                  </a:lnTo>
                  <a:lnTo>
                    <a:pt x="346" y="1153"/>
                  </a:lnTo>
                  <a:lnTo>
                    <a:pt x="289" y="1253"/>
                  </a:lnTo>
                  <a:lnTo>
                    <a:pt x="236" y="1356"/>
                  </a:lnTo>
                  <a:lnTo>
                    <a:pt x="188" y="1462"/>
                  </a:lnTo>
                  <a:lnTo>
                    <a:pt x="145" y="1571"/>
                  </a:lnTo>
                  <a:lnTo>
                    <a:pt x="108" y="1681"/>
                  </a:lnTo>
                  <a:lnTo>
                    <a:pt x="75" y="1795"/>
                  </a:lnTo>
                  <a:lnTo>
                    <a:pt x="48" y="1910"/>
                  </a:lnTo>
                  <a:lnTo>
                    <a:pt x="27" y="2027"/>
                  </a:lnTo>
                  <a:lnTo>
                    <a:pt x="12" y="2146"/>
                  </a:lnTo>
                  <a:lnTo>
                    <a:pt x="3" y="2268"/>
                  </a:lnTo>
                  <a:lnTo>
                    <a:pt x="0" y="2390"/>
                  </a:lnTo>
                  <a:lnTo>
                    <a:pt x="3" y="2513"/>
                  </a:lnTo>
                  <a:lnTo>
                    <a:pt x="12" y="2634"/>
                  </a:lnTo>
                  <a:lnTo>
                    <a:pt x="27" y="2754"/>
                  </a:lnTo>
                  <a:lnTo>
                    <a:pt x="48" y="2871"/>
                  </a:lnTo>
                  <a:lnTo>
                    <a:pt x="75" y="2986"/>
                  </a:lnTo>
                  <a:lnTo>
                    <a:pt x="108" y="3099"/>
                  </a:lnTo>
                  <a:lnTo>
                    <a:pt x="145" y="3210"/>
                  </a:lnTo>
                  <a:lnTo>
                    <a:pt x="188" y="3319"/>
                  </a:lnTo>
                  <a:lnTo>
                    <a:pt x="236" y="3425"/>
                  </a:lnTo>
                  <a:lnTo>
                    <a:pt x="289" y="3528"/>
                  </a:lnTo>
                  <a:lnTo>
                    <a:pt x="346" y="3628"/>
                  </a:lnTo>
                  <a:lnTo>
                    <a:pt x="409" y="3725"/>
                  </a:lnTo>
                  <a:lnTo>
                    <a:pt x="475" y="3818"/>
                  </a:lnTo>
                  <a:lnTo>
                    <a:pt x="547" y="3909"/>
                  </a:lnTo>
                  <a:lnTo>
                    <a:pt x="622" y="3996"/>
                  </a:lnTo>
                  <a:lnTo>
                    <a:pt x="701" y="4078"/>
                  </a:lnTo>
                  <a:lnTo>
                    <a:pt x="784" y="4158"/>
                  </a:lnTo>
                  <a:lnTo>
                    <a:pt x="871" y="4233"/>
                  </a:lnTo>
                  <a:lnTo>
                    <a:pt x="962" y="4305"/>
                  </a:lnTo>
                  <a:lnTo>
                    <a:pt x="1055" y="4371"/>
                  </a:lnTo>
                  <a:lnTo>
                    <a:pt x="1152" y="4433"/>
                  </a:lnTo>
                  <a:lnTo>
                    <a:pt x="1252" y="4491"/>
                  </a:lnTo>
                  <a:lnTo>
                    <a:pt x="1355" y="4544"/>
                  </a:lnTo>
                  <a:lnTo>
                    <a:pt x="1461" y="4592"/>
                  </a:lnTo>
                  <a:lnTo>
                    <a:pt x="1569" y="4635"/>
                  </a:lnTo>
                  <a:lnTo>
                    <a:pt x="1680" y="4672"/>
                  </a:lnTo>
                  <a:lnTo>
                    <a:pt x="1793" y="4704"/>
                  </a:lnTo>
                  <a:lnTo>
                    <a:pt x="1909" y="4732"/>
                  </a:lnTo>
                  <a:lnTo>
                    <a:pt x="2026" y="4752"/>
                  </a:lnTo>
                  <a:lnTo>
                    <a:pt x="2146" y="4767"/>
                  </a:lnTo>
                  <a:lnTo>
                    <a:pt x="2267" y="4776"/>
                  </a:lnTo>
                  <a:lnTo>
                    <a:pt x="2389" y="4779"/>
                  </a:lnTo>
                  <a:close/>
                </a:path>
              </a:pathLst>
            </a:custGeom>
            <a:solidFill>
              <a:srgbClr val="FFFFFF"/>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373" name="文本框 372"/>
            <p:cNvSpPr txBox="1"/>
            <p:nvPr/>
          </p:nvSpPr>
          <p:spPr>
            <a:xfrm>
              <a:off x="1894105" y="3177954"/>
              <a:ext cx="597328" cy="426495"/>
            </a:xfrm>
            <a:prstGeom prst="rect">
              <a:avLst/>
            </a:prstGeom>
            <a:noFill/>
          </p:spPr>
          <p:txBody>
            <a:bodyPr wrap="square" rtlCol="0">
              <a:spAutoFit/>
            </a:bodyPr>
            <a:lstStyle/>
            <a:p>
              <a:r>
                <a:rPr lang="zh-CN" altLang="en-US" sz="1400" b="1" dirty="0">
                  <a:solidFill>
                    <a:srgbClr val="FF9933"/>
                  </a:solidFill>
                  <a:latin typeface="微软雅黑" panose="020B0503020204020204" pitchFamily="34" charset="-122"/>
                  <a:ea typeface="微软雅黑" panose="020B0503020204020204" pitchFamily="34" charset="-122"/>
                </a:rPr>
                <a:t>智能感知</a:t>
              </a:r>
            </a:p>
          </p:txBody>
        </p:sp>
        <p:sp>
          <p:nvSpPr>
            <p:cNvPr id="374" name="Freeform 150"/>
            <p:cNvSpPr>
              <a:spLocks noEditPoints="1"/>
            </p:cNvSpPr>
            <p:nvPr/>
          </p:nvSpPr>
          <p:spPr bwMode="auto">
            <a:xfrm>
              <a:off x="1969441" y="2838181"/>
              <a:ext cx="360000" cy="396000"/>
            </a:xfrm>
            <a:custGeom>
              <a:avLst/>
              <a:gdLst/>
              <a:ahLst/>
              <a:cxnLst>
                <a:cxn ang="0">
                  <a:pos x="3872" y="13772"/>
                </a:cxn>
                <a:cxn ang="0">
                  <a:pos x="3080" y="12012"/>
                </a:cxn>
                <a:cxn ang="0">
                  <a:pos x="1496" y="10560"/>
                </a:cxn>
                <a:cxn ang="0">
                  <a:pos x="484" y="8888"/>
                </a:cxn>
                <a:cxn ang="0">
                  <a:pos x="44" y="7128"/>
                </a:cxn>
                <a:cxn ang="0">
                  <a:pos x="88" y="5324"/>
                </a:cxn>
                <a:cxn ang="0">
                  <a:pos x="660" y="3608"/>
                </a:cxn>
                <a:cxn ang="0">
                  <a:pos x="1628" y="2156"/>
                </a:cxn>
                <a:cxn ang="0">
                  <a:pos x="2948" y="1012"/>
                </a:cxn>
                <a:cxn ang="0">
                  <a:pos x="4664" y="308"/>
                </a:cxn>
                <a:cxn ang="0">
                  <a:pos x="6688" y="0"/>
                </a:cxn>
                <a:cxn ang="0">
                  <a:pos x="8800" y="308"/>
                </a:cxn>
                <a:cxn ang="0">
                  <a:pos x="10824" y="1188"/>
                </a:cxn>
                <a:cxn ang="0">
                  <a:pos x="12672" y="2816"/>
                </a:cxn>
                <a:cxn ang="0">
                  <a:pos x="13156" y="4048"/>
                </a:cxn>
                <a:cxn ang="0">
                  <a:pos x="12980" y="5852"/>
                </a:cxn>
                <a:cxn ang="0">
                  <a:pos x="12936" y="7172"/>
                </a:cxn>
                <a:cxn ang="0">
                  <a:pos x="12980" y="10912"/>
                </a:cxn>
                <a:cxn ang="0">
                  <a:pos x="12936" y="12848"/>
                </a:cxn>
                <a:cxn ang="0">
                  <a:pos x="12144" y="13288"/>
                </a:cxn>
                <a:cxn ang="0">
                  <a:pos x="5588" y="9416"/>
                </a:cxn>
                <a:cxn ang="0">
                  <a:pos x="3520" y="8051"/>
                </a:cxn>
                <a:cxn ang="0">
                  <a:pos x="3432" y="8492"/>
                </a:cxn>
                <a:cxn ang="0">
                  <a:pos x="5500" y="9988"/>
                </a:cxn>
                <a:cxn ang="0">
                  <a:pos x="5720" y="9636"/>
                </a:cxn>
                <a:cxn ang="0">
                  <a:pos x="10692" y="5456"/>
                </a:cxn>
                <a:cxn ang="0">
                  <a:pos x="5544" y="2552"/>
                </a:cxn>
                <a:cxn ang="0">
                  <a:pos x="5544" y="2552"/>
                </a:cxn>
                <a:cxn ang="0">
                  <a:pos x="6512" y="2288"/>
                </a:cxn>
                <a:cxn ang="0">
                  <a:pos x="10076" y="2992"/>
                </a:cxn>
                <a:cxn ang="0">
                  <a:pos x="8976" y="1892"/>
                </a:cxn>
                <a:cxn ang="0">
                  <a:pos x="6028" y="8668"/>
                </a:cxn>
                <a:cxn ang="0">
                  <a:pos x="3960" y="7304"/>
                </a:cxn>
                <a:cxn ang="0">
                  <a:pos x="3872" y="7744"/>
                </a:cxn>
                <a:cxn ang="0">
                  <a:pos x="5940" y="9240"/>
                </a:cxn>
                <a:cxn ang="0">
                  <a:pos x="6160" y="8844"/>
                </a:cxn>
                <a:cxn ang="0">
                  <a:pos x="7392" y="3256"/>
                </a:cxn>
                <a:cxn ang="0">
                  <a:pos x="5764" y="3300"/>
                </a:cxn>
                <a:cxn ang="0">
                  <a:pos x="4796" y="4268"/>
                </a:cxn>
                <a:cxn ang="0">
                  <a:pos x="4708" y="5588"/>
                </a:cxn>
                <a:cxn ang="0">
                  <a:pos x="4576" y="7128"/>
                </a:cxn>
                <a:cxn ang="0">
                  <a:pos x="7084" y="7304"/>
                </a:cxn>
                <a:cxn ang="0">
                  <a:pos x="8448" y="6556"/>
                </a:cxn>
                <a:cxn ang="0">
                  <a:pos x="8932" y="5500"/>
                </a:cxn>
                <a:cxn ang="0">
                  <a:pos x="8448" y="4004"/>
                </a:cxn>
                <a:cxn ang="0">
                  <a:pos x="3652" y="9108"/>
                </a:cxn>
                <a:cxn ang="0">
                  <a:pos x="3872" y="9856"/>
                </a:cxn>
                <a:cxn ang="0">
                  <a:pos x="4664" y="9944"/>
                </a:cxn>
              </a:cxnLst>
              <a:rect l="0" t="0" r="r" b="b"/>
              <a:pathLst>
                <a:path w="13596" h="16280">
                  <a:moveTo>
                    <a:pt x="3784" y="16280"/>
                  </a:moveTo>
                  <a:lnTo>
                    <a:pt x="3872" y="15268"/>
                  </a:lnTo>
                  <a:lnTo>
                    <a:pt x="3872" y="14256"/>
                  </a:lnTo>
                  <a:lnTo>
                    <a:pt x="3872" y="13772"/>
                  </a:lnTo>
                  <a:lnTo>
                    <a:pt x="3784" y="13244"/>
                  </a:lnTo>
                  <a:lnTo>
                    <a:pt x="3696" y="12760"/>
                  </a:lnTo>
                  <a:lnTo>
                    <a:pt x="3608" y="12320"/>
                  </a:lnTo>
                  <a:lnTo>
                    <a:pt x="3080" y="12012"/>
                  </a:lnTo>
                  <a:lnTo>
                    <a:pt x="2640" y="11660"/>
                  </a:lnTo>
                  <a:lnTo>
                    <a:pt x="2200" y="11307"/>
                  </a:lnTo>
                  <a:lnTo>
                    <a:pt x="1848" y="10956"/>
                  </a:lnTo>
                  <a:lnTo>
                    <a:pt x="1496" y="10560"/>
                  </a:lnTo>
                  <a:lnTo>
                    <a:pt x="1188" y="10164"/>
                  </a:lnTo>
                  <a:lnTo>
                    <a:pt x="924" y="9768"/>
                  </a:lnTo>
                  <a:lnTo>
                    <a:pt x="704" y="9328"/>
                  </a:lnTo>
                  <a:lnTo>
                    <a:pt x="484" y="8888"/>
                  </a:lnTo>
                  <a:lnTo>
                    <a:pt x="308" y="8448"/>
                  </a:lnTo>
                  <a:lnTo>
                    <a:pt x="176" y="8008"/>
                  </a:lnTo>
                  <a:lnTo>
                    <a:pt x="88" y="7568"/>
                  </a:lnTo>
                  <a:lnTo>
                    <a:pt x="44" y="7128"/>
                  </a:lnTo>
                  <a:lnTo>
                    <a:pt x="0" y="6644"/>
                  </a:lnTo>
                  <a:lnTo>
                    <a:pt x="0" y="6204"/>
                  </a:lnTo>
                  <a:lnTo>
                    <a:pt x="44" y="5764"/>
                  </a:lnTo>
                  <a:lnTo>
                    <a:pt x="88" y="5324"/>
                  </a:lnTo>
                  <a:lnTo>
                    <a:pt x="220" y="4884"/>
                  </a:lnTo>
                  <a:lnTo>
                    <a:pt x="308" y="4444"/>
                  </a:lnTo>
                  <a:lnTo>
                    <a:pt x="484" y="4048"/>
                  </a:lnTo>
                  <a:lnTo>
                    <a:pt x="660" y="3608"/>
                  </a:lnTo>
                  <a:lnTo>
                    <a:pt x="836" y="3212"/>
                  </a:lnTo>
                  <a:lnTo>
                    <a:pt x="1056" y="2860"/>
                  </a:lnTo>
                  <a:lnTo>
                    <a:pt x="1320" y="2508"/>
                  </a:lnTo>
                  <a:lnTo>
                    <a:pt x="1628" y="2156"/>
                  </a:lnTo>
                  <a:lnTo>
                    <a:pt x="1892" y="1848"/>
                  </a:lnTo>
                  <a:lnTo>
                    <a:pt x="2244" y="1540"/>
                  </a:lnTo>
                  <a:lnTo>
                    <a:pt x="2596" y="1276"/>
                  </a:lnTo>
                  <a:lnTo>
                    <a:pt x="2948" y="1012"/>
                  </a:lnTo>
                  <a:lnTo>
                    <a:pt x="3344" y="792"/>
                  </a:lnTo>
                  <a:lnTo>
                    <a:pt x="3740" y="616"/>
                  </a:lnTo>
                  <a:lnTo>
                    <a:pt x="4180" y="484"/>
                  </a:lnTo>
                  <a:lnTo>
                    <a:pt x="4664" y="308"/>
                  </a:lnTo>
                  <a:lnTo>
                    <a:pt x="5148" y="176"/>
                  </a:lnTo>
                  <a:lnTo>
                    <a:pt x="5632" y="88"/>
                  </a:lnTo>
                  <a:lnTo>
                    <a:pt x="6160" y="44"/>
                  </a:lnTo>
                  <a:lnTo>
                    <a:pt x="6688" y="0"/>
                  </a:lnTo>
                  <a:lnTo>
                    <a:pt x="7216" y="44"/>
                  </a:lnTo>
                  <a:lnTo>
                    <a:pt x="7744" y="88"/>
                  </a:lnTo>
                  <a:lnTo>
                    <a:pt x="8272" y="176"/>
                  </a:lnTo>
                  <a:lnTo>
                    <a:pt x="8800" y="308"/>
                  </a:lnTo>
                  <a:lnTo>
                    <a:pt x="9328" y="484"/>
                  </a:lnTo>
                  <a:lnTo>
                    <a:pt x="9856" y="660"/>
                  </a:lnTo>
                  <a:lnTo>
                    <a:pt x="10340" y="924"/>
                  </a:lnTo>
                  <a:lnTo>
                    <a:pt x="10824" y="1188"/>
                  </a:lnTo>
                  <a:lnTo>
                    <a:pt x="11308" y="1496"/>
                  </a:lnTo>
                  <a:lnTo>
                    <a:pt x="11748" y="1848"/>
                  </a:lnTo>
                  <a:lnTo>
                    <a:pt x="12188" y="2244"/>
                  </a:lnTo>
                  <a:lnTo>
                    <a:pt x="12672" y="2816"/>
                  </a:lnTo>
                  <a:lnTo>
                    <a:pt x="12980" y="3256"/>
                  </a:lnTo>
                  <a:lnTo>
                    <a:pt x="13112" y="3608"/>
                  </a:lnTo>
                  <a:lnTo>
                    <a:pt x="13200" y="3872"/>
                  </a:lnTo>
                  <a:lnTo>
                    <a:pt x="13156" y="4048"/>
                  </a:lnTo>
                  <a:lnTo>
                    <a:pt x="13112" y="4180"/>
                  </a:lnTo>
                  <a:lnTo>
                    <a:pt x="12980" y="4268"/>
                  </a:lnTo>
                  <a:lnTo>
                    <a:pt x="12672" y="4444"/>
                  </a:lnTo>
                  <a:lnTo>
                    <a:pt x="12980" y="5852"/>
                  </a:lnTo>
                  <a:lnTo>
                    <a:pt x="13112" y="6468"/>
                  </a:lnTo>
                  <a:lnTo>
                    <a:pt x="13156" y="6776"/>
                  </a:lnTo>
                  <a:lnTo>
                    <a:pt x="13068" y="6996"/>
                  </a:lnTo>
                  <a:lnTo>
                    <a:pt x="12936" y="7172"/>
                  </a:lnTo>
                  <a:lnTo>
                    <a:pt x="12804" y="7304"/>
                  </a:lnTo>
                  <a:lnTo>
                    <a:pt x="13596" y="9988"/>
                  </a:lnTo>
                  <a:lnTo>
                    <a:pt x="12892" y="10252"/>
                  </a:lnTo>
                  <a:lnTo>
                    <a:pt x="12980" y="10912"/>
                  </a:lnTo>
                  <a:lnTo>
                    <a:pt x="13068" y="11484"/>
                  </a:lnTo>
                  <a:lnTo>
                    <a:pt x="13068" y="12056"/>
                  </a:lnTo>
                  <a:lnTo>
                    <a:pt x="13024" y="12672"/>
                  </a:lnTo>
                  <a:lnTo>
                    <a:pt x="12936" y="12848"/>
                  </a:lnTo>
                  <a:lnTo>
                    <a:pt x="12760" y="13024"/>
                  </a:lnTo>
                  <a:lnTo>
                    <a:pt x="12452" y="13200"/>
                  </a:lnTo>
                  <a:lnTo>
                    <a:pt x="12320" y="13244"/>
                  </a:lnTo>
                  <a:lnTo>
                    <a:pt x="12144" y="13288"/>
                  </a:lnTo>
                  <a:lnTo>
                    <a:pt x="9768" y="13420"/>
                  </a:lnTo>
                  <a:lnTo>
                    <a:pt x="9944" y="16280"/>
                  </a:lnTo>
                  <a:lnTo>
                    <a:pt x="3784" y="16280"/>
                  </a:lnTo>
                  <a:close/>
                  <a:moveTo>
                    <a:pt x="5588" y="9416"/>
                  </a:moveTo>
                  <a:lnTo>
                    <a:pt x="3828" y="8096"/>
                  </a:lnTo>
                  <a:lnTo>
                    <a:pt x="3696" y="8008"/>
                  </a:lnTo>
                  <a:lnTo>
                    <a:pt x="3608" y="8008"/>
                  </a:lnTo>
                  <a:lnTo>
                    <a:pt x="3520" y="8051"/>
                  </a:lnTo>
                  <a:lnTo>
                    <a:pt x="3432" y="8140"/>
                  </a:lnTo>
                  <a:lnTo>
                    <a:pt x="3388" y="8272"/>
                  </a:lnTo>
                  <a:lnTo>
                    <a:pt x="3388" y="8404"/>
                  </a:lnTo>
                  <a:lnTo>
                    <a:pt x="3432" y="8492"/>
                  </a:lnTo>
                  <a:lnTo>
                    <a:pt x="3520" y="8624"/>
                  </a:lnTo>
                  <a:lnTo>
                    <a:pt x="5280" y="9944"/>
                  </a:lnTo>
                  <a:lnTo>
                    <a:pt x="5368" y="9988"/>
                  </a:lnTo>
                  <a:lnTo>
                    <a:pt x="5500" y="9988"/>
                  </a:lnTo>
                  <a:lnTo>
                    <a:pt x="5588" y="9944"/>
                  </a:lnTo>
                  <a:lnTo>
                    <a:pt x="5676" y="9856"/>
                  </a:lnTo>
                  <a:lnTo>
                    <a:pt x="5720" y="9768"/>
                  </a:lnTo>
                  <a:lnTo>
                    <a:pt x="5720" y="9636"/>
                  </a:lnTo>
                  <a:lnTo>
                    <a:pt x="5676" y="9504"/>
                  </a:lnTo>
                  <a:lnTo>
                    <a:pt x="5588" y="9416"/>
                  </a:lnTo>
                  <a:close/>
                  <a:moveTo>
                    <a:pt x="9592" y="5456"/>
                  </a:moveTo>
                  <a:lnTo>
                    <a:pt x="10692" y="5456"/>
                  </a:lnTo>
                  <a:lnTo>
                    <a:pt x="10692" y="4972"/>
                  </a:lnTo>
                  <a:lnTo>
                    <a:pt x="9592" y="4972"/>
                  </a:lnTo>
                  <a:lnTo>
                    <a:pt x="9592" y="5456"/>
                  </a:lnTo>
                  <a:close/>
                  <a:moveTo>
                    <a:pt x="5544" y="2552"/>
                  </a:moveTo>
                  <a:lnTo>
                    <a:pt x="4972" y="1584"/>
                  </a:lnTo>
                  <a:lnTo>
                    <a:pt x="4532" y="1848"/>
                  </a:lnTo>
                  <a:lnTo>
                    <a:pt x="5104" y="2816"/>
                  </a:lnTo>
                  <a:lnTo>
                    <a:pt x="5544" y="2552"/>
                  </a:lnTo>
                  <a:close/>
                  <a:moveTo>
                    <a:pt x="6996" y="2288"/>
                  </a:moveTo>
                  <a:lnTo>
                    <a:pt x="6996" y="1188"/>
                  </a:lnTo>
                  <a:lnTo>
                    <a:pt x="6512" y="1188"/>
                  </a:lnTo>
                  <a:lnTo>
                    <a:pt x="6512" y="2288"/>
                  </a:lnTo>
                  <a:lnTo>
                    <a:pt x="6996" y="2288"/>
                  </a:lnTo>
                  <a:close/>
                  <a:moveTo>
                    <a:pt x="9372" y="4004"/>
                  </a:moveTo>
                  <a:lnTo>
                    <a:pt x="10296" y="3432"/>
                  </a:lnTo>
                  <a:lnTo>
                    <a:pt x="10076" y="2992"/>
                  </a:lnTo>
                  <a:lnTo>
                    <a:pt x="9108" y="3564"/>
                  </a:lnTo>
                  <a:lnTo>
                    <a:pt x="9372" y="4004"/>
                  </a:lnTo>
                  <a:close/>
                  <a:moveTo>
                    <a:pt x="8404" y="2816"/>
                  </a:moveTo>
                  <a:lnTo>
                    <a:pt x="8976" y="1892"/>
                  </a:lnTo>
                  <a:lnTo>
                    <a:pt x="8536" y="1628"/>
                  </a:lnTo>
                  <a:lnTo>
                    <a:pt x="7964" y="2596"/>
                  </a:lnTo>
                  <a:lnTo>
                    <a:pt x="8404" y="2816"/>
                  </a:lnTo>
                  <a:close/>
                  <a:moveTo>
                    <a:pt x="6028" y="8668"/>
                  </a:moveTo>
                  <a:lnTo>
                    <a:pt x="4268" y="7304"/>
                  </a:lnTo>
                  <a:lnTo>
                    <a:pt x="4136" y="7260"/>
                  </a:lnTo>
                  <a:lnTo>
                    <a:pt x="4048" y="7260"/>
                  </a:lnTo>
                  <a:lnTo>
                    <a:pt x="3960" y="7304"/>
                  </a:lnTo>
                  <a:lnTo>
                    <a:pt x="3872" y="7392"/>
                  </a:lnTo>
                  <a:lnTo>
                    <a:pt x="3828" y="7524"/>
                  </a:lnTo>
                  <a:lnTo>
                    <a:pt x="3828" y="7656"/>
                  </a:lnTo>
                  <a:lnTo>
                    <a:pt x="3872" y="7744"/>
                  </a:lnTo>
                  <a:lnTo>
                    <a:pt x="3960" y="7832"/>
                  </a:lnTo>
                  <a:lnTo>
                    <a:pt x="5720" y="9196"/>
                  </a:lnTo>
                  <a:lnTo>
                    <a:pt x="5808" y="9240"/>
                  </a:lnTo>
                  <a:lnTo>
                    <a:pt x="5940" y="9240"/>
                  </a:lnTo>
                  <a:lnTo>
                    <a:pt x="6028" y="9196"/>
                  </a:lnTo>
                  <a:lnTo>
                    <a:pt x="6116" y="9108"/>
                  </a:lnTo>
                  <a:lnTo>
                    <a:pt x="6160" y="8976"/>
                  </a:lnTo>
                  <a:lnTo>
                    <a:pt x="6160" y="8844"/>
                  </a:lnTo>
                  <a:lnTo>
                    <a:pt x="6116" y="8756"/>
                  </a:lnTo>
                  <a:lnTo>
                    <a:pt x="6028" y="8668"/>
                  </a:lnTo>
                  <a:close/>
                  <a:moveTo>
                    <a:pt x="7788" y="3432"/>
                  </a:moveTo>
                  <a:lnTo>
                    <a:pt x="7392" y="3256"/>
                  </a:lnTo>
                  <a:lnTo>
                    <a:pt x="6952" y="3124"/>
                  </a:lnTo>
                  <a:lnTo>
                    <a:pt x="6556" y="3124"/>
                  </a:lnTo>
                  <a:lnTo>
                    <a:pt x="6160" y="3168"/>
                  </a:lnTo>
                  <a:lnTo>
                    <a:pt x="5764" y="3300"/>
                  </a:lnTo>
                  <a:lnTo>
                    <a:pt x="5456" y="3476"/>
                  </a:lnTo>
                  <a:lnTo>
                    <a:pt x="5148" y="3740"/>
                  </a:lnTo>
                  <a:lnTo>
                    <a:pt x="4928" y="4048"/>
                  </a:lnTo>
                  <a:lnTo>
                    <a:pt x="4796" y="4268"/>
                  </a:lnTo>
                  <a:lnTo>
                    <a:pt x="4752" y="4444"/>
                  </a:lnTo>
                  <a:lnTo>
                    <a:pt x="4708" y="4795"/>
                  </a:lnTo>
                  <a:lnTo>
                    <a:pt x="4664" y="5192"/>
                  </a:lnTo>
                  <a:lnTo>
                    <a:pt x="4708" y="5588"/>
                  </a:lnTo>
                  <a:lnTo>
                    <a:pt x="4752" y="5940"/>
                  </a:lnTo>
                  <a:lnTo>
                    <a:pt x="4752" y="6336"/>
                  </a:lnTo>
                  <a:lnTo>
                    <a:pt x="4708" y="6732"/>
                  </a:lnTo>
                  <a:lnTo>
                    <a:pt x="4576" y="7128"/>
                  </a:lnTo>
                  <a:lnTo>
                    <a:pt x="6204" y="8051"/>
                  </a:lnTo>
                  <a:lnTo>
                    <a:pt x="6468" y="7744"/>
                  </a:lnTo>
                  <a:lnTo>
                    <a:pt x="6776" y="7524"/>
                  </a:lnTo>
                  <a:lnTo>
                    <a:pt x="7084" y="7304"/>
                  </a:lnTo>
                  <a:lnTo>
                    <a:pt x="7436" y="7172"/>
                  </a:lnTo>
                  <a:lnTo>
                    <a:pt x="7788" y="6996"/>
                  </a:lnTo>
                  <a:lnTo>
                    <a:pt x="8140" y="6820"/>
                  </a:lnTo>
                  <a:lnTo>
                    <a:pt x="8448" y="6556"/>
                  </a:lnTo>
                  <a:lnTo>
                    <a:pt x="8580" y="6423"/>
                  </a:lnTo>
                  <a:lnTo>
                    <a:pt x="8668" y="6248"/>
                  </a:lnTo>
                  <a:lnTo>
                    <a:pt x="8844" y="5852"/>
                  </a:lnTo>
                  <a:lnTo>
                    <a:pt x="8932" y="5500"/>
                  </a:lnTo>
                  <a:lnTo>
                    <a:pt x="8888" y="5104"/>
                  </a:lnTo>
                  <a:lnTo>
                    <a:pt x="8844" y="4708"/>
                  </a:lnTo>
                  <a:lnTo>
                    <a:pt x="8668" y="4312"/>
                  </a:lnTo>
                  <a:lnTo>
                    <a:pt x="8448" y="4004"/>
                  </a:lnTo>
                  <a:lnTo>
                    <a:pt x="8140" y="3696"/>
                  </a:lnTo>
                  <a:lnTo>
                    <a:pt x="7788" y="3432"/>
                  </a:lnTo>
                  <a:close/>
                  <a:moveTo>
                    <a:pt x="3696" y="8976"/>
                  </a:moveTo>
                  <a:lnTo>
                    <a:pt x="3652" y="9108"/>
                  </a:lnTo>
                  <a:lnTo>
                    <a:pt x="3652" y="9240"/>
                  </a:lnTo>
                  <a:lnTo>
                    <a:pt x="3652" y="9504"/>
                  </a:lnTo>
                  <a:lnTo>
                    <a:pt x="3784" y="9724"/>
                  </a:lnTo>
                  <a:lnTo>
                    <a:pt x="3872" y="9856"/>
                  </a:lnTo>
                  <a:lnTo>
                    <a:pt x="4004" y="9944"/>
                  </a:lnTo>
                  <a:lnTo>
                    <a:pt x="4224" y="10032"/>
                  </a:lnTo>
                  <a:lnTo>
                    <a:pt x="4444" y="10032"/>
                  </a:lnTo>
                  <a:lnTo>
                    <a:pt x="4664" y="9944"/>
                  </a:lnTo>
                  <a:lnTo>
                    <a:pt x="4840" y="9856"/>
                  </a:lnTo>
                  <a:lnTo>
                    <a:pt x="3696" y="8976"/>
                  </a:lnTo>
                  <a:close/>
                </a:path>
              </a:pathLst>
            </a:custGeom>
            <a:solidFill>
              <a:srgbClr val="0070C0"/>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C00000"/>
                </a:solidFill>
                <a:latin typeface="FrutigerNext LT Medium"/>
                <a:ea typeface="微软雅黑" pitchFamily="34" charset="-122"/>
              </a:endParaRPr>
            </a:p>
          </p:txBody>
        </p:sp>
        <p:grpSp>
          <p:nvGrpSpPr>
            <p:cNvPr id="375" name="组合 34"/>
            <p:cNvGrpSpPr/>
            <p:nvPr/>
          </p:nvGrpSpPr>
          <p:grpSpPr>
            <a:xfrm>
              <a:off x="1250416" y="2283718"/>
              <a:ext cx="388946" cy="402077"/>
              <a:chOff x="1069975" y="2865438"/>
              <a:chExt cx="1163638" cy="1255712"/>
            </a:xfrm>
            <a:solidFill>
              <a:schemeClr val="bg1"/>
            </a:solidFill>
          </p:grpSpPr>
          <p:sp>
            <p:nvSpPr>
              <p:cNvPr id="376" name="Freeform 25"/>
              <p:cNvSpPr>
                <a:spLocks/>
              </p:cNvSpPr>
              <p:nvPr/>
            </p:nvSpPr>
            <p:spPr bwMode="auto">
              <a:xfrm>
                <a:off x="1254125" y="3771900"/>
                <a:ext cx="801688" cy="349250"/>
              </a:xfrm>
              <a:custGeom>
                <a:avLst/>
                <a:gdLst/>
                <a:ahLst/>
                <a:cxnLst>
                  <a:cxn ang="0">
                    <a:pos x="6965" y="301"/>
                  </a:cxn>
                  <a:cxn ang="0">
                    <a:pos x="6646" y="732"/>
                  </a:cxn>
                  <a:cxn ang="0">
                    <a:pos x="6196" y="1032"/>
                  </a:cxn>
                  <a:cxn ang="0">
                    <a:pos x="5668" y="1202"/>
                  </a:cxn>
                  <a:cxn ang="0">
                    <a:pos x="5387" y="1222"/>
                  </a:cxn>
                  <a:cxn ang="0">
                    <a:pos x="5106" y="1202"/>
                  </a:cxn>
                  <a:cxn ang="0">
                    <a:pos x="4825" y="1147"/>
                  </a:cxn>
                  <a:cxn ang="0">
                    <a:pos x="4317" y="884"/>
                  </a:cxn>
                  <a:cxn ang="0">
                    <a:pos x="3941" y="487"/>
                  </a:cxn>
                  <a:cxn ang="0">
                    <a:pos x="3680" y="0"/>
                  </a:cxn>
                  <a:cxn ang="0">
                    <a:pos x="3003" y="262"/>
                  </a:cxn>
                  <a:cxn ang="0">
                    <a:pos x="2404" y="619"/>
                  </a:cxn>
                  <a:cxn ang="0">
                    <a:pos x="1860" y="1072"/>
                  </a:cxn>
                  <a:cxn ang="0">
                    <a:pos x="1352" y="1576"/>
                  </a:cxn>
                  <a:cxn ang="0">
                    <a:pos x="939" y="2157"/>
                  </a:cxn>
                  <a:cxn ang="0">
                    <a:pos x="564" y="2777"/>
                  </a:cxn>
                  <a:cxn ang="0">
                    <a:pos x="265" y="3455"/>
                  </a:cxn>
                  <a:cxn ang="0">
                    <a:pos x="19" y="4167"/>
                  </a:cxn>
                  <a:cxn ang="0">
                    <a:pos x="19" y="4336"/>
                  </a:cxn>
                  <a:cxn ang="0">
                    <a:pos x="75" y="4467"/>
                  </a:cxn>
                  <a:cxn ang="0">
                    <a:pos x="207" y="4581"/>
                  </a:cxn>
                  <a:cxn ang="0">
                    <a:pos x="358" y="4619"/>
                  </a:cxn>
                  <a:cxn ang="0">
                    <a:pos x="10324" y="4598"/>
                  </a:cxn>
                  <a:cxn ang="0">
                    <a:pos x="10475" y="4522"/>
                  </a:cxn>
                  <a:cxn ang="0">
                    <a:pos x="10568" y="4412"/>
                  </a:cxn>
                  <a:cxn ang="0">
                    <a:pos x="10606" y="4261"/>
                  </a:cxn>
                  <a:cxn ang="0">
                    <a:pos x="10475" y="3831"/>
                  </a:cxn>
                  <a:cxn ang="0">
                    <a:pos x="10213" y="3154"/>
                  </a:cxn>
                  <a:cxn ang="0">
                    <a:pos x="9894" y="2517"/>
                  </a:cxn>
                  <a:cxn ang="0">
                    <a:pos x="9517" y="1916"/>
                  </a:cxn>
                  <a:cxn ang="0">
                    <a:pos x="9068" y="1371"/>
                  </a:cxn>
                  <a:cxn ang="0">
                    <a:pos x="8580" y="902"/>
                  </a:cxn>
                  <a:cxn ang="0">
                    <a:pos x="8016" y="507"/>
                  </a:cxn>
                  <a:cxn ang="0">
                    <a:pos x="7416" y="170"/>
                  </a:cxn>
                </a:cxnLst>
                <a:rect l="0" t="0" r="r" b="b"/>
                <a:pathLst>
                  <a:path w="10606" h="4619">
                    <a:moveTo>
                      <a:pt x="7097" y="39"/>
                    </a:moveTo>
                    <a:lnTo>
                      <a:pt x="6965" y="301"/>
                    </a:lnTo>
                    <a:lnTo>
                      <a:pt x="6832" y="527"/>
                    </a:lnTo>
                    <a:lnTo>
                      <a:pt x="6646" y="732"/>
                    </a:lnTo>
                    <a:lnTo>
                      <a:pt x="6439" y="902"/>
                    </a:lnTo>
                    <a:lnTo>
                      <a:pt x="6196" y="1032"/>
                    </a:lnTo>
                    <a:lnTo>
                      <a:pt x="5952" y="1147"/>
                    </a:lnTo>
                    <a:lnTo>
                      <a:pt x="5668" y="1202"/>
                    </a:lnTo>
                    <a:lnTo>
                      <a:pt x="5538" y="1222"/>
                    </a:lnTo>
                    <a:lnTo>
                      <a:pt x="5387" y="1222"/>
                    </a:lnTo>
                    <a:lnTo>
                      <a:pt x="5238" y="1222"/>
                    </a:lnTo>
                    <a:lnTo>
                      <a:pt x="5106" y="1202"/>
                    </a:lnTo>
                    <a:lnTo>
                      <a:pt x="4955" y="1184"/>
                    </a:lnTo>
                    <a:lnTo>
                      <a:pt x="4825" y="1147"/>
                    </a:lnTo>
                    <a:lnTo>
                      <a:pt x="4561" y="1032"/>
                    </a:lnTo>
                    <a:lnTo>
                      <a:pt x="4317" y="884"/>
                    </a:lnTo>
                    <a:lnTo>
                      <a:pt x="4111" y="696"/>
                    </a:lnTo>
                    <a:lnTo>
                      <a:pt x="3941" y="487"/>
                    </a:lnTo>
                    <a:lnTo>
                      <a:pt x="3793" y="245"/>
                    </a:lnTo>
                    <a:lnTo>
                      <a:pt x="3680" y="0"/>
                    </a:lnTo>
                    <a:lnTo>
                      <a:pt x="3342" y="115"/>
                    </a:lnTo>
                    <a:lnTo>
                      <a:pt x="3003" y="262"/>
                    </a:lnTo>
                    <a:lnTo>
                      <a:pt x="2704" y="433"/>
                    </a:lnTo>
                    <a:lnTo>
                      <a:pt x="2404" y="619"/>
                    </a:lnTo>
                    <a:lnTo>
                      <a:pt x="2122" y="846"/>
                    </a:lnTo>
                    <a:lnTo>
                      <a:pt x="1860" y="1072"/>
                    </a:lnTo>
                    <a:lnTo>
                      <a:pt x="1597" y="1316"/>
                    </a:lnTo>
                    <a:lnTo>
                      <a:pt x="1352" y="1576"/>
                    </a:lnTo>
                    <a:lnTo>
                      <a:pt x="1145" y="1858"/>
                    </a:lnTo>
                    <a:lnTo>
                      <a:pt x="939" y="2157"/>
                    </a:lnTo>
                    <a:lnTo>
                      <a:pt x="733" y="2461"/>
                    </a:lnTo>
                    <a:lnTo>
                      <a:pt x="564" y="2777"/>
                    </a:lnTo>
                    <a:lnTo>
                      <a:pt x="413" y="3116"/>
                    </a:lnTo>
                    <a:lnTo>
                      <a:pt x="265" y="3455"/>
                    </a:lnTo>
                    <a:lnTo>
                      <a:pt x="132" y="3812"/>
                    </a:lnTo>
                    <a:lnTo>
                      <a:pt x="19" y="4167"/>
                    </a:lnTo>
                    <a:lnTo>
                      <a:pt x="0" y="4261"/>
                    </a:lnTo>
                    <a:lnTo>
                      <a:pt x="19" y="4336"/>
                    </a:lnTo>
                    <a:lnTo>
                      <a:pt x="38" y="4412"/>
                    </a:lnTo>
                    <a:lnTo>
                      <a:pt x="75" y="4467"/>
                    </a:lnTo>
                    <a:lnTo>
                      <a:pt x="132" y="4522"/>
                    </a:lnTo>
                    <a:lnTo>
                      <a:pt x="207" y="4581"/>
                    </a:lnTo>
                    <a:lnTo>
                      <a:pt x="281" y="4598"/>
                    </a:lnTo>
                    <a:lnTo>
                      <a:pt x="358" y="4619"/>
                    </a:lnTo>
                    <a:lnTo>
                      <a:pt x="10251" y="4619"/>
                    </a:lnTo>
                    <a:lnTo>
                      <a:pt x="10324" y="4598"/>
                    </a:lnTo>
                    <a:lnTo>
                      <a:pt x="10400" y="4581"/>
                    </a:lnTo>
                    <a:lnTo>
                      <a:pt x="10475" y="4522"/>
                    </a:lnTo>
                    <a:lnTo>
                      <a:pt x="10532" y="4467"/>
                    </a:lnTo>
                    <a:lnTo>
                      <a:pt x="10568" y="4412"/>
                    </a:lnTo>
                    <a:lnTo>
                      <a:pt x="10587" y="4336"/>
                    </a:lnTo>
                    <a:lnTo>
                      <a:pt x="10606" y="4261"/>
                    </a:lnTo>
                    <a:lnTo>
                      <a:pt x="10587" y="4167"/>
                    </a:lnTo>
                    <a:lnTo>
                      <a:pt x="10475" y="3831"/>
                    </a:lnTo>
                    <a:lnTo>
                      <a:pt x="10361" y="3473"/>
                    </a:lnTo>
                    <a:lnTo>
                      <a:pt x="10213" y="3154"/>
                    </a:lnTo>
                    <a:lnTo>
                      <a:pt x="10062" y="2816"/>
                    </a:lnTo>
                    <a:lnTo>
                      <a:pt x="9894" y="2517"/>
                    </a:lnTo>
                    <a:lnTo>
                      <a:pt x="9706" y="2197"/>
                    </a:lnTo>
                    <a:lnTo>
                      <a:pt x="9517" y="1916"/>
                    </a:lnTo>
                    <a:lnTo>
                      <a:pt x="9310" y="1633"/>
                    </a:lnTo>
                    <a:lnTo>
                      <a:pt x="9068" y="1371"/>
                    </a:lnTo>
                    <a:lnTo>
                      <a:pt x="8841" y="1126"/>
                    </a:lnTo>
                    <a:lnTo>
                      <a:pt x="8580" y="902"/>
                    </a:lnTo>
                    <a:lnTo>
                      <a:pt x="8317" y="696"/>
                    </a:lnTo>
                    <a:lnTo>
                      <a:pt x="8016" y="507"/>
                    </a:lnTo>
                    <a:lnTo>
                      <a:pt x="7716" y="339"/>
                    </a:lnTo>
                    <a:lnTo>
                      <a:pt x="7416" y="170"/>
                    </a:lnTo>
                    <a:lnTo>
                      <a:pt x="7097" y="39"/>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77" name="Freeform 26"/>
              <p:cNvSpPr>
                <a:spLocks noEditPoints="1"/>
              </p:cNvSpPr>
              <p:nvPr/>
            </p:nvSpPr>
            <p:spPr bwMode="auto">
              <a:xfrm>
                <a:off x="1069975" y="2865438"/>
                <a:ext cx="1163638" cy="849312"/>
              </a:xfrm>
              <a:custGeom>
                <a:avLst/>
                <a:gdLst/>
                <a:ahLst/>
                <a:cxnLst>
                  <a:cxn ang="0">
                    <a:pos x="7696" y="0"/>
                  </a:cxn>
                  <a:cxn ang="0">
                    <a:pos x="37" y="2816"/>
                  </a:cxn>
                  <a:cxn ang="0">
                    <a:pos x="0" y="2964"/>
                  </a:cxn>
                  <a:cxn ang="0">
                    <a:pos x="903" y="3358"/>
                  </a:cxn>
                  <a:cxn ang="0">
                    <a:pos x="696" y="6118"/>
                  </a:cxn>
                  <a:cxn ang="0">
                    <a:pos x="657" y="7938"/>
                  </a:cxn>
                  <a:cxn ang="0">
                    <a:pos x="1014" y="8032"/>
                  </a:cxn>
                  <a:cxn ang="0">
                    <a:pos x="1164" y="7882"/>
                  </a:cxn>
                  <a:cxn ang="0">
                    <a:pos x="1484" y="7938"/>
                  </a:cxn>
                  <a:cxn ang="0">
                    <a:pos x="1841" y="8032"/>
                  </a:cxn>
                  <a:cxn ang="0">
                    <a:pos x="1992" y="7882"/>
                  </a:cxn>
                  <a:cxn ang="0">
                    <a:pos x="1899" y="6099"/>
                  </a:cxn>
                  <a:cxn ang="0">
                    <a:pos x="2948" y="4128"/>
                  </a:cxn>
                  <a:cxn ang="0">
                    <a:pos x="2893" y="6776"/>
                  </a:cxn>
                  <a:cxn ang="0">
                    <a:pos x="3041" y="7713"/>
                  </a:cxn>
                  <a:cxn ang="0">
                    <a:pos x="3454" y="8782"/>
                  </a:cxn>
                  <a:cxn ang="0">
                    <a:pos x="4600" y="10172"/>
                  </a:cxn>
                  <a:cxn ang="0">
                    <a:pos x="5970" y="10960"/>
                  </a:cxn>
                  <a:cxn ang="0">
                    <a:pos x="6870" y="11185"/>
                  </a:cxn>
                  <a:cxn ang="0">
                    <a:pos x="7828" y="11244"/>
                  </a:cxn>
                  <a:cxn ang="0">
                    <a:pos x="8770" y="11092"/>
                  </a:cxn>
                  <a:cxn ang="0">
                    <a:pos x="9838" y="10679"/>
                  </a:cxn>
                  <a:cxn ang="0">
                    <a:pos x="11227" y="9534"/>
                  </a:cxn>
                  <a:cxn ang="0">
                    <a:pos x="12015" y="8163"/>
                  </a:cxn>
                  <a:cxn ang="0">
                    <a:pos x="12241" y="7263"/>
                  </a:cxn>
                  <a:cxn ang="0">
                    <a:pos x="12279" y="6194"/>
                  </a:cxn>
                  <a:cxn ang="0">
                    <a:pos x="15319" y="3059"/>
                  </a:cxn>
                  <a:cxn ang="0">
                    <a:pos x="15393" y="2926"/>
                  </a:cxn>
                  <a:cxn ang="0">
                    <a:pos x="15319" y="2797"/>
                  </a:cxn>
                  <a:cxn ang="0">
                    <a:pos x="6702" y="10040"/>
                  </a:cxn>
                  <a:cxn ang="0">
                    <a:pos x="5632" y="9572"/>
                  </a:cxn>
                  <a:cxn ang="0">
                    <a:pos x="4902" y="8838"/>
                  </a:cxn>
                  <a:cxn ang="0">
                    <a:pos x="4583" y="7938"/>
                  </a:cxn>
                  <a:cxn ang="0">
                    <a:pos x="4563" y="7018"/>
                  </a:cxn>
                  <a:cxn ang="0">
                    <a:pos x="4751" y="6231"/>
                  </a:cxn>
                  <a:cxn ang="0">
                    <a:pos x="5013" y="5780"/>
                  </a:cxn>
                  <a:cxn ang="0">
                    <a:pos x="5406" y="5573"/>
                  </a:cxn>
                  <a:cxn ang="0">
                    <a:pos x="5857" y="5573"/>
                  </a:cxn>
                  <a:cxn ang="0">
                    <a:pos x="6251" y="5796"/>
                  </a:cxn>
                  <a:cxn ang="0">
                    <a:pos x="6834" y="6325"/>
                  </a:cxn>
                  <a:cxn ang="0">
                    <a:pos x="7735" y="6663"/>
                  </a:cxn>
                  <a:cxn ang="0">
                    <a:pos x="8748" y="6738"/>
                  </a:cxn>
                  <a:cxn ang="0">
                    <a:pos x="9763" y="6513"/>
                  </a:cxn>
                  <a:cxn ang="0">
                    <a:pos x="10027" y="6268"/>
                  </a:cxn>
                  <a:cxn ang="0">
                    <a:pos x="9538" y="6023"/>
                  </a:cxn>
                  <a:cxn ang="0">
                    <a:pos x="9218" y="5499"/>
                  </a:cxn>
                  <a:cxn ang="0">
                    <a:pos x="9686" y="5387"/>
                  </a:cxn>
                  <a:cxn ang="0">
                    <a:pos x="10400" y="5651"/>
                  </a:cxn>
                  <a:cxn ang="0">
                    <a:pos x="10870" y="6099"/>
                  </a:cxn>
                  <a:cxn ang="0">
                    <a:pos x="11095" y="6793"/>
                  </a:cxn>
                  <a:cxn ang="0">
                    <a:pos x="10983" y="7808"/>
                  </a:cxn>
                  <a:cxn ang="0">
                    <a:pos x="10345" y="8877"/>
                  </a:cxn>
                  <a:cxn ang="0">
                    <a:pos x="9406" y="9665"/>
                  </a:cxn>
                  <a:cxn ang="0">
                    <a:pos x="8241" y="10096"/>
                  </a:cxn>
                </a:cxnLst>
                <a:rect l="0" t="0" r="r" b="b"/>
                <a:pathLst>
                  <a:path w="15393" h="11244">
                    <a:moveTo>
                      <a:pt x="15319" y="2797"/>
                    </a:moveTo>
                    <a:lnTo>
                      <a:pt x="8053" y="74"/>
                    </a:lnTo>
                    <a:lnTo>
                      <a:pt x="7867" y="17"/>
                    </a:lnTo>
                    <a:lnTo>
                      <a:pt x="7696" y="0"/>
                    </a:lnTo>
                    <a:lnTo>
                      <a:pt x="7529" y="17"/>
                    </a:lnTo>
                    <a:lnTo>
                      <a:pt x="7341" y="74"/>
                    </a:lnTo>
                    <a:lnTo>
                      <a:pt x="74" y="2797"/>
                    </a:lnTo>
                    <a:lnTo>
                      <a:pt x="37" y="2816"/>
                    </a:lnTo>
                    <a:lnTo>
                      <a:pt x="19" y="2852"/>
                    </a:lnTo>
                    <a:lnTo>
                      <a:pt x="0" y="2890"/>
                    </a:lnTo>
                    <a:lnTo>
                      <a:pt x="0" y="2926"/>
                    </a:lnTo>
                    <a:lnTo>
                      <a:pt x="0" y="2964"/>
                    </a:lnTo>
                    <a:lnTo>
                      <a:pt x="19" y="3002"/>
                    </a:lnTo>
                    <a:lnTo>
                      <a:pt x="37" y="3042"/>
                    </a:lnTo>
                    <a:lnTo>
                      <a:pt x="74" y="3059"/>
                    </a:lnTo>
                    <a:lnTo>
                      <a:pt x="903" y="3358"/>
                    </a:lnTo>
                    <a:lnTo>
                      <a:pt x="903" y="6080"/>
                    </a:lnTo>
                    <a:lnTo>
                      <a:pt x="789" y="6080"/>
                    </a:lnTo>
                    <a:lnTo>
                      <a:pt x="735" y="6099"/>
                    </a:lnTo>
                    <a:lnTo>
                      <a:pt x="696" y="6118"/>
                    </a:lnTo>
                    <a:lnTo>
                      <a:pt x="657" y="6173"/>
                    </a:lnTo>
                    <a:lnTo>
                      <a:pt x="641" y="6231"/>
                    </a:lnTo>
                    <a:lnTo>
                      <a:pt x="641" y="7882"/>
                    </a:lnTo>
                    <a:lnTo>
                      <a:pt x="657" y="7938"/>
                    </a:lnTo>
                    <a:lnTo>
                      <a:pt x="696" y="7975"/>
                    </a:lnTo>
                    <a:lnTo>
                      <a:pt x="735" y="8015"/>
                    </a:lnTo>
                    <a:lnTo>
                      <a:pt x="789" y="8032"/>
                    </a:lnTo>
                    <a:lnTo>
                      <a:pt x="1014" y="8032"/>
                    </a:lnTo>
                    <a:lnTo>
                      <a:pt x="1070" y="8015"/>
                    </a:lnTo>
                    <a:lnTo>
                      <a:pt x="1109" y="7975"/>
                    </a:lnTo>
                    <a:lnTo>
                      <a:pt x="1145" y="7938"/>
                    </a:lnTo>
                    <a:lnTo>
                      <a:pt x="1164" y="7882"/>
                    </a:lnTo>
                    <a:lnTo>
                      <a:pt x="1164" y="6606"/>
                    </a:lnTo>
                    <a:lnTo>
                      <a:pt x="1484" y="6606"/>
                    </a:lnTo>
                    <a:lnTo>
                      <a:pt x="1484" y="7882"/>
                    </a:lnTo>
                    <a:lnTo>
                      <a:pt x="1484" y="7938"/>
                    </a:lnTo>
                    <a:lnTo>
                      <a:pt x="1522" y="7975"/>
                    </a:lnTo>
                    <a:lnTo>
                      <a:pt x="1577" y="8015"/>
                    </a:lnTo>
                    <a:lnTo>
                      <a:pt x="1634" y="8032"/>
                    </a:lnTo>
                    <a:lnTo>
                      <a:pt x="1841" y="8032"/>
                    </a:lnTo>
                    <a:lnTo>
                      <a:pt x="1899" y="8015"/>
                    </a:lnTo>
                    <a:lnTo>
                      <a:pt x="1954" y="7975"/>
                    </a:lnTo>
                    <a:lnTo>
                      <a:pt x="1971" y="7938"/>
                    </a:lnTo>
                    <a:lnTo>
                      <a:pt x="1992" y="7882"/>
                    </a:lnTo>
                    <a:lnTo>
                      <a:pt x="1992" y="6231"/>
                    </a:lnTo>
                    <a:lnTo>
                      <a:pt x="1971" y="6173"/>
                    </a:lnTo>
                    <a:lnTo>
                      <a:pt x="1954" y="6118"/>
                    </a:lnTo>
                    <a:lnTo>
                      <a:pt x="1899" y="6099"/>
                    </a:lnTo>
                    <a:lnTo>
                      <a:pt x="1841" y="6080"/>
                    </a:lnTo>
                    <a:lnTo>
                      <a:pt x="1767" y="6080"/>
                    </a:lnTo>
                    <a:lnTo>
                      <a:pt x="1767" y="3697"/>
                    </a:lnTo>
                    <a:lnTo>
                      <a:pt x="2948" y="4128"/>
                    </a:lnTo>
                    <a:lnTo>
                      <a:pt x="2948" y="5854"/>
                    </a:lnTo>
                    <a:lnTo>
                      <a:pt x="2909" y="6194"/>
                    </a:lnTo>
                    <a:lnTo>
                      <a:pt x="2893" y="6531"/>
                    </a:lnTo>
                    <a:lnTo>
                      <a:pt x="2893" y="6776"/>
                    </a:lnTo>
                    <a:lnTo>
                      <a:pt x="2909" y="7018"/>
                    </a:lnTo>
                    <a:lnTo>
                      <a:pt x="2948" y="7263"/>
                    </a:lnTo>
                    <a:lnTo>
                      <a:pt x="2986" y="7488"/>
                    </a:lnTo>
                    <a:lnTo>
                      <a:pt x="3041" y="7713"/>
                    </a:lnTo>
                    <a:lnTo>
                      <a:pt x="3099" y="7938"/>
                    </a:lnTo>
                    <a:lnTo>
                      <a:pt x="3174" y="8163"/>
                    </a:lnTo>
                    <a:lnTo>
                      <a:pt x="3266" y="8370"/>
                    </a:lnTo>
                    <a:lnTo>
                      <a:pt x="3454" y="8782"/>
                    </a:lnTo>
                    <a:lnTo>
                      <a:pt x="3699" y="9157"/>
                    </a:lnTo>
                    <a:lnTo>
                      <a:pt x="3961" y="9534"/>
                    </a:lnTo>
                    <a:lnTo>
                      <a:pt x="4260" y="9871"/>
                    </a:lnTo>
                    <a:lnTo>
                      <a:pt x="4600" y="10172"/>
                    </a:lnTo>
                    <a:lnTo>
                      <a:pt x="4977" y="10435"/>
                    </a:lnTo>
                    <a:lnTo>
                      <a:pt x="5350" y="10679"/>
                    </a:lnTo>
                    <a:lnTo>
                      <a:pt x="5764" y="10867"/>
                    </a:lnTo>
                    <a:lnTo>
                      <a:pt x="5970" y="10960"/>
                    </a:lnTo>
                    <a:lnTo>
                      <a:pt x="6197" y="11035"/>
                    </a:lnTo>
                    <a:lnTo>
                      <a:pt x="6422" y="11092"/>
                    </a:lnTo>
                    <a:lnTo>
                      <a:pt x="6647" y="11147"/>
                    </a:lnTo>
                    <a:lnTo>
                      <a:pt x="6870" y="11185"/>
                    </a:lnTo>
                    <a:lnTo>
                      <a:pt x="7116" y="11222"/>
                    </a:lnTo>
                    <a:lnTo>
                      <a:pt x="7361" y="11244"/>
                    </a:lnTo>
                    <a:lnTo>
                      <a:pt x="7602" y="11244"/>
                    </a:lnTo>
                    <a:lnTo>
                      <a:pt x="7828" y="11244"/>
                    </a:lnTo>
                    <a:lnTo>
                      <a:pt x="8073" y="11222"/>
                    </a:lnTo>
                    <a:lnTo>
                      <a:pt x="8318" y="11185"/>
                    </a:lnTo>
                    <a:lnTo>
                      <a:pt x="8544" y="11147"/>
                    </a:lnTo>
                    <a:lnTo>
                      <a:pt x="8770" y="11092"/>
                    </a:lnTo>
                    <a:lnTo>
                      <a:pt x="8993" y="11035"/>
                    </a:lnTo>
                    <a:lnTo>
                      <a:pt x="9218" y="10960"/>
                    </a:lnTo>
                    <a:lnTo>
                      <a:pt x="9425" y="10867"/>
                    </a:lnTo>
                    <a:lnTo>
                      <a:pt x="9838" y="10679"/>
                    </a:lnTo>
                    <a:lnTo>
                      <a:pt x="10230" y="10435"/>
                    </a:lnTo>
                    <a:lnTo>
                      <a:pt x="10589" y="10172"/>
                    </a:lnTo>
                    <a:lnTo>
                      <a:pt x="10927" y="9871"/>
                    </a:lnTo>
                    <a:lnTo>
                      <a:pt x="11227" y="9534"/>
                    </a:lnTo>
                    <a:lnTo>
                      <a:pt x="11489" y="9157"/>
                    </a:lnTo>
                    <a:lnTo>
                      <a:pt x="11734" y="8782"/>
                    </a:lnTo>
                    <a:lnTo>
                      <a:pt x="11922" y="8370"/>
                    </a:lnTo>
                    <a:lnTo>
                      <a:pt x="12015" y="8163"/>
                    </a:lnTo>
                    <a:lnTo>
                      <a:pt x="12090" y="7938"/>
                    </a:lnTo>
                    <a:lnTo>
                      <a:pt x="12147" y="7713"/>
                    </a:lnTo>
                    <a:lnTo>
                      <a:pt x="12203" y="7488"/>
                    </a:lnTo>
                    <a:lnTo>
                      <a:pt x="12241" y="7263"/>
                    </a:lnTo>
                    <a:lnTo>
                      <a:pt x="12279" y="7018"/>
                    </a:lnTo>
                    <a:lnTo>
                      <a:pt x="12296" y="6776"/>
                    </a:lnTo>
                    <a:lnTo>
                      <a:pt x="12296" y="6531"/>
                    </a:lnTo>
                    <a:lnTo>
                      <a:pt x="12279" y="6194"/>
                    </a:lnTo>
                    <a:lnTo>
                      <a:pt x="12279" y="5067"/>
                    </a:lnTo>
                    <a:lnTo>
                      <a:pt x="12259" y="4636"/>
                    </a:lnTo>
                    <a:lnTo>
                      <a:pt x="12203" y="4222"/>
                    </a:lnTo>
                    <a:lnTo>
                      <a:pt x="15319" y="3059"/>
                    </a:lnTo>
                    <a:lnTo>
                      <a:pt x="15358" y="3042"/>
                    </a:lnTo>
                    <a:lnTo>
                      <a:pt x="15374" y="3002"/>
                    </a:lnTo>
                    <a:lnTo>
                      <a:pt x="15393" y="2964"/>
                    </a:lnTo>
                    <a:lnTo>
                      <a:pt x="15393" y="2926"/>
                    </a:lnTo>
                    <a:lnTo>
                      <a:pt x="15393" y="2890"/>
                    </a:lnTo>
                    <a:lnTo>
                      <a:pt x="15374" y="2852"/>
                    </a:lnTo>
                    <a:lnTo>
                      <a:pt x="15358" y="2816"/>
                    </a:lnTo>
                    <a:lnTo>
                      <a:pt x="15319" y="2797"/>
                    </a:lnTo>
                    <a:close/>
                    <a:moveTo>
                      <a:pt x="7602" y="10154"/>
                    </a:moveTo>
                    <a:lnTo>
                      <a:pt x="7286" y="10134"/>
                    </a:lnTo>
                    <a:lnTo>
                      <a:pt x="6984" y="10096"/>
                    </a:lnTo>
                    <a:lnTo>
                      <a:pt x="6702" y="10040"/>
                    </a:lnTo>
                    <a:lnTo>
                      <a:pt x="6422" y="9965"/>
                    </a:lnTo>
                    <a:lnTo>
                      <a:pt x="6141" y="9853"/>
                    </a:lnTo>
                    <a:lnTo>
                      <a:pt x="5877" y="9722"/>
                    </a:lnTo>
                    <a:lnTo>
                      <a:pt x="5632" y="9572"/>
                    </a:lnTo>
                    <a:lnTo>
                      <a:pt x="5390" y="9403"/>
                    </a:lnTo>
                    <a:lnTo>
                      <a:pt x="5200" y="9234"/>
                    </a:lnTo>
                    <a:lnTo>
                      <a:pt x="5031" y="9048"/>
                    </a:lnTo>
                    <a:lnTo>
                      <a:pt x="4902" y="8838"/>
                    </a:lnTo>
                    <a:lnTo>
                      <a:pt x="4770" y="8613"/>
                    </a:lnTo>
                    <a:lnTo>
                      <a:pt x="4695" y="8389"/>
                    </a:lnTo>
                    <a:lnTo>
                      <a:pt x="4618" y="8163"/>
                    </a:lnTo>
                    <a:lnTo>
                      <a:pt x="4583" y="7938"/>
                    </a:lnTo>
                    <a:lnTo>
                      <a:pt x="4544" y="7696"/>
                    </a:lnTo>
                    <a:lnTo>
                      <a:pt x="4544" y="7471"/>
                    </a:lnTo>
                    <a:lnTo>
                      <a:pt x="4544" y="7245"/>
                    </a:lnTo>
                    <a:lnTo>
                      <a:pt x="4563" y="7018"/>
                    </a:lnTo>
                    <a:lnTo>
                      <a:pt x="4600" y="6813"/>
                    </a:lnTo>
                    <a:lnTo>
                      <a:pt x="4637" y="6606"/>
                    </a:lnTo>
                    <a:lnTo>
                      <a:pt x="4695" y="6399"/>
                    </a:lnTo>
                    <a:lnTo>
                      <a:pt x="4751" y="6231"/>
                    </a:lnTo>
                    <a:lnTo>
                      <a:pt x="4825" y="6062"/>
                    </a:lnTo>
                    <a:lnTo>
                      <a:pt x="4883" y="5968"/>
                    </a:lnTo>
                    <a:lnTo>
                      <a:pt x="4938" y="5874"/>
                    </a:lnTo>
                    <a:lnTo>
                      <a:pt x="5013" y="5780"/>
                    </a:lnTo>
                    <a:lnTo>
                      <a:pt x="5106" y="5706"/>
                    </a:lnTo>
                    <a:lnTo>
                      <a:pt x="5200" y="5651"/>
                    </a:lnTo>
                    <a:lnTo>
                      <a:pt x="5293" y="5593"/>
                    </a:lnTo>
                    <a:lnTo>
                      <a:pt x="5406" y="5573"/>
                    </a:lnTo>
                    <a:lnTo>
                      <a:pt x="5519" y="5535"/>
                    </a:lnTo>
                    <a:lnTo>
                      <a:pt x="5632" y="5535"/>
                    </a:lnTo>
                    <a:lnTo>
                      <a:pt x="5745" y="5535"/>
                    </a:lnTo>
                    <a:lnTo>
                      <a:pt x="5857" y="5573"/>
                    </a:lnTo>
                    <a:lnTo>
                      <a:pt x="5970" y="5612"/>
                    </a:lnTo>
                    <a:lnTo>
                      <a:pt x="6063" y="5651"/>
                    </a:lnTo>
                    <a:lnTo>
                      <a:pt x="6160" y="5723"/>
                    </a:lnTo>
                    <a:lnTo>
                      <a:pt x="6251" y="5796"/>
                    </a:lnTo>
                    <a:lnTo>
                      <a:pt x="6328" y="5874"/>
                    </a:lnTo>
                    <a:lnTo>
                      <a:pt x="6476" y="6042"/>
                    </a:lnTo>
                    <a:lnTo>
                      <a:pt x="6647" y="6194"/>
                    </a:lnTo>
                    <a:lnTo>
                      <a:pt x="6834" y="6325"/>
                    </a:lnTo>
                    <a:lnTo>
                      <a:pt x="7041" y="6438"/>
                    </a:lnTo>
                    <a:lnTo>
                      <a:pt x="7246" y="6531"/>
                    </a:lnTo>
                    <a:lnTo>
                      <a:pt x="7492" y="6606"/>
                    </a:lnTo>
                    <a:lnTo>
                      <a:pt x="7735" y="6663"/>
                    </a:lnTo>
                    <a:lnTo>
                      <a:pt x="7979" y="6718"/>
                    </a:lnTo>
                    <a:lnTo>
                      <a:pt x="8224" y="6738"/>
                    </a:lnTo>
                    <a:lnTo>
                      <a:pt x="8486" y="6757"/>
                    </a:lnTo>
                    <a:lnTo>
                      <a:pt x="8748" y="6738"/>
                    </a:lnTo>
                    <a:lnTo>
                      <a:pt x="9011" y="6718"/>
                    </a:lnTo>
                    <a:lnTo>
                      <a:pt x="9273" y="6663"/>
                    </a:lnTo>
                    <a:lnTo>
                      <a:pt x="9519" y="6606"/>
                    </a:lnTo>
                    <a:lnTo>
                      <a:pt x="9763" y="6513"/>
                    </a:lnTo>
                    <a:lnTo>
                      <a:pt x="10005" y="6419"/>
                    </a:lnTo>
                    <a:lnTo>
                      <a:pt x="10044" y="6380"/>
                    </a:lnTo>
                    <a:lnTo>
                      <a:pt x="10044" y="6325"/>
                    </a:lnTo>
                    <a:lnTo>
                      <a:pt x="10027" y="6268"/>
                    </a:lnTo>
                    <a:lnTo>
                      <a:pt x="9989" y="6248"/>
                    </a:lnTo>
                    <a:lnTo>
                      <a:pt x="9818" y="6194"/>
                    </a:lnTo>
                    <a:lnTo>
                      <a:pt x="9670" y="6118"/>
                    </a:lnTo>
                    <a:lnTo>
                      <a:pt x="9538" y="6023"/>
                    </a:lnTo>
                    <a:lnTo>
                      <a:pt x="9425" y="5911"/>
                    </a:lnTo>
                    <a:lnTo>
                      <a:pt x="9331" y="5796"/>
                    </a:lnTo>
                    <a:lnTo>
                      <a:pt x="9257" y="5651"/>
                    </a:lnTo>
                    <a:lnTo>
                      <a:pt x="9218" y="5499"/>
                    </a:lnTo>
                    <a:lnTo>
                      <a:pt x="9198" y="5348"/>
                    </a:lnTo>
                    <a:lnTo>
                      <a:pt x="9218" y="5348"/>
                    </a:lnTo>
                    <a:lnTo>
                      <a:pt x="9460" y="5366"/>
                    </a:lnTo>
                    <a:lnTo>
                      <a:pt x="9686" y="5387"/>
                    </a:lnTo>
                    <a:lnTo>
                      <a:pt x="9896" y="5441"/>
                    </a:lnTo>
                    <a:lnTo>
                      <a:pt x="10083" y="5499"/>
                    </a:lnTo>
                    <a:lnTo>
                      <a:pt x="10250" y="5556"/>
                    </a:lnTo>
                    <a:lnTo>
                      <a:pt x="10400" y="5651"/>
                    </a:lnTo>
                    <a:lnTo>
                      <a:pt x="10551" y="5742"/>
                    </a:lnTo>
                    <a:lnTo>
                      <a:pt x="10663" y="5854"/>
                    </a:lnTo>
                    <a:lnTo>
                      <a:pt x="10777" y="5968"/>
                    </a:lnTo>
                    <a:lnTo>
                      <a:pt x="10870" y="6099"/>
                    </a:lnTo>
                    <a:lnTo>
                      <a:pt x="10945" y="6248"/>
                    </a:lnTo>
                    <a:lnTo>
                      <a:pt x="11002" y="6419"/>
                    </a:lnTo>
                    <a:lnTo>
                      <a:pt x="11057" y="6586"/>
                    </a:lnTo>
                    <a:lnTo>
                      <a:pt x="11095" y="6793"/>
                    </a:lnTo>
                    <a:lnTo>
                      <a:pt x="11134" y="6980"/>
                    </a:lnTo>
                    <a:lnTo>
                      <a:pt x="11154" y="7206"/>
                    </a:lnTo>
                    <a:lnTo>
                      <a:pt x="11077" y="7505"/>
                    </a:lnTo>
                    <a:lnTo>
                      <a:pt x="10983" y="7808"/>
                    </a:lnTo>
                    <a:lnTo>
                      <a:pt x="10850" y="8108"/>
                    </a:lnTo>
                    <a:lnTo>
                      <a:pt x="10702" y="8370"/>
                    </a:lnTo>
                    <a:lnTo>
                      <a:pt x="10551" y="8633"/>
                    </a:lnTo>
                    <a:lnTo>
                      <a:pt x="10345" y="8877"/>
                    </a:lnTo>
                    <a:lnTo>
                      <a:pt x="10138" y="9102"/>
                    </a:lnTo>
                    <a:lnTo>
                      <a:pt x="9912" y="9308"/>
                    </a:lnTo>
                    <a:lnTo>
                      <a:pt x="9670" y="9498"/>
                    </a:lnTo>
                    <a:lnTo>
                      <a:pt x="9406" y="9665"/>
                    </a:lnTo>
                    <a:lnTo>
                      <a:pt x="9142" y="9815"/>
                    </a:lnTo>
                    <a:lnTo>
                      <a:pt x="8863" y="9928"/>
                    </a:lnTo>
                    <a:lnTo>
                      <a:pt x="8561" y="10022"/>
                    </a:lnTo>
                    <a:lnTo>
                      <a:pt x="8241" y="10096"/>
                    </a:lnTo>
                    <a:lnTo>
                      <a:pt x="7922" y="10134"/>
                    </a:lnTo>
                    <a:lnTo>
                      <a:pt x="7602" y="10154"/>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grpSp>
        <p:grpSp>
          <p:nvGrpSpPr>
            <p:cNvPr id="382" name="组合 202"/>
            <p:cNvGrpSpPr/>
            <p:nvPr/>
          </p:nvGrpSpPr>
          <p:grpSpPr>
            <a:xfrm>
              <a:off x="1042326" y="3073415"/>
              <a:ext cx="320904" cy="414733"/>
              <a:chOff x="4003675" y="4038600"/>
              <a:chExt cx="814388" cy="1162051"/>
            </a:xfrm>
            <a:solidFill>
              <a:schemeClr val="bg1"/>
            </a:solidFill>
          </p:grpSpPr>
          <p:sp>
            <p:nvSpPr>
              <p:cNvPr id="383" name="Freeform 83"/>
              <p:cNvSpPr>
                <a:spLocks noEditPoints="1"/>
              </p:cNvSpPr>
              <p:nvPr/>
            </p:nvSpPr>
            <p:spPr bwMode="auto">
              <a:xfrm>
                <a:off x="4351338" y="4602163"/>
                <a:ext cx="358775" cy="430213"/>
              </a:xfrm>
              <a:custGeom>
                <a:avLst/>
                <a:gdLst/>
                <a:ahLst/>
                <a:cxnLst>
                  <a:cxn ang="0">
                    <a:pos x="4309" y="664"/>
                  </a:cxn>
                  <a:cxn ang="0">
                    <a:pos x="3646" y="333"/>
                  </a:cxn>
                  <a:cxn ang="0">
                    <a:pos x="2983" y="0"/>
                  </a:cxn>
                  <a:cxn ang="0">
                    <a:pos x="2155" y="166"/>
                  </a:cxn>
                  <a:cxn ang="0">
                    <a:pos x="1989" y="166"/>
                  </a:cxn>
                  <a:cxn ang="0">
                    <a:pos x="1492" y="0"/>
                  </a:cxn>
                  <a:cxn ang="0">
                    <a:pos x="1161" y="0"/>
                  </a:cxn>
                  <a:cxn ang="0">
                    <a:pos x="995" y="166"/>
                  </a:cxn>
                  <a:cxn ang="0">
                    <a:pos x="995" y="664"/>
                  </a:cxn>
                  <a:cxn ang="0">
                    <a:pos x="830" y="995"/>
                  </a:cxn>
                  <a:cxn ang="0">
                    <a:pos x="332" y="995"/>
                  </a:cxn>
                  <a:cxn ang="0">
                    <a:pos x="497" y="1327"/>
                  </a:cxn>
                  <a:cxn ang="0">
                    <a:pos x="332" y="1658"/>
                  </a:cxn>
                  <a:cxn ang="0">
                    <a:pos x="332" y="1824"/>
                  </a:cxn>
                  <a:cxn ang="0">
                    <a:pos x="497" y="1990"/>
                  </a:cxn>
                  <a:cxn ang="0">
                    <a:pos x="166" y="2155"/>
                  </a:cxn>
                  <a:cxn ang="0">
                    <a:pos x="0" y="2985"/>
                  </a:cxn>
                  <a:cxn ang="0">
                    <a:pos x="0" y="3482"/>
                  </a:cxn>
                  <a:cxn ang="0">
                    <a:pos x="332" y="3648"/>
                  </a:cxn>
                  <a:cxn ang="0">
                    <a:pos x="663" y="3813"/>
                  </a:cxn>
                  <a:cxn ang="0">
                    <a:pos x="995" y="3979"/>
                  </a:cxn>
                  <a:cxn ang="0">
                    <a:pos x="995" y="4476"/>
                  </a:cxn>
                  <a:cxn ang="0">
                    <a:pos x="995" y="5306"/>
                  </a:cxn>
                  <a:cxn ang="0">
                    <a:pos x="1161" y="5802"/>
                  </a:cxn>
                  <a:cxn ang="0">
                    <a:pos x="1326" y="5968"/>
                  </a:cxn>
                  <a:cxn ang="0">
                    <a:pos x="1658" y="5802"/>
                  </a:cxn>
                  <a:cxn ang="0">
                    <a:pos x="1824" y="4974"/>
                  </a:cxn>
                  <a:cxn ang="0">
                    <a:pos x="2155" y="5140"/>
                  </a:cxn>
                  <a:cxn ang="0">
                    <a:pos x="2486" y="5140"/>
                  </a:cxn>
                  <a:cxn ang="0">
                    <a:pos x="2486" y="4642"/>
                  </a:cxn>
                  <a:cxn ang="0">
                    <a:pos x="2155" y="4642"/>
                  </a:cxn>
                  <a:cxn ang="0">
                    <a:pos x="2155" y="4310"/>
                  </a:cxn>
                  <a:cxn ang="0">
                    <a:pos x="2486" y="3979"/>
                  </a:cxn>
                  <a:cxn ang="0">
                    <a:pos x="2652" y="3482"/>
                  </a:cxn>
                  <a:cxn ang="0">
                    <a:pos x="2818" y="2819"/>
                  </a:cxn>
                  <a:cxn ang="0">
                    <a:pos x="3149" y="2653"/>
                  </a:cxn>
                  <a:cxn ang="0">
                    <a:pos x="3481" y="2985"/>
                  </a:cxn>
                  <a:cxn ang="0">
                    <a:pos x="3646" y="3482"/>
                  </a:cxn>
                  <a:cxn ang="0">
                    <a:pos x="3812" y="3316"/>
                  </a:cxn>
                  <a:cxn ang="0">
                    <a:pos x="4143" y="2985"/>
                  </a:cxn>
                  <a:cxn ang="0">
                    <a:pos x="4475" y="3648"/>
                  </a:cxn>
                  <a:cxn ang="0">
                    <a:pos x="4640" y="3979"/>
                  </a:cxn>
                  <a:cxn ang="0">
                    <a:pos x="4807" y="3316"/>
                  </a:cxn>
                  <a:cxn ang="0">
                    <a:pos x="4973" y="2487"/>
                  </a:cxn>
                  <a:cxn ang="0">
                    <a:pos x="4640" y="1493"/>
                  </a:cxn>
                  <a:cxn ang="0">
                    <a:pos x="1989" y="2155"/>
                  </a:cxn>
                  <a:cxn ang="0">
                    <a:pos x="1824" y="2321"/>
                  </a:cxn>
                  <a:cxn ang="0">
                    <a:pos x="1492" y="2155"/>
                  </a:cxn>
                  <a:cxn ang="0">
                    <a:pos x="1161" y="1990"/>
                  </a:cxn>
                  <a:cxn ang="0">
                    <a:pos x="995" y="1658"/>
                  </a:cxn>
                  <a:cxn ang="0">
                    <a:pos x="1161" y="1493"/>
                  </a:cxn>
                  <a:cxn ang="0">
                    <a:pos x="1326" y="1658"/>
                  </a:cxn>
                  <a:cxn ang="0">
                    <a:pos x="1492" y="1824"/>
                  </a:cxn>
                  <a:cxn ang="0">
                    <a:pos x="1824" y="1658"/>
                  </a:cxn>
                  <a:cxn ang="0">
                    <a:pos x="1989" y="1990"/>
                  </a:cxn>
                </a:cxnLst>
                <a:rect l="0" t="0" r="r" b="b"/>
                <a:pathLst>
                  <a:path w="4973" h="5968">
                    <a:moveTo>
                      <a:pt x="4475" y="995"/>
                    </a:moveTo>
                    <a:lnTo>
                      <a:pt x="4309" y="664"/>
                    </a:lnTo>
                    <a:lnTo>
                      <a:pt x="3978" y="498"/>
                    </a:lnTo>
                    <a:lnTo>
                      <a:pt x="3646" y="333"/>
                    </a:lnTo>
                    <a:lnTo>
                      <a:pt x="3315" y="166"/>
                    </a:lnTo>
                    <a:lnTo>
                      <a:pt x="2983" y="0"/>
                    </a:lnTo>
                    <a:lnTo>
                      <a:pt x="2818" y="0"/>
                    </a:lnTo>
                    <a:lnTo>
                      <a:pt x="2155" y="166"/>
                    </a:lnTo>
                    <a:lnTo>
                      <a:pt x="2155" y="333"/>
                    </a:lnTo>
                    <a:lnTo>
                      <a:pt x="1989" y="166"/>
                    </a:lnTo>
                    <a:lnTo>
                      <a:pt x="1658" y="166"/>
                    </a:lnTo>
                    <a:lnTo>
                      <a:pt x="1492" y="0"/>
                    </a:lnTo>
                    <a:lnTo>
                      <a:pt x="1326" y="0"/>
                    </a:lnTo>
                    <a:lnTo>
                      <a:pt x="1161" y="0"/>
                    </a:lnTo>
                    <a:lnTo>
                      <a:pt x="995" y="0"/>
                    </a:lnTo>
                    <a:lnTo>
                      <a:pt x="995" y="166"/>
                    </a:lnTo>
                    <a:lnTo>
                      <a:pt x="995" y="333"/>
                    </a:lnTo>
                    <a:lnTo>
                      <a:pt x="995" y="664"/>
                    </a:lnTo>
                    <a:lnTo>
                      <a:pt x="995" y="995"/>
                    </a:lnTo>
                    <a:lnTo>
                      <a:pt x="830" y="995"/>
                    </a:lnTo>
                    <a:lnTo>
                      <a:pt x="497" y="995"/>
                    </a:lnTo>
                    <a:lnTo>
                      <a:pt x="332" y="995"/>
                    </a:lnTo>
                    <a:lnTo>
                      <a:pt x="332" y="1161"/>
                    </a:lnTo>
                    <a:lnTo>
                      <a:pt x="497" y="1327"/>
                    </a:lnTo>
                    <a:lnTo>
                      <a:pt x="663" y="1493"/>
                    </a:lnTo>
                    <a:lnTo>
                      <a:pt x="332" y="1658"/>
                    </a:lnTo>
                    <a:lnTo>
                      <a:pt x="166" y="1658"/>
                    </a:lnTo>
                    <a:lnTo>
                      <a:pt x="332" y="1824"/>
                    </a:lnTo>
                    <a:lnTo>
                      <a:pt x="497" y="1824"/>
                    </a:lnTo>
                    <a:lnTo>
                      <a:pt x="497" y="1990"/>
                    </a:lnTo>
                    <a:lnTo>
                      <a:pt x="332" y="1990"/>
                    </a:lnTo>
                    <a:lnTo>
                      <a:pt x="166" y="2155"/>
                    </a:lnTo>
                    <a:lnTo>
                      <a:pt x="0" y="2653"/>
                    </a:lnTo>
                    <a:lnTo>
                      <a:pt x="0" y="2985"/>
                    </a:lnTo>
                    <a:lnTo>
                      <a:pt x="0" y="3316"/>
                    </a:lnTo>
                    <a:lnTo>
                      <a:pt x="0" y="3482"/>
                    </a:lnTo>
                    <a:lnTo>
                      <a:pt x="166" y="3482"/>
                    </a:lnTo>
                    <a:lnTo>
                      <a:pt x="332" y="3648"/>
                    </a:lnTo>
                    <a:lnTo>
                      <a:pt x="497" y="3648"/>
                    </a:lnTo>
                    <a:lnTo>
                      <a:pt x="663" y="3813"/>
                    </a:lnTo>
                    <a:lnTo>
                      <a:pt x="830" y="3813"/>
                    </a:lnTo>
                    <a:lnTo>
                      <a:pt x="995" y="3979"/>
                    </a:lnTo>
                    <a:lnTo>
                      <a:pt x="995" y="4145"/>
                    </a:lnTo>
                    <a:lnTo>
                      <a:pt x="995" y="4476"/>
                    </a:lnTo>
                    <a:lnTo>
                      <a:pt x="995" y="4642"/>
                    </a:lnTo>
                    <a:lnTo>
                      <a:pt x="995" y="5306"/>
                    </a:lnTo>
                    <a:lnTo>
                      <a:pt x="995" y="5471"/>
                    </a:lnTo>
                    <a:lnTo>
                      <a:pt x="1161" y="5802"/>
                    </a:lnTo>
                    <a:lnTo>
                      <a:pt x="1326" y="5802"/>
                    </a:lnTo>
                    <a:lnTo>
                      <a:pt x="1326" y="5968"/>
                    </a:lnTo>
                    <a:lnTo>
                      <a:pt x="1492" y="5802"/>
                    </a:lnTo>
                    <a:lnTo>
                      <a:pt x="1658" y="5802"/>
                    </a:lnTo>
                    <a:lnTo>
                      <a:pt x="1824" y="5471"/>
                    </a:lnTo>
                    <a:lnTo>
                      <a:pt x="1824" y="4974"/>
                    </a:lnTo>
                    <a:lnTo>
                      <a:pt x="1989" y="4974"/>
                    </a:lnTo>
                    <a:lnTo>
                      <a:pt x="2155" y="5140"/>
                    </a:lnTo>
                    <a:lnTo>
                      <a:pt x="2321" y="5140"/>
                    </a:lnTo>
                    <a:lnTo>
                      <a:pt x="2486" y="5140"/>
                    </a:lnTo>
                    <a:lnTo>
                      <a:pt x="2486" y="4807"/>
                    </a:lnTo>
                    <a:lnTo>
                      <a:pt x="2486" y="4642"/>
                    </a:lnTo>
                    <a:lnTo>
                      <a:pt x="2321" y="4642"/>
                    </a:lnTo>
                    <a:lnTo>
                      <a:pt x="2155" y="4642"/>
                    </a:lnTo>
                    <a:lnTo>
                      <a:pt x="2155" y="4476"/>
                    </a:lnTo>
                    <a:lnTo>
                      <a:pt x="2155" y="4310"/>
                    </a:lnTo>
                    <a:lnTo>
                      <a:pt x="2321" y="4145"/>
                    </a:lnTo>
                    <a:lnTo>
                      <a:pt x="2486" y="3979"/>
                    </a:lnTo>
                    <a:lnTo>
                      <a:pt x="2652" y="3813"/>
                    </a:lnTo>
                    <a:lnTo>
                      <a:pt x="2652" y="3482"/>
                    </a:lnTo>
                    <a:lnTo>
                      <a:pt x="2818" y="2985"/>
                    </a:lnTo>
                    <a:lnTo>
                      <a:pt x="2818" y="2819"/>
                    </a:lnTo>
                    <a:lnTo>
                      <a:pt x="2983" y="2819"/>
                    </a:lnTo>
                    <a:lnTo>
                      <a:pt x="3149" y="2653"/>
                    </a:lnTo>
                    <a:lnTo>
                      <a:pt x="3315" y="2819"/>
                    </a:lnTo>
                    <a:lnTo>
                      <a:pt x="3481" y="2985"/>
                    </a:lnTo>
                    <a:lnTo>
                      <a:pt x="3481" y="3316"/>
                    </a:lnTo>
                    <a:lnTo>
                      <a:pt x="3646" y="3482"/>
                    </a:lnTo>
                    <a:lnTo>
                      <a:pt x="3812" y="3482"/>
                    </a:lnTo>
                    <a:lnTo>
                      <a:pt x="3812" y="3316"/>
                    </a:lnTo>
                    <a:lnTo>
                      <a:pt x="3978" y="2985"/>
                    </a:lnTo>
                    <a:lnTo>
                      <a:pt x="4143" y="2985"/>
                    </a:lnTo>
                    <a:lnTo>
                      <a:pt x="4309" y="3150"/>
                    </a:lnTo>
                    <a:lnTo>
                      <a:pt x="4475" y="3648"/>
                    </a:lnTo>
                    <a:lnTo>
                      <a:pt x="4640" y="4145"/>
                    </a:lnTo>
                    <a:lnTo>
                      <a:pt x="4640" y="3979"/>
                    </a:lnTo>
                    <a:lnTo>
                      <a:pt x="4807" y="3648"/>
                    </a:lnTo>
                    <a:lnTo>
                      <a:pt x="4807" y="3316"/>
                    </a:lnTo>
                    <a:lnTo>
                      <a:pt x="4973" y="2819"/>
                    </a:lnTo>
                    <a:lnTo>
                      <a:pt x="4973" y="2487"/>
                    </a:lnTo>
                    <a:lnTo>
                      <a:pt x="4807" y="1990"/>
                    </a:lnTo>
                    <a:lnTo>
                      <a:pt x="4640" y="1493"/>
                    </a:lnTo>
                    <a:lnTo>
                      <a:pt x="4475" y="995"/>
                    </a:lnTo>
                    <a:close/>
                    <a:moveTo>
                      <a:pt x="1989" y="2155"/>
                    </a:moveTo>
                    <a:lnTo>
                      <a:pt x="1989" y="2321"/>
                    </a:lnTo>
                    <a:lnTo>
                      <a:pt x="1824" y="2321"/>
                    </a:lnTo>
                    <a:lnTo>
                      <a:pt x="1658" y="2321"/>
                    </a:lnTo>
                    <a:lnTo>
                      <a:pt x="1492" y="2155"/>
                    </a:lnTo>
                    <a:lnTo>
                      <a:pt x="1326" y="2155"/>
                    </a:lnTo>
                    <a:lnTo>
                      <a:pt x="1161" y="1990"/>
                    </a:lnTo>
                    <a:lnTo>
                      <a:pt x="995" y="1824"/>
                    </a:lnTo>
                    <a:lnTo>
                      <a:pt x="995" y="1658"/>
                    </a:lnTo>
                    <a:lnTo>
                      <a:pt x="1161" y="1658"/>
                    </a:lnTo>
                    <a:lnTo>
                      <a:pt x="1161" y="1493"/>
                    </a:lnTo>
                    <a:lnTo>
                      <a:pt x="1326" y="1493"/>
                    </a:lnTo>
                    <a:lnTo>
                      <a:pt x="1326" y="1658"/>
                    </a:lnTo>
                    <a:lnTo>
                      <a:pt x="1326" y="1824"/>
                    </a:lnTo>
                    <a:lnTo>
                      <a:pt x="1492" y="1824"/>
                    </a:lnTo>
                    <a:lnTo>
                      <a:pt x="1658" y="1658"/>
                    </a:lnTo>
                    <a:lnTo>
                      <a:pt x="1824" y="1658"/>
                    </a:lnTo>
                    <a:lnTo>
                      <a:pt x="1989" y="1824"/>
                    </a:lnTo>
                    <a:lnTo>
                      <a:pt x="1989" y="1990"/>
                    </a:lnTo>
                    <a:lnTo>
                      <a:pt x="1989" y="2155"/>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84" name="Freeform 84"/>
              <p:cNvSpPr>
                <a:spLocks/>
              </p:cNvSpPr>
              <p:nvPr/>
            </p:nvSpPr>
            <p:spPr bwMode="auto">
              <a:xfrm>
                <a:off x="4351338" y="4602163"/>
                <a:ext cx="358775" cy="430213"/>
              </a:xfrm>
              <a:custGeom>
                <a:avLst/>
                <a:gdLst/>
                <a:ahLst/>
                <a:cxnLst>
                  <a:cxn ang="0">
                    <a:pos x="4309" y="664"/>
                  </a:cxn>
                  <a:cxn ang="0">
                    <a:pos x="3646" y="333"/>
                  </a:cxn>
                  <a:cxn ang="0">
                    <a:pos x="2983" y="0"/>
                  </a:cxn>
                  <a:cxn ang="0">
                    <a:pos x="2155" y="166"/>
                  </a:cxn>
                  <a:cxn ang="0">
                    <a:pos x="1989" y="166"/>
                  </a:cxn>
                  <a:cxn ang="0">
                    <a:pos x="1492" y="0"/>
                  </a:cxn>
                  <a:cxn ang="0">
                    <a:pos x="1161" y="0"/>
                  </a:cxn>
                  <a:cxn ang="0">
                    <a:pos x="995" y="166"/>
                  </a:cxn>
                  <a:cxn ang="0">
                    <a:pos x="995" y="664"/>
                  </a:cxn>
                  <a:cxn ang="0">
                    <a:pos x="830" y="995"/>
                  </a:cxn>
                  <a:cxn ang="0">
                    <a:pos x="332" y="995"/>
                  </a:cxn>
                  <a:cxn ang="0">
                    <a:pos x="497" y="1327"/>
                  </a:cxn>
                  <a:cxn ang="0">
                    <a:pos x="332" y="1658"/>
                  </a:cxn>
                  <a:cxn ang="0">
                    <a:pos x="332" y="1824"/>
                  </a:cxn>
                  <a:cxn ang="0">
                    <a:pos x="497" y="1990"/>
                  </a:cxn>
                  <a:cxn ang="0">
                    <a:pos x="166" y="2155"/>
                  </a:cxn>
                  <a:cxn ang="0">
                    <a:pos x="0" y="2985"/>
                  </a:cxn>
                  <a:cxn ang="0">
                    <a:pos x="0" y="3482"/>
                  </a:cxn>
                  <a:cxn ang="0">
                    <a:pos x="332" y="3648"/>
                  </a:cxn>
                  <a:cxn ang="0">
                    <a:pos x="663" y="3813"/>
                  </a:cxn>
                  <a:cxn ang="0">
                    <a:pos x="995" y="3979"/>
                  </a:cxn>
                  <a:cxn ang="0">
                    <a:pos x="995" y="4476"/>
                  </a:cxn>
                  <a:cxn ang="0">
                    <a:pos x="995" y="5306"/>
                  </a:cxn>
                  <a:cxn ang="0">
                    <a:pos x="1161" y="5802"/>
                  </a:cxn>
                  <a:cxn ang="0">
                    <a:pos x="1326" y="5968"/>
                  </a:cxn>
                  <a:cxn ang="0">
                    <a:pos x="1658" y="5802"/>
                  </a:cxn>
                  <a:cxn ang="0">
                    <a:pos x="1824" y="4974"/>
                  </a:cxn>
                  <a:cxn ang="0">
                    <a:pos x="2155" y="5140"/>
                  </a:cxn>
                  <a:cxn ang="0">
                    <a:pos x="2486" y="5140"/>
                  </a:cxn>
                  <a:cxn ang="0">
                    <a:pos x="2486" y="4642"/>
                  </a:cxn>
                  <a:cxn ang="0">
                    <a:pos x="2155" y="4642"/>
                  </a:cxn>
                  <a:cxn ang="0">
                    <a:pos x="2155" y="4310"/>
                  </a:cxn>
                  <a:cxn ang="0">
                    <a:pos x="2486" y="3979"/>
                  </a:cxn>
                  <a:cxn ang="0">
                    <a:pos x="2652" y="3482"/>
                  </a:cxn>
                  <a:cxn ang="0">
                    <a:pos x="2818" y="2819"/>
                  </a:cxn>
                  <a:cxn ang="0">
                    <a:pos x="3149" y="2653"/>
                  </a:cxn>
                  <a:cxn ang="0">
                    <a:pos x="3481" y="2985"/>
                  </a:cxn>
                  <a:cxn ang="0">
                    <a:pos x="3646" y="3482"/>
                  </a:cxn>
                  <a:cxn ang="0">
                    <a:pos x="3812" y="3316"/>
                  </a:cxn>
                  <a:cxn ang="0">
                    <a:pos x="4143" y="2985"/>
                  </a:cxn>
                  <a:cxn ang="0">
                    <a:pos x="4475" y="3648"/>
                  </a:cxn>
                  <a:cxn ang="0">
                    <a:pos x="4640" y="3979"/>
                  </a:cxn>
                  <a:cxn ang="0">
                    <a:pos x="4807" y="3316"/>
                  </a:cxn>
                  <a:cxn ang="0">
                    <a:pos x="4973" y="2487"/>
                  </a:cxn>
                  <a:cxn ang="0">
                    <a:pos x="4640" y="1493"/>
                  </a:cxn>
                </a:cxnLst>
                <a:rect l="0" t="0" r="r" b="b"/>
                <a:pathLst>
                  <a:path w="4973" h="5968">
                    <a:moveTo>
                      <a:pt x="4475" y="995"/>
                    </a:moveTo>
                    <a:lnTo>
                      <a:pt x="4309" y="664"/>
                    </a:lnTo>
                    <a:lnTo>
                      <a:pt x="3978" y="498"/>
                    </a:lnTo>
                    <a:lnTo>
                      <a:pt x="3646" y="333"/>
                    </a:lnTo>
                    <a:lnTo>
                      <a:pt x="3315" y="166"/>
                    </a:lnTo>
                    <a:lnTo>
                      <a:pt x="2983" y="0"/>
                    </a:lnTo>
                    <a:lnTo>
                      <a:pt x="2818" y="0"/>
                    </a:lnTo>
                    <a:lnTo>
                      <a:pt x="2155" y="166"/>
                    </a:lnTo>
                    <a:lnTo>
                      <a:pt x="2155" y="333"/>
                    </a:lnTo>
                    <a:lnTo>
                      <a:pt x="1989" y="166"/>
                    </a:lnTo>
                    <a:lnTo>
                      <a:pt x="1658" y="166"/>
                    </a:lnTo>
                    <a:lnTo>
                      <a:pt x="1492" y="0"/>
                    </a:lnTo>
                    <a:lnTo>
                      <a:pt x="1326" y="0"/>
                    </a:lnTo>
                    <a:lnTo>
                      <a:pt x="1161" y="0"/>
                    </a:lnTo>
                    <a:lnTo>
                      <a:pt x="995" y="0"/>
                    </a:lnTo>
                    <a:lnTo>
                      <a:pt x="995" y="166"/>
                    </a:lnTo>
                    <a:lnTo>
                      <a:pt x="995" y="333"/>
                    </a:lnTo>
                    <a:lnTo>
                      <a:pt x="995" y="664"/>
                    </a:lnTo>
                    <a:lnTo>
                      <a:pt x="995" y="995"/>
                    </a:lnTo>
                    <a:lnTo>
                      <a:pt x="830" y="995"/>
                    </a:lnTo>
                    <a:lnTo>
                      <a:pt x="497" y="995"/>
                    </a:lnTo>
                    <a:lnTo>
                      <a:pt x="332" y="995"/>
                    </a:lnTo>
                    <a:lnTo>
                      <a:pt x="332" y="1161"/>
                    </a:lnTo>
                    <a:lnTo>
                      <a:pt x="497" y="1327"/>
                    </a:lnTo>
                    <a:lnTo>
                      <a:pt x="663" y="1493"/>
                    </a:lnTo>
                    <a:lnTo>
                      <a:pt x="332" y="1658"/>
                    </a:lnTo>
                    <a:lnTo>
                      <a:pt x="166" y="1658"/>
                    </a:lnTo>
                    <a:lnTo>
                      <a:pt x="332" y="1824"/>
                    </a:lnTo>
                    <a:lnTo>
                      <a:pt x="497" y="1824"/>
                    </a:lnTo>
                    <a:lnTo>
                      <a:pt x="497" y="1990"/>
                    </a:lnTo>
                    <a:lnTo>
                      <a:pt x="332" y="1990"/>
                    </a:lnTo>
                    <a:lnTo>
                      <a:pt x="166" y="2155"/>
                    </a:lnTo>
                    <a:lnTo>
                      <a:pt x="0" y="2653"/>
                    </a:lnTo>
                    <a:lnTo>
                      <a:pt x="0" y="2985"/>
                    </a:lnTo>
                    <a:lnTo>
                      <a:pt x="0" y="3316"/>
                    </a:lnTo>
                    <a:lnTo>
                      <a:pt x="0" y="3482"/>
                    </a:lnTo>
                    <a:lnTo>
                      <a:pt x="166" y="3482"/>
                    </a:lnTo>
                    <a:lnTo>
                      <a:pt x="332" y="3648"/>
                    </a:lnTo>
                    <a:lnTo>
                      <a:pt x="497" y="3648"/>
                    </a:lnTo>
                    <a:lnTo>
                      <a:pt x="663" y="3813"/>
                    </a:lnTo>
                    <a:lnTo>
                      <a:pt x="830" y="3813"/>
                    </a:lnTo>
                    <a:lnTo>
                      <a:pt x="995" y="3979"/>
                    </a:lnTo>
                    <a:lnTo>
                      <a:pt x="995" y="4145"/>
                    </a:lnTo>
                    <a:lnTo>
                      <a:pt x="995" y="4476"/>
                    </a:lnTo>
                    <a:lnTo>
                      <a:pt x="995" y="4642"/>
                    </a:lnTo>
                    <a:lnTo>
                      <a:pt x="995" y="5306"/>
                    </a:lnTo>
                    <a:lnTo>
                      <a:pt x="995" y="5471"/>
                    </a:lnTo>
                    <a:lnTo>
                      <a:pt x="1161" y="5802"/>
                    </a:lnTo>
                    <a:lnTo>
                      <a:pt x="1326" y="5802"/>
                    </a:lnTo>
                    <a:lnTo>
                      <a:pt x="1326" y="5968"/>
                    </a:lnTo>
                    <a:lnTo>
                      <a:pt x="1492" y="5802"/>
                    </a:lnTo>
                    <a:lnTo>
                      <a:pt x="1658" y="5802"/>
                    </a:lnTo>
                    <a:lnTo>
                      <a:pt x="1824" y="5471"/>
                    </a:lnTo>
                    <a:lnTo>
                      <a:pt x="1824" y="4974"/>
                    </a:lnTo>
                    <a:lnTo>
                      <a:pt x="1989" y="4974"/>
                    </a:lnTo>
                    <a:lnTo>
                      <a:pt x="2155" y="5140"/>
                    </a:lnTo>
                    <a:lnTo>
                      <a:pt x="2321" y="5140"/>
                    </a:lnTo>
                    <a:lnTo>
                      <a:pt x="2486" y="5140"/>
                    </a:lnTo>
                    <a:lnTo>
                      <a:pt x="2486" y="4807"/>
                    </a:lnTo>
                    <a:lnTo>
                      <a:pt x="2486" y="4642"/>
                    </a:lnTo>
                    <a:lnTo>
                      <a:pt x="2321" y="4642"/>
                    </a:lnTo>
                    <a:lnTo>
                      <a:pt x="2155" y="4642"/>
                    </a:lnTo>
                    <a:lnTo>
                      <a:pt x="2155" y="4476"/>
                    </a:lnTo>
                    <a:lnTo>
                      <a:pt x="2155" y="4310"/>
                    </a:lnTo>
                    <a:lnTo>
                      <a:pt x="2321" y="4145"/>
                    </a:lnTo>
                    <a:lnTo>
                      <a:pt x="2486" y="3979"/>
                    </a:lnTo>
                    <a:lnTo>
                      <a:pt x="2652" y="3813"/>
                    </a:lnTo>
                    <a:lnTo>
                      <a:pt x="2652" y="3482"/>
                    </a:lnTo>
                    <a:lnTo>
                      <a:pt x="2818" y="2985"/>
                    </a:lnTo>
                    <a:lnTo>
                      <a:pt x="2818" y="2819"/>
                    </a:lnTo>
                    <a:lnTo>
                      <a:pt x="2983" y="2819"/>
                    </a:lnTo>
                    <a:lnTo>
                      <a:pt x="3149" y="2653"/>
                    </a:lnTo>
                    <a:lnTo>
                      <a:pt x="3315" y="2819"/>
                    </a:lnTo>
                    <a:lnTo>
                      <a:pt x="3481" y="2985"/>
                    </a:lnTo>
                    <a:lnTo>
                      <a:pt x="3481" y="3316"/>
                    </a:lnTo>
                    <a:lnTo>
                      <a:pt x="3646" y="3482"/>
                    </a:lnTo>
                    <a:lnTo>
                      <a:pt x="3812" y="3482"/>
                    </a:lnTo>
                    <a:lnTo>
                      <a:pt x="3812" y="3316"/>
                    </a:lnTo>
                    <a:lnTo>
                      <a:pt x="3978" y="2985"/>
                    </a:lnTo>
                    <a:lnTo>
                      <a:pt x="4143" y="2985"/>
                    </a:lnTo>
                    <a:lnTo>
                      <a:pt x="4309" y="3150"/>
                    </a:lnTo>
                    <a:lnTo>
                      <a:pt x="4475" y="3648"/>
                    </a:lnTo>
                    <a:lnTo>
                      <a:pt x="4640" y="4145"/>
                    </a:lnTo>
                    <a:lnTo>
                      <a:pt x="4640" y="3979"/>
                    </a:lnTo>
                    <a:lnTo>
                      <a:pt x="4807" y="3648"/>
                    </a:lnTo>
                    <a:lnTo>
                      <a:pt x="4807" y="3316"/>
                    </a:lnTo>
                    <a:lnTo>
                      <a:pt x="4973" y="2819"/>
                    </a:lnTo>
                    <a:lnTo>
                      <a:pt x="4973" y="2487"/>
                    </a:lnTo>
                    <a:lnTo>
                      <a:pt x="4807" y="1990"/>
                    </a:lnTo>
                    <a:lnTo>
                      <a:pt x="4640" y="1493"/>
                    </a:lnTo>
                    <a:lnTo>
                      <a:pt x="4475" y="995"/>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dirty="0">
                  <a:latin typeface="Arial" charset="0"/>
                  <a:ea typeface="宋体" charset="-122"/>
                </a:endParaRPr>
              </a:p>
            </p:txBody>
          </p:sp>
          <p:sp>
            <p:nvSpPr>
              <p:cNvPr id="385" name="Freeform 85"/>
              <p:cNvSpPr>
                <a:spLocks/>
              </p:cNvSpPr>
              <p:nvPr/>
            </p:nvSpPr>
            <p:spPr bwMode="auto">
              <a:xfrm>
                <a:off x="4435475" y="4721225"/>
                <a:ext cx="71438" cy="60325"/>
              </a:xfrm>
              <a:custGeom>
                <a:avLst/>
                <a:gdLst/>
                <a:ahLst/>
                <a:cxnLst>
                  <a:cxn ang="0">
                    <a:pos x="994" y="663"/>
                  </a:cxn>
                  <a:cxn ang="0">
                    <a:pos x="828" y="663"/>
                  </a:cxn>
                  <a:cxn ang="0">
                    <a:pos x="663" y="829"/>
                  </a:cxn>
                  <a:cxn ang="0">
                    <a:pos x="497" y="663"/>
                  </a:cxn>
                  <a:cxn ang="0">
                    <a:pos x="331" y="663"/>
                  </a:cxn>
                  <a:cxn ang="0">
                    <a:pos x="165" y="497"/>
                  </a:cxn>
                  <a:cxn ang="0">
                    <a:pos x="0" y="332"/>
                  </a:cxn>
                  <a:cxn ang="0">
                    <a:pos x="0" y="166"/>
                  </a:cxn>
                  <a:cxn ang="0">
                    <a:pos x="0" y="0"/>
                  </a:cxn>
                  <a:cxn ang="0">
                    <a:pos x="165" y="0"/>
                  </a:cxn>
                  <a:cxn ang="0">
                    <a:pos x="165" y="166"/>
                  </a:cxn>
                  <a:cxn ang="0">
                    <a:pos x="331" y="166"/>
                  </a:cxn>
                  <a:cxn ang="0">
                    <a:pos x="331" y="332"/>
                  </a:cxn>
                  <a:cxn ang="0">
                    <a:pos x="331" y="166"/>
                  </a:cxn>
                  <a:cxn ang="0">
                    <a:pos x="497" y="0"/>
                  </a:cxn>
                  <a:cxn ang="0">
                    <a:pos x="663" y="0"/>
                  </a:cxn>
                  <a:cxn ang="0">
                    <a:pos x="828" y="166"/>
                  </a:cxn>
                  <a:cxn ang="0">
                    <a:pos x="828" y="332"/>
                  </a:cxn>
                  <a:cxn ang="0">
                    <a:pos x="994" y="663"/>
                  </a:cxn>
                </a:cxnLst>
                <a:rect l="0" t="0" r="r" b="b"/>
                <a:pathLst>
                  <a:path w="994" h="829">
                    <a:moveTo>
                      <a:pt x="994" y="663"/>
                    </a:moveTo>
                    <a:lnTo>
                      <a:pt x="828" y="663"/>
                    </a:lnTo>
                    <a:lnTo>
                      <a:pt x="663" y="829"/>
                    </a:lnTo>
                    <a:lnTo>
                      <a:pt x="497" y="663"/>
                    </a:lnTo>
                    <a:lnTo>
                      <a:pt x="331" y="663"/>
                    </a:lnTo>
                    <a:lnTo>
                      <a:pt x="165" y="497"/>
                    </a:lnTo>
                    <a:lnTo>
                      <a:pt x="0" y="332"/>
                    </a:lnTo>
                    <a:lnTo>
                      <a:pt x="0" y="166"/>
                    </a:lnTo>
                    <a:lnTo>
                      <a:pt x="0" y="0"/>
                    </a:lnTo>
                    <a:lnTo>
                      <a:pt x="165" y="0"/>
                    </a:lnTo>
                    <a:lnTo>
                      <a:pt x="165" y="166"/>
                    </a:lnTo>
                    <a:lnTo>
                      <a:pt x="331" y="166"/>
                    </a:lnTo>
                    <a:lnTo>
                      <a:pt x="331" y="332"/>
                    </a:lnTo>
                    <a:lnTo>
                      <a:pt x="331" y="166"/>
                    </a:lnTo>
                    <a:lnTo>
                      <a:pt x="497" y="0"/>
                    </a:lnTo>
                    <a:lnTo>
                      <a:pt x="663" y="0"/>
                    </a:lnTo>
                    <a:lnTo>
                      <a:pt x="828" y="166"/>
                    </a:lnTo>
                    <a:lnTo>
                      <a:pt x="828" y="332"/>
                    </a:lnTo>
                    <a:lnTo>
                      <a:pt x="994" y="663"/>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86" name="Freeform 86"/>
              <p:cNvSpPr>
                <a:spLocks/>
              </p:cNvSpPr>
              <p:nvPr/>
            </p:nvSpPr>
            <p:spPr bwMode="auto">
              <a:xfrm>
                <a:off x="4111625" y="4578350"/>
                <a:ext cx="239713" cy="227013"/>
              </a:xfrm>
              <a:custGeom>
                <a:avLst/>
                <a:gdLst/>
                <a:ahLst/>
                <a:cxnLst>
                  <a:cxn ang="0">
                    <a:pos x="333" y="2652"/>
                  </a:cxn>
                  <a:cxn ang="0">
                    <a:pos x="166" y="2652"/>
                  </a:cxn>
                  <a:cxn ang="0">
                    <a:pos x="166" y="2486"/>
                  </a:cxn>
                  <a:cxn ang="0">
                    <a:pos x="0" y="2486"/>
                  </a:cxn>
                  <a:cxn ang="0">
                    <a:pos x="0" y="2321"/>
                  </a:cxn>
                  <a:cxn ang="0">
                    <a:pos x="0" y="2155"/>
                  </a:cxn>
                  <a:cxn ang="0">
                    <a:pos x="0" y="1824"/>
                  </a:cxn>
                  <a:cxn ang="0">
                    <a:pos x="0" y="1658"/>
                  </a:cxn>
                  <a:cxn ang="0">
                    <a:pos x="166" y="1326"/>
                  </a:cxn>
                  <a:cxn ang="0">
                    <a:pos x="995" y="829"/>
                  </a:cxn>
                  <a:cxn ang="0">
                    <a:pos x="1327" y="497"/>
                  </a:cxn>
                  <a:cxn ang="0">
                    <a:pos x="1492" y="331"/>
                  </a:cxn>
                  <a:cxn ang="0">
                    <a:pos x="1658" y="497"/>
                  </a:cxn>
                  <a:cxn ang="0">
                    <a:pos x="1824" y="497"/>
                  </a:cxn>
                  <a:cxn ang="0">
                    <a:pos x="1990" y="331"/>
                  </a:cxn>
                  <a:cxn ang="0">
                    <a:pos x="2321" y="166"/>
                  </a:cxn>
                  <a:cxn ang="0">
                    <a:pos x="2487" y="0"/>
                  </a:cxn>
                  <a:cxn ang="0">
                    <a:pos x="2818" y="0"/>
                  </a:cxn>
                  <a:cxn ang="0">
                    <a:pos x="3149" y="0"/>
                  </a:cxn>
                  <a:cxn ang="0">
                    <a:pos x="3315" y="166"/>
                  </a:cxn>
                  <a:cxn ang="0">
                    <a:pos x="3149" y="331"/>
                  </a:cxn>
                  <a:cxn ang="0">
                    <a:pos x="3149" y="497"/>
                  </a:cxn>
                  <a:cxn ang="0">
                    <a:pos x="2818" y="664"/>
                  </a:cxn>
                  <a:cxn ang="0">
                    <a:pos x="2487" y="995"/>
                  </a:cxn>
                  <a:cxn ang="0">
                    <a:pos x="2321" y="1161"/>
                  </a:cxn>
                  <a:cxn ang="0">
                    <a:pos x="2155" y="995"/>
                  </a:cxn>
                  <a:cxn ang="0">
                    <a:pos x="2321" y="829"/>
                  </a:cxn>
                  <a:cxn ang="0">
                    <a:pos x="2321" y="664"/>
                  </a:cxn>
                  <a:cxn ang="0">
                    <a:pos x="2321" y="497"/>
                  </a:cxn>
                  <a:cxn ang="0">
                    <a:pos x="2155" y="497"/>
                  </a:cxn>
                  <a:cxn ang="0">
                    <a:pos x="1990" y="664"/>
                  </a:cxn>
                  <a:cxn ang="0">
                    <a:pos x="1990" y="829"/>
                  </a:cxn>
                  <a:cxn ang="0">
                    <a:pos x="1990" y="995"/>
                  </a:cxn>
                  <a:cxn ang="0">
                    <a:pos x="1824" y="1161"/>
                  </a:cxn>
                  <a:cxn ang="0">
                    <a:pos x="1824" y="1326"/>
                  </a:cxn>
                  <a:cxn ang="0">
                    <a:pos x="1824" y="1492"/>
                  </a:cxn>
                  <a:cxn ang="0">
                    <a:pos x="1824" y="1658"/>
                  </a:cxn>
                  <a:cxn ang="0">
                    <a:pos x="1658" y="1824"/>
                  </a:cxn>
                  <a:cxn ang="0">
                    <a:pos x="1492" y="1989"/>
                  </a:cxn>
                  <a:cxn ang="0">
                    <a:pos x="995" y="2155"/>
                  </a:cxn>
                  <a:cxn ang="0">
                    <a:pos x="830" y="2321"/>
                  </a:cxn>
                  <a:cxn ang="0">
                    <a:pos x="664" y="2486"/>
                  </a:cxn>
                  <a:cxn ang="0">
                    <a:pos x="498" y="2652"/>
                  </a:cxn>
                  <a:cxn ang="0">
                    <a:pos x="664" y="2818"/>
                  </a:cxn>
                  <a:cxn ang="0">
                    <a:pos x="830" y="2818"/>
                  </a:cxn>
                  <a:cxn ang="0">
                    <a:pos x="830" y="2984"/>
                  </a:cxn>
                  <a:cxn ang="0">
                    <a:pos x="830" y="3150"/>
                  </a:cxn>
                  <a:cxn ang="0">
                    <a:pos x="498" y="2984"/>
                  </a:cxn>
                  <a:cxn ang="0">
                    <a:pos x="333" y="2652"/>
                  </a:cxn>
                </a:cxnLst>
                <a:rect l="0" t="0" r="r" b="b"/>
                <a:pathLst>
                  <a:path w="3315" h="3150">
                    <a:moveTo>
                      <a:pt x="333" y="2652"/>
                    </a:moveTo>
                    <a:lnTo>
                      <a:pt x="166" y="2652"/>
                    </a:lnTo>
                    <a:lnTo>
                      <a:pt x="166" y="2486"/>
                    </a:lnTo>
                    <a:lnTo>
                      <a:pt x="0" y="2486"/>
                    </a:lnTo>
                    <a:lnTo>
                      <a:pt x="0" y="2321"/>
                    </a:lnTo>
                    <a:lnTo>
                      <a:pt x="0" y="2155"/>
                    </a:lnTo>
                    <a:lnTo>
                      <a:pt x="0" y="1824"/>
                    </a:lnTo>
                    <a:lnTo>
                      <a:pt x="0" y="1658"/>
                    </a:lnTo>
                    <a:lnTo>
                      <a:pt x="166" y="1326"/>
                    </a:lnTo>
                    <a:lnTo>
                      <a:pt x="995" y="829"/>
                    </a:lnTo>
                    <a:lnTo>
                      <a:pt x="1327" y="497"/>
                    </a:lnTo>
                    <a:lnTo>
                      <a:pt x="1492" y="331"/>
                    </a:lnTo>
                    <a:lnTo>
                      <a:pt x="1658" y="497"/>
                    </a:lnTo>
                    <a:lnTo>
                      <a:pt x="1824" y="497"/>
                    </a:lnTo>
                    <a:lnTo>
                      <a:pt x="1990" y="331"/>
                    </a:lnTo>
                    <a:lnTo>
                      <a:pt x="2321" y="166"/>
                    </a:lnTo>
                    <a:lnTo>
                      <a:pt x="2487" y="0"/>
                    </a:lnTo>
                    <a:lnTo>
                      <a:pt x="2818" y="0"/>
                    </a:lnTo>
                    <a:lnTo>
                      <a:pt x="3149" y="0"/>
                    </a:lnTo>
                    <a:lnTo>
                      <a:pt x="3315" y="166"/>
                    </a:lnTo>
                    <a:lnTo>
                      <a:pt x="3149" y="331"/>
                    </a:lnTo>
                    <a:lnTo>
                      <a:pt x="3149" y="497"/>
                    </a:lnTo>
                    <a:lnTo>
                      <a:pt x="2818" y="664"/>
                    </a:lnTo>
                    <a:lnTo>
                      <a:pt x="2487" y="995"/>
                    </a:lnTo>
                    <a:lnTo>
                      <a:pt x="2321" y="1161"/>
                    </a:lnTo>
                    <a:lnTo>
                      <a:pt x="2155" y="995"/>
                    </a:lnTo>
                    <a:lnTo>
                      <a:pt x="2321" y="829"/>
                    </a:lnTo>
                    <a:lnTo>
                      <a:pt x="2321" y="664"/>
                    </a:lnTo>
                    <a:lnTo>
                      <a:pt x="2321" y="497"/>
                    </a:lnTo>
                    <a:lnTo>
                      <a:pt x="2155" y="497"/>
                    </a:lnTo>
                    <a:lnTo>
                      <a:pt x="1990" y="664"/>
                    </a:lnTo>
                    <a:lnTo>
                      <a:pt x="1990" y="829"/>
                    </a:lnTo>
                    <a:lnTo>
                      <a:pt x="1990" y="995"/>
                    </a:lnTo>
                    <a:lnTo>
                      <a:pt x="1824" y="1161"/>
                    </a:lnTo>
                    <a:lnTo>
                      <a:pt x="1824" y="1326"/>
                    </a:lnTo>
                    <a:lnTo>
                      <a:pt x="1824" y="1492"/>
                    </a:lnTo>
                    <a:lnTo>
                      <a:pt x="1824" y="1658"/>
                    </a:lnTo>
                    <a:lnTo>
                      <a:pt x="1658" y="1824"/>
                    </a:lnTo>
                    <a:lnTo>
                      <a:pt x="1492" y="1989"/>
                    </a:lnTo>
                    <a:lnTo>
                      <a:pt x="995" y="2155"/>
                    </a:lnTo>
                    <a:lnTo>
                      <a:pt x="830" y="2321"/>
                    </a:lnTo>
                    <a:lnTo>
                      <a:pt x="664" y="2486"/>
                    </a:lnTo>
                    <a:lnTo>
                      <a:pt x="498" y="2652"/>
                    </a:lnTo>
                    <a:lnTo>
                      <a:pt x="664" y="2818"/>
                    </a:lnTo>
                    <a:lnTo>
                      <a:pt x="830" y="2818"/>
                    </a:lnTo>
                    <a:lnTo>
                      <a:pt x="830" y="2984"/>
                    </a:lnTo>
                    <a:lnTo>
                      <a:pt x="830" y="3150"/>
                    </a:lnTo>
                    <a:lnTo>
                      <a:pt x="498" y="2984"/>
                    </a:lnTo>
                    <a:lnTo>
                      <a:pt x="333" y="2652"/>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87" name="Freeform 87"/>
              <p:cNvSpPr>
                <a:spLocks/>
              </p:cNvSpPr>
              <p:nvPr/>
            </p:nvSpPr>
            <p:spPr bwMode="auto">
              <a:xfrm>
                <a:off x="4111625" y="4805363"/>
                <a:ext cx="155575" cy="227013"/>
              </a:xfrm>
              <a:custGeom>
                <a:avLst/>
                <a:gdLst/>
                <a:ahLst/>
                <a:cxnLst>
                  <a:cxn ang="0">
                    <a:pos x="166" y="0"/>
                  </a:cxn>
                  <a:cxn ang="0">
                    <a:pos x="0" y="0"/>
                  </a:cxn>
                  <a:cxn ang="0">
                    <a:pos x="0" y="166"/>
                  </a:cxn>
                  <a:cxn ang="0">
                    <a:pos x="333" y="497"/>
                  </a:cxn>
                  <a:cxn ang="0">
                    <a:pos x="498" y="994"/>
                  </a:cxn>
                  <a:cxn ang="0">
                    <a:pos x="498" y="1160"/>
                  </a:cxn>
                  <a:cxn ang="0">
                    <a:pos x="830" y="1657"/>
                  </a:cxn>
                  <a:cxn ang="0">
                    <a:pos x="995" y="1823"/>
                  </a:cxn>
                  <a:cxn ang="0">
                    <a:pos x="995" y="1988"/>
                  </a:cxn>
                  <a:cxn ang="0">
                    <a:pos x="1161" y="2321"/>
                  </a:cxn>
                  <a:cxn ang="0">
                    <a:pos x="1327" y="2652"/>
                  </a:cxn>
                  <a:cxn ang="0">
                    <a:pos x="1327" y="2818"/>
                  </a:cxn>
                  <a:cxn ang="0">
                    <a:pos x="1492" y="2983"/>
                  </a:cxn>
                  <a:cxn ang="0">
                    <a:pos x="1658" y="3149"/>
                  </a:cxn>
                  <a:cxn ang="0">
                    <a:pos x="1824" y="3149"/>
                  </a:cxn>
                  <a:cxn ang="0">
                    <a:pos x="1824" y="2983"/>
                  </a:cxn>
                  <a:cxn ang="0">
                    <a:pos x="1824" y="2818"/>
                  </a:cxn>
                  <a:cxn ang="0">
                    <a:pos x="1824" y="2652"/>
                  </a:cxn>
                  <a:cxn ang="0">
                    <a:pos x="1824" y="2321"/>
                  </a:cxn>
                  <a:cxn ang="0">
                    <a:pos x="1824" y="2155"/>
                  </a:cxn>
                  <a:cxn ang="0">
                    <a:pos x="1990" y="1657"/>
                  </a:cxn>
                  <a:cxn ang="0">
                    <a:pos x="2155" y="1491"/>
                  </a:cxn>
                  <a:cxn ang="0">
                    <a:pos x="1990" y="1326"/>
                  </a:cxn>
                  <a:cxn ang="0">
                    <a:pos x="1990" y="1160"/>
                  </a:cxn>
                  <a:cxn ang="0">
                    <a:pos x="1824" y="1160"/>
                  </a:cxn>
                  <a:cxn ang="0">
                    <a:pos x="1492" y="994"/>
                  </a:cxn>
                  <a:cxn ang="0">
                    <a:pos x="1327" y="663"/>
                  </a:cxn>
                  <a:cxn ang="0">
                    <a:pos x="1161" y="497"/>
                  </a:cxn>
                  <a:cxn ang="0">
                    <a:pos x="995" y="497"/>
                  </a:cxn>
                  <a:cxn ang="0">
                    <a:pos x="664" y="497"/>
                  </a:cxn>
                  <a:cxn ang="0">
                    <a:pos x="498" y="497"/>
                  </a:cxn>
                  <a:cxn ang="0">
                    <a:pos x="498" y="331"/>
                  </a:cxn>
                  <a:cxn ang="0">
                    <a:pos x="333" y="331"/>
                  </a:cxn>
                  <a:cxn ang="0">
                    <a:pos x="333" y="166"/>
                  </a:cxn>
                  <a:cxn ang="0">
                    <a:pos x="333" y="0"/>
                  </a:cxn>
                  <a:cxn ang="0">
                    <a:pos x="166" y="0"/>
                  </a:cxn>
                </a:cxnLst>
                <a:rect l="0" t="0" r="r" b="b"/>
                <a:pathLst>
                  <a:path w="2155" h="3149">
                    <a:moveTo>
                      <a:pt x="166" y="0"/>
                    </a:moveTo>
                    <a:lnTo>
                      <a:pt x="0" y="0"/>
                    </a:lnTo>
                    <a:lnTo>
                      <a:pt x="0" y="166"/>
                    </a:lnTo>
                    <a:lnTo>
                      <a:pt x="333" y="497"/>
                    </a:lnTo>
                    <a:lnTo>
                      <a:pt x="498" y="994"/>
                    </a:lnTo>
                    <a:lnTo>
                      <a:pt x="498" y="1160"/>
                    </a:lnTo>
                    <a:lnTo>
                      <a:pt x="830" y="1657"/>
                    </a:lnTo>
                    <a:lnTo>
                      <a:pt x="995" y="1823"/>
                    </a:lnTo>
                    <a:lnTo>
                      <a:pt x="995" y="1988"/>
                    </a:lnTo>
                    <a:lnTo>
                      <a:pt x="1161" y="2321"/>
                    </a:lnTo>
                    <a:lnTo>
                      <a:pt x="1327" y="2652"/>
                    </a:lnTo>
                    <a:lnTo>
                      <a:pt x="1327" y="2818"/>
                    </a:lnTo>
                    <a:lnTo>
                      <a:pt x="1492" y="2983"/>
                    </a:lnTo>
                    <a:lnTo>
                      <a:pt x="1658" y="3149"/>
                    </a:lnTo>
                    <a:lnTo>
                      <a:pt x="1824" y="3149"/>
                    </a:lnTo>
                    <a:lnTo>
                      <a:pt x="1824" y="2983"/>
                    </a:lnTo>
                    <a:lnTo>
                      <a:pt x="1824" y="2818"/>
                    </a:lnTo>
                    <a:lnTo>
                      <a:pt x="1824" y="2652"/>
                    </a:lnTo>
                    <a:lnTo>
                      <a:pt x="1824" y="2321"/>
                    </a:lnTo>
                    <a:lnTo>
                      <a:pt x="1824" y="2155"/>
                    </a:lnTo>
                    <a:lnTo>
                      <a:pt x="1990" y="1657"/>
                    </a:lnTo>
                    <a:lnTo>
                      <a:pt x="2155" y="1491"/>
                    </a:lnTo>
                    <a:lnTo>
                      <a:pt x="1990" y="1326"/>
                    </a:lnTo>
                    <a:lnTo>
                      <a:pt x="1990" y="1160"/>
                    </a:lnTo>
                    <a:lnTo>
                      <a:pt x="1824" y="1160"/>
                    </a:lnTo>
                    <a:lnTo>
                      <a:pt x="1492" y="994"/>
                    </a:lnTo>
                    <a:lnTo>
                      <a:pt x="1327" y="663"/>
                    </a:lnTo>
                    <a:lnTo>
                      <a:pt x="1161" y="497"/>
                    </a:lnTo>
                    <a:lnTo>
                      <a:pt x="995" y="497"/>
                    </a:lnTo>
                    <a:lnTo>
                      <a:pt x="664" y="497"/>
                    </a:lnTo>
                    <a:lnTo>
                      <a:pt x="498" y="497"/>
                    </a:lnTo>
                    <a:lnTo>
                      <a:pt x="498" y="331"/>
                    </a:lnTo>
                    <a:lnTo>
                      <a:pt x="333" y="331"/>
                    </a:lnTo>
                    <a:lnTo>
                      <a:pt x="333" y="166"/>
                    </a:lnTo>
                    <a:lnTo>
                      <a:pt x="333" y="0"/>
                    </a:lnTo>
                    <a:lnTo>
                      <a:pt x="166" y="0"/>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88" name="Freeform 88"/>
              <p:cNvSpPr>
                <a:spLocks/>
              </p:cNvSpPr>
              <p:nvPr/>
            </p:nvSpPr>
            <p:spPr bwMode="auto">
              <a:xfrm>
                <a:off x="4327525" y="5032375"/>
                <a:ext cx="155575" cy="60325"/>
              </a:xfrm>
              <a:custGeom>
                <a:avLst/>
                <a:gdLst/>
                <a:ahLst/>
                <a:cxnLst>
                  <a:cxn ang="0">
                    <a:pos x="663" y="166"/>
                  </a:cxn>
                  <a:cxn ang="0">
                    <a:pos x="828" y="166"/>
                  </a:cxn>
                  <a:cxn ang="0">
                    <a:pos x="828" y="0"/>
                  </a:cxn>
                  <a:cxn ang="0">
                    <a:pos x="994" y="0"/>
                  </a:cxn>
                  <a:cxn ang="0">
                    <a:pos x="1161" y="0"/>
                  </a:cxn>
                  <a:cxn ang="0">
                    <a:pos x="1657" y="166"/>
                  </a:cxn>
                  <a:cxn ang="0">
                    <a:pos x="1989" y="497"/>
                  </a:cxn>
                  <a:cxn ang="0">
                    <a:pos x="2155" y="497"/>
                  </a:cxn>
                  <a:cxn ang="0">
                    <a:pos x="2155" y="663"/>
                  </a:cxn>
                  <a:cxn ang="0">
                    <a:pos x="1657" y="663"/>
                  </a:cxn>
                  <a:cxn ang="0">
                    <a:pos x="1161" y="829"/>
                  </a:cxn>
                  <a:cxn ang="0">
                    <a:pos x="663" y="663"/>
                  </a:cxn>
                  <a:cxn ang="0">
                    <a:pos x="331" y="663"/>
                  </a:cxn>
                  <a:cxn ang="0">
                    <a:pos x="165" y="663"/>
                  </a:cxn>
                  <a:cxn ang="0">
                    <a:pos x="0" y="497"/>
                  </a:cxn>
                  <a:cxn ang="0">
                    <a:pos x="0" y="332"/>
                  </a:cxn>
                  <a:cxn ang="0">
                    <a:pos x="0" y="166"/>
                  </a:cxn>
                  <a:cxn ang="0">
                    <a:pos x="165" y="166"/>
                  </a:cxn>
                  <a:cxn ang="0">
                    <a:pos x="331" y="166"/>
                  </a:cxn>
                  <a:cxn ang="0">
                    <a:pos x="663" y="166"/>
                  </a:cxn>
                  <a:cxn ang="0">
                    <a:pos x="497" y="166"/>
                  </a:cxn>
                  <a:cxn ang="0">
                    <a:pos x="663" y="166"/>
                  </a:cxn>
                </a:cxnLst>
                <a:rect l="0" t="0" r="r" b="b"/>
                <a:pathLst>
                  <a:path w="2155" h="829">
                    <a:moveTo>
                      <a:pt x="663" y="166"/>
                    </a:moveTo>
                    <a:lnTo>
                      <a:pt x="828" y="166"/>
                    </a:lnTo>
                    <a:lnTo>
                      <a:pt x="828" y="0"/>
                    </a:lnTo>
                    <a:lnTo>
                      <a:pt x="994" y="0"/>
                    </a:lnTo>
                    <a:lnTo>
                      <a:pt x="1161" y="0"/>
                    </a:lnTo>
                    <a:lnTo>
                      <a:pt x="1657" y="166"/>
                    </a:lnTo>
                    <a:lnTo>
                      <a:pt x="1989" y="497"/>
                    </a:lnTo>
                    <a:lnTo>
                      <a:pt x="2155" y="497"/>
                    </a:lnTo>
                    <a:lnTo>
                      <a:pt x="2155" y="663"/>
                    </a:lnTo>
                    <a:lnTo>
                      <a:pt x="1657" y="663"/>
                    </a:lnTo>
                    <a:lnTo>
                      <a:pt x="1161" y="829"/>
                    </a:lnTo>
                    <a:lnTo>
                      <a:pt x="663" y="663"/>
                    </a:lnTo>
                    <a:lnTo>
                      <a:pt x="331" y="663"/>
                    </a:lnTo>
                    <a:lnTo>
                      <a:pt x="165" y="663"/>
                    </a:lnTo>
                    <a:lnTo>
                      <a:pt x="0" y="497"/>
                    </a:lnTo>
                    <a:lnTo>
                      <a:pt x="0" y="332"/>
                    </a:lnTo>
                    <a:lnTo>
                      <a:pt x="0" y="166"/>
                    </a:lnTo>
                    <a:lnTo>
                      <a:pt x="165" y="166"/>
                    </a:lnTo>
                    <a:lnTo>
                      <a:pt x="331" y="166"/>
                    </a:lnTo>
                    <a:lnTo>
                      <a:pt x="663" y="166"/>
                    </a:lnTo>
                    <a:lnTo>
                      <a:pt x="497" y="166"/>
                    </a:lnTo>
                    <a:lnTo>
                      <a:pt x="663" y="166"/>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89" name="Freeform 89"/>
              <p:cNvSpPr>
                <a:spLocks noEditPoints="1"/>
              </p:cNvSpPr>
              <p:nvPr/>
            </p:nvSpPr>
            <p:spPr bwMode="auto">
              <a:xfrm>
                <a:off x="4186238" y="4038600"/>
                <a:ext cx="403225" cy="593725"/>
              </a:xfrm>
              <a:custGeom>
                <a:avLst/>
                <a:gdLst/>
                <a:ahLst/>
                <a:cxnLst>
                  <a:cxn ang="0">
                    <a:pos x="3352" y="57"/>
                  </a:cxn>
                  <a:cxn ang="0">
                    <a:pos x="3998" y="276"/>
                  </a:cxn>
                  <a:cxn ang="0">
                    <a:pos x="4564" y="639"/>
                  </a:cxn>
                  <a:cxn ang="0">
                    <a:pos x="5026" y="1123"/>
                  </a:cxn>
                  <a:cxn ang="0">
                    <a:pos x="5361" y="1706"/>
                  </a:cxn>
                  <a:cxn ang="0">
                    <a:pos x="5549" y="2367"/>
                  </a:cxn>
                  <a:cxn ang="0">
                    <a:pos x="5578" y="2905"/>
                  </a:cxn>
                  <a:cxn ang="0">
                    <a:pos x="5553" y="3183"/>
                  </a:cxn>
                  <a:cxn ang="0">
                    <a:pos x="5502" y="3451"/>
                  </a:cxn>
                  <a:cxn ang="0">
                    <a:pos x="5424" y="3711"/>
                  </a:cxn>
                  <a:cxn ang="0">
                    <a:pos x="5322" y="3960"/>
                  </a:cxn>
                  <a:cxn ang="0">
                    <a:pos x="5199" y="4196"/>
                  </a:cxn>
                  <a:cxn ang="0">
                    <a:pos x="5054" y="4419"/>
                  </a:cxn>
                  <a:cxn ang="0">
                    <a:pos x="502" y="4384"/>
                  </a:cxn>
                  <a:cxn ang="0">
                    <a:pos x="355" y="4150"/>
                  </a:cxn>
                  <a:cxn ang="0">
                    <a:pos x="231" y="3901"/>
                  </a:cxn>
                  <a:cxn ang="0">
                    <a:pos x="133" y="3640"/>
                  </a:cxn>
                  <a:cxn ang="0">
                    <a:pos x="60" y="3367"/>
                  </a:cxn>
                  <a:cxn ang="0">
                    <a:pos x="15" y="3083"/>
                  </a:cxn>
                  <a:cxn ang="0">
                    <a:pos x="0" y="2791"/>
                  </a:cxn>
                  <a:cxn ang="0">
                    <a:pos x="89" y="2095"/>
                  </a:cxn>
                  <a:cxn ang="0">
                    <a:pos x="337" y="1462"/>
                  </a:cxn>
                  <a:cxn ang="0">
                    <a:pos x="727" y="916"/>
                  </a:cxn>
                  <a:cxn ang="0">
                    <a:pos x="1232" y="478"/>
                  </a:cxn>
                  <a:cxn ang="0">
                    <a:pos x="1833" y="170"/>
                  </a:cxn>
                  <a:cxn ang="0">
                    <a:pos x="2506" y="14"/>
                  </a:cxn>
                  <a:cxn ang="0">
                    <a:pos x="2955" y="1193"/>
                  </a:cxn>
                  <a:cxn ang="0">
                    <a:pos x="3342" y="1282"/>
                  </a:cxn>
                  <a:cxn ang="0">
                    <a:pos x="3688" y="1459"/>
                  </a:cxn>
                  <a:cxn ang="0">
                    <a:pos x="3979" y="1712"/>
                  </a:cxn>
                  <a:cxn ang="0">
                    <a:pos x="4202" y="2026"/>
                  </a:cxn>
                  <a:cxn ang="0">
                    <a:pos x="4346" y="2390"/>
                  </a:cxn>
                  <a:cxn ang="0">
                    <a:pos x="4398" y="2791"/>
                  </a:cxn>
                  <a:cxn ang="0">
                    <a:pos x="4346" y="3192"/>
                  </a:cxn>
                  <a:cxn ang="0">
                    <a:pos x="4202" y="3556"/>
                  </a:cxn>
                  <a:cxn ang="0">
                    <a:pos x="3979" y="3871"/>
                  </a:cxn>
                  <a:cxn ang="0">
                    <a:pos x="3688" y="4123"/>
                  </a:cxn>
                  <a:cxn ang="0">
                    <a:pos x="3342" y="4300"/>
                  </a:cxn>
                  <a:cxn ang="0">
                    <a:pos x="2955" y="4389"/>
                  </a:cxn>
                  <a:cxn ang="0">
                    <a:pos x="2546" y="4379"/>
                  </a:cxn>
                  <a:cxn ang="0">
                    <a:pos x="2167" y="4272"/>
                  </a:cxn>
                  <a:cxn ang="0">
                    <a:pos x="1831" y="4078"/>
                  </a:cxn>
                  <a:cxn ang="0">
                    <a:pos x="1552" y="3813"/>
                  </a:cxn>
                  <a:cxn ang="0">
                    <a:pos x="1342" y="3487"/>
                  </a:cxn>
                  <a:cxn ang="0">
                    <a:pos x="1217" y="3114"/>
                  </a:cxn>
                  <a:cxn ang="0">
                    <a:pos x="1185" y="2708"/>
                  </a:cxn>
                  <a:cxn ang="0">
                    <a:pos x="1256" y="2314"/>
                  </a:cxn>
                  <a:cxn ang="0">
                    <a:pos x="1417" y="1959"/>
                  </a:cxn>
                  <a:cxn ang="0">
                    <a:pos x="1655" y="1656"/>
                  </a:cxn>
                  <a:cxn ang="0">
                    <a:pos x="1958" y="1417"/>
                  </a:cxn>
                  <a:cxn ang="0">
                    <a:pos x="2314" y="1256"/>
                  </a:cxn>
                  <a:cxn ang="0">
                    <a:pos x="2708" y="1186"/>
                  </a:cxn>
                </a:cxnLst>
                <a:rect l="0" t="0" r="r" b="b"/>
                <a:pathLst>
                  <a:path w="5581" h="8232">
                    <a:moveTo>
                      <a:pt x="2791" y="0"/>
                    </a:moveTo>
                    <a:lnTo>
                      <a:pt x="2933" y="4"/>
                    </a:lnTo>
                    <a:lnTo>
                      <a:pt x="3075" y="14"/>
                    </a:lnTo>
                    <a:lnTo>
                      <a:pt x="3214" y="32"/>
                    </a:lnTo>
                    <a:lnTo>
                      <a:pt x="3352" y="57"/>
                    </a:lnTo>
                    <a:lnTo>
                      <a:pt x="3487" y="89"/>
                    </a:lnTo>
                    <a:lnTo>
                      <a:pt x="3619" y="126"/>
                    </a:lnTo>
                    <a:lnTo>
                      <a:pt x="3749" y="170"/>
                    </a:lnTo>
                    <a:lnTo>
                      <a:pt x="3875" y="220"/>
                    </a:lnTo>
                    <a:lnTo>
                      <a:pt x="3998" y="276"/>
                    </a:lnTo>
                    <a:lnTo>
                      <a:pt x="4119" y="338"/>
                    </a:lnTo>
                    <a:lnTo>
                      <a:pt x="4236" y="406"/>
                    </a:lnTo>
                    <a:lnTo>
                      <a:pt x="4349" y="478"/>
                    </a:lnTo>
                    <a:lnTo>
                      <a:pt x="4458" y="556"/>
                    </a:lnTo>
                    <a:lnTo>
                      <a:pt x="4564" y="639"/>
                    </a:lnTo>
                    <a:lnTo>
                      <a:pt x="4665" y="727"/>
                    </a:lnTo>
                    <a:lnTo>
                      <a:pt x="4762" y="819"/>
                    </a:lnTo>
                    <a:lnTo>
                      <a:pt x="4855" y="916"/>
                    </a:lnTo>
                    <a:lnTo>
                      <a:pt x="4942" y="1018"/>
                    </a:lnTo>
                    <a:lnTo>
                      <a:pt x="5026" y="1123"/>
                    </a:lnTo>
                    <a:lnTo>
                      <a:pt x="5103" y="1232"/>
                    </a:lnTo>
                    <a:lnTo>
                      <a:pt x="5176" y="1346"/>
                    </a:lnTo>
                    <a:lnTo>
                      <a:pt x="5243" y="1462"/>
                    </a:lnTo>
                    <a:lnTo>
                      <a:pt x="5305" y="1583"/>
                    </a:lnTo>
                    <a:lnTo>
                      <a:pt x="5361" y="1706"/>
                    </a:lnTo>
                    <a:lnTo>
                      <a:pt x="5411" y="1833"/>
                    </a:lnTo>
                    <a:lnTo>
                      <a:pt x="5455" y="1963"/>
                    </a:lnTo>
                    <a:lnTo>
                      <a:pt x="5493" y="2095"/>
                    </a:lnTo>
                    <a:lnTo>
                      <a:pt x="5524" y="2229"/>
                    </a:lnTo>
                    <a:lnTo>
                      <a:pt x="5549" y="2367"/>
                    </a:lnTo>
                    <a:lnTo>
                      <a:pt x="5566" y="2506"/>
                    </a:lnTo>
                    <a:lnTo>
                      <a:pt x="5577" y="2648"/>
                    </a:lnTo>
                    <a:lnTo>
                      <a:pt x="5581" y="2791"/>
                    </a:lnTo>
                    <a:lnTo>
                      <a:pt x="5580" y="2847"/>
                    </a:lnTo>
                    <a:lnTo>
                      <a:pt x="5578" y="2905"/>
                    </a:lnTo>
                    <a:lnTo>
                      <a:pt x="5576" y="2960"/>
                    </a:lnTo>
                    <a:lnTo>
                      <a:pt x="5572" y="3016"/>
                    </a:lnTo>
                    <a:lnTo>
                      <a:pt x="5567" y="3072"/>
                    </a:lnTo>
                    <a:lnTo>
                      <a:pt x="5561" y="3127"/>
                    </a:lnTo>
                    <a:lnTo>
                      <a:pt x="5553" y="3183"/>
                    </a:lnTo>
                    <a:lnTo>
                      <a:pt x="5545" y="3237"/>
                    </a:lnTo>
                    <a:lnTo>
                      <a:pt x="5536" y="3291"/>
                    </a:lnTo>
                    <a:lnTo>
                      <a:pt x="5525" y="3345"/>
                    </a:lnTo>
                    <a:lnTo>
                      <a:pt x="5514" y="3399"/>
                    </a:lnTo>
                    <a:lnTo>
                      <a:pt x="5502" y="3451"/>
                    </a:lnTo>
                    <a:lnTo>
                      <a:pt x="5488" y="3505"/>
                    </a:lnTo>
                    <a:lnTo>
                      <a:pt x="5473" y="3557"/>
                    </a:lnTo>
                    <a:lnTo>
                      <a:pt x="5457" y="3608"/>
                    </a:lnTo>
                    <a:lnTo>
                      <a:pt x="5441" y="3661"/>
                    </a:lnTo>
                    <a:lnTo>
                      <a:pt x="5424" y="3711"/>
                    </a:lnTo>
                    <a:lnTo>
                      <a:pt x="5406" y="3762"/>
                    </a:lnTo>
                    <a:lnTo>
                      <a:pt x="5386" y="3813"/>
                    </a:lnTo>
                    <a:lnTo>
                      <a:pt x="5366" y="3862"/>
                    </a:lnTo>
                    <a:lnTo>
                      <a:pt x="5345" y="3911"/>
                    </a:lnTo>
                    <a:lnTo>
                      <a:pt x="5322" y="3960"/>
                    </a:lnTo>
                    <a:lnTo>
                      <a:pt x="5299" y="4008"/>
                    </a:lnTo>
                    <a:lnTo>
                      <a:pt x="5275" y="4056"/>
                    </a:lnTo>
                    <a:lnTo>
                      <a:pt x="5251" y="4104"/>
                    </a:lnTo>
                    <a:lnTo>
                      <a:pt x="5225" y="4150"/>
                    </a:lnTo>
                    <a:lnTo>
                      <a:pt x="5199" y="4196"/>
                    </a:lnTo>
                    <a:lnTo>
                      <a:pt x="5172" y="4241"/>
                    </a:lnTo>
                    <a:lnTo>
                      <a:pt x="5143" y="4287"/>
                    </a:lnTo>
                    <a:lnTo>
                      <a:pt x="5114" y="4331"/>
                    </a:lnTo>
                    <a:lnTo>
                      <a:pt x="5084" y="4375"/>
                    </a:lnTo>
                    <a:lnTo>
                      <a:pt x="5054" y="4419"/>
                    </a:lnTo>
                    <a:lnTo>
                      <a:pt x="2875" y="8232"/>
                    </a:lnTo>
                    <a:lnTo>
                      <a:pt x="556" y="4474"/>
                    </a:lnTo>
                    <a:lnTo>
                      <a:pt x="568" y="4473"/>
                    </a:lnTo>
                    <a:lnTo>
                      <a:pt x="534" y="4429"/>
                    </a:lnTo>
                    <a:lnTo>
                      <a:pt x="502" y="4384"/>
                    </a:lnTo>
                    <a:lnTo>
                      <a:pt x="471" y="4338"/>
                    </a:lnTo>
                    <a:lnTo>
                      <a:pt x="441" y="4292"/>
                    </a:lnTo>
                    <a:lnTo>
                      <a:pt x="412" y="4245"/>
                    </a:lnTo>
                    <a:lnTo>
                      <a:pt x="383" y="4198"/>
                    </a:lnTo>
                    <a:lnTo>
                      <a:pt x="355" y="4150"/>
                    </a:lnTo>
                    <a:lnTo>
                      <a:pt x="329" y="4101"/>
                    </a:lnTo>
                    <a:lnTo>
                      <a:pt x="303" y="4052"/>
                    </a:lnTo>
                    <a:lnTo>
                      <a:pt x="279" y="4003"/>
                    </a:lnTo>
                    <a:lnTo>
                      <a:pt x="255" y="3953"/>
                    </a:lnTo>
                    <a:lnTo>
                      <a:pt x="231" y="3901"/>
                    </a:lnTo>
                    <a:lnTo>
                      <a:pt x="210" y="3850"/>
                    </a:lnTo>
                    <a:lnTo>
                      <a:pt x="189" y="3799"/>
                    </a:lnTo>
                    <a:lnTo>
                      <a:pt x="169" y="3746"/>
                    </a:lnTo>
                    <a:lnTo>
                      <a:pt x="151" y="3693"/>
                    </a:lnTo>
                    <a:lnTo>
                      <a:pt x="133" y="3640"/>
                    </a:lnTo>
                    <a:lnTo>
                      <a:pt x="116" y="3586"/>
                    </a:lnTo>
                    <a:lnTo>
                      <a:pt x="101" y="3532"/>
                    </a:lnTo>
                    <a:lnTo>
                      <a:pt x="86" y="3477"/>
                    </a:lnTo>
                    <a:lnTo>
                      <a:pt x="72" y="3422"/>
                    </a:lnTo>
                    <a:lnTo>
                      <a:pt x="60" y="3367"/>
                    </a:lnTo>
                    <a:lnTo>
                      <a:pt x="48" y="3310"/>
                    </a:lnTo>
                    <a:lnTo>
                      <a:pt x="38" y="3254"/>
                    </a:lnTo>
                    <a:lnTo>
                      <a:pt x="30" y="3198"/>
                    </a:lnTo>
                    <a:lnTo>
                      <a:pt x="22" y="3140"/>
                    </a:lnTo>
                    <a:lnTo>
                      <a:pt x="15" y="3083"/>
                    </a:lnTo>
                    <a:lnTo>
                      <a:pt x="10" y="3026"/>
                    </a:lnTo>
                    <a:lnTo>
                      <a:pt x="5" y="2967"/>
                    </a:lnTo>
                    <a:lnTo>
                      <a:pt x="3" y="2909"/>
                    </a:lnTo>
                    <a:lnTo>
                      <a:pt x="1" y="2850"/>
                    </a:lnTo>
                    <a:lnTo>
                      <a:pt x="0" y="2791"/>
                    </a:lnTo>
                    <a:lnTo>
                      <a:pt x="4" y="2648"/>
                    </a:lnTo>
                    <a:lnTo>
                      <a:pt x="14" y="2506"/>
                    </a:lnTo>
                    <a:lnTo>
                      <a:pt x="32" y="2367"/>
                    </a:lnTo>
                    <a:lnTo>
                      <a:pt x="57" y="2229"/>
                    </a:lnTo>
                    <a:lnTo>
                      <a:pt x="89" y="2095"/>
                    </a:lnTo>
                    <a:lnTo>
                      <a:pt x="126" y="1963"/>
                    </a:lnTo>
                    <a:lnTo>
                      <a:pt x="170" y="1833"/>
                    </a:lnTo>
                    <a:lnTo>
                      <a:pt x="220" y="1706"/>
                    </a:lnTo>
                    <a:lnTo>
                      <a:pt x="276" y="1583"/>
                    </a:lnTo>
                    <a:lnTo>
                      <a:pt x="337" y="1462"/>
                    </a:lnTo>
                    <a:lnTo>
                      <a:pt x="405" y="1346"/>
                    </a:lnTo>
                    <a:lnTo>
                      <a:pt x="478" y="1232"/>
                    </a:lnTo>
                    <a:lnTo>
                      <a:pt x="555" y="1123"/>
                    </a:lnTo>
                    <a:lnTo>
                      <a:pt x="638" y="1018"/>
                    </a:lnTo>
                    <a:lnTo>
                      <a:pt x="727" y="916"/>
                    </a:lnTo>
                    <a:lnTo>
                      <a:pt x="819" y="819"/>
                    </a:lnTo>
                    <a:lnTo>
                      <a:pt x="916" y="727"/>
                    </a:lnTo>
                    <a:lnTo>
                      <a:pt x="1017" y="639"/>
                    </a:lnTo>
                    <a:lnTo>
                      <a:pt x="1122" y="556"/>
                    </a:lnTo>
                    <a:lnTo>
                      <a:pt x="1232" y="478"/>
                    </a:lnTo>
                    <a:lnTo>
                      <a:pt x="1345" y="406"/>
                    </a:lnTo>
                    <a:lnTo>
                      <a:pt x="1462" y="338"/>
                    </a:lnTo>
                    <a:lnTo>
                      <a:pt x="1582" y="276"/>
                    </a:lnTo>
                    <a:lnTo>
                      <a:pt x="1706" y="220"/>
                    </a:lnTo>
                    <a:lnTo>
                      <a:pt x="1833" y="170"/>
                    </a:lnTo>
                    <a:lnTo>
                      <a:pt x="1962" y="126"/>
                    </a:lnTo>
                    <a:lnTo>
                      <a:pt x="2094" y="89"/>
                    </a:lnTo>
                    <a:lnTo>
                      <a:pt x="2229" y="57"/>
                    </a:lnTo>
                    <a:lnTo>
                      <a:pt x="2367" y="32"/>
                    </a:lnTo>
                    <a:lnTo>
                      <a:pt x="2506" y="14"/>
                    </a:lnTo>
                    <a:lnTo>
                      <a:pt x="2648" y="4"/>
                    </a:lnTo>
                    <a:lnTo>
                      <a:pt x="2791" y="0"/>
                    </a:lnTo>
                    <a:close/>
                    <a:moveTo>
                      <a:pt x="2791" y="1184"/>
                    </a:moveTo>
                    <a:lnTo>
                      <a:pt x="2873" y="1186"/>
                    </a:lnTo>
                    <a:lnTo>
                      <a:pt x="2955" y="1193"/>
                    </a:lnTo>
                    <a:lnTo>
                      <a:pt x="3035" y="1203"/>
                    </a:lnTo>
                    <a:lnTo>
                      <a:pt x="3114" y="1217"/>
                    </a:lnTo>
                    <a:lnTo>
                      <a:pt x="3191" y="1235"/>
                    </a:lnTo>
                    <a:lnTo>
                      <a:pt x="3268" y="1256"/>
                    </a:lnTo>
                    <a:lnTo>
                      <a:pt x="3342" y="1282"/>
                    </a:lnTo>
                    <a:lnTo>
                      <a:pt x="3414" y="1310"/>
                    </a:lnTo>
                    <a:lnTo>
                      <a:pt x="3486" y="1343"/>
                    </a:lnTo>
                    <a:lnTo>
                      <a:pt x="3555" y="1379"/>
                    </a:lnTo>
                    <a:lnTo>
                      <a:pt x="3623" y="1417"/>
                    </a:lnTo>
                    <a:lnTo>
                      <a:pt x="3688" y="1459"/>
                    </a:lnTo>
                    <a:lnTo>
                      <a:pt x="3751" y="1504"/>
                    </a:lnTo>
                    <a:lnTo>
                      <a:pt x="3811" y="1552"/>
                    </a:lnTo>
                    <a:lnTo>
                      <a:pt x="3869" y="1602"/>
                    </a:lnTo>
                    <a:lnTo>
                      <a:pt x="3926" y="1656"/>
                    </a:lnTo>
                    <a:lnTo>
                      <a:pt x="3979" y="1712"/>
                    </a:lnTo>
                    <a:lnTo>
                      <a:pt x="4029" y="1769"/>
                    </a:lnTo>
                    <a:lnTo>
                      <a:pt x="4078" y="1831"/>
                    </a:lnTo>
                    <a:lnTo>
                      <a:pt x="4122" y="1893"/>
                    </a:lnTo>
                    <a:lnTo>
                      <a:pt x="4164" y="1959"/>
                    </a:lnTo>
                    <a:lnTo>
                      <a:pt x="4202" y="2026"/>
                    </a:lnTo>
                    <a:lnTo>
                      <a:pt x="4239" y="2096"/>
                    </a:lnTo>
                    <a:lnTo>
                      <a:pt x="4271" y="2167"/>
                    </a:lnTo>
                    <a:lnTo>
                      <a:pt x="4299" y="2239"/>
                    </a:lnTo>
                    <a:lnTo>
                      <a:pt x="4324" y="2314"/>
                    </a:lnTo>
                    <a:lnTo>
                      <a:pt x="4346" y="2390"/>
                    </a:lnTo>
                    <a:lnTo>
                      <a:pt x="4364" y="2468"/>
                    </a:lnTo>
                    <a:lnTo>
                      <a:pt x="4379" y="2546"/>
                    </a:lnTo>
                    <a:lnTo>
                      <a:pt x="4389" y="2627"/>
                    </a:lnTo>
                    <a:lnTo>
                      <a:pt x="4395" y="2708"/>
                    </a:lnTo>
                    <a:lnTo>
                      <a:pt x="4398" y="2791"/>
                    </a:lnTo>
                    <a:lnTo>
                      <a:pt x="4395" y="2874"/>
                    </a:lnTo>
                    <a:lnTo>
                      <a:pt x="4389" y="2955"/>
                    </a:lnTo>
                    <a:lnTo>
                      <a:pt x="4379" y="3036"/>
                    </a:lnTo>
                    <a:lnTo>
                      <a:pt x="4364" y="3114"/>
                    </a:lnTo>
                    <a:lnTo>
                      <a:pt x="4346" y="3192"/>
                    </a:lnTo>
                    <a:lnTo>
                      <a:pt x="4324" y="3268"/>
                    </a:lnTo>
                    <a:lnTo>
                      <a:pt x="4299" y="3343"/>
                    </a:lnTo>
                    <a:lnTo>
                      <a:pt x="4271" y="3415"/>
                    </a:lnTo>
                    <a:lnTo>
                      <a:pt x="4239" y="3487"/>
                    </a:lnTo>
                    <a:lnTo>
                      <a:pt x="4202" y="3556"/>
                    </a:lnTo>
                    <a:lnTo>
                      <a:pt x="4164" y="3623"/>
                    </a:lnTo>
                    <a:lnTo>
                      <a:pt x="4122" y="3689"/>
                    </a:lnTo>
                    <a:lnTo>
                      <a:pt x="4078" y="3751"/>
                    </a:lnTo>
                    <a:lnTo>
                      <a:pt x="4029" y="3813"/>
                    </a:lnTo>
                    <a:lnTo>
                      <a:pt x="3979" y="3871"/>
                    </a:lnTo>
                    <a:lnTo>
                      <a:pt x="3926" y="3926"/>
                    </a:lnTo>
                    <a:lnTo>
                      <a:pt x="3869" y="3980"/>
                    </a:lnTo>
                    <a:lnTo>
                      <a:pt x="3811" y="4030"/>
                    </a:lnTo>
                    <a:lnTo>
                      <a:pt x="3751" y="4078"/>
                    </a:lnTo>
                    <a:lnTo>
                      <a:pt x="3688" y="4123"/>
                    </a:lnTo>
                    <a:lnTo>
                      <a:pt x="3623" y="4165"/>
                    </a:lnTo>
                    <a:lnTo>
                      <a:pt x="3555" y="4203"/>
                    </a:lnTo>
                    <a:lnTo>
                      <a:pt x="3486" y="4239"/>
                    </a:lnTo>
                    <a:lnTo>
                      <a:pt x="3414" y="4272"/>
                    </a:lnTo>
                    <a:lnTo>
                      <a:pt x="3342" y="4300"/>
                    </a:lnTo>
                    <a:lnTo>
                      <a:pt x="3268" y="4326"/>
                    </a:lnTo>
                    <a:lnTo>
                      <a:pt x="3191" y="4347"/>
                    </a:lnTo>
                    <a:lnTo>
                      <a:pt x="3114" y="4365"/>
                    </a:lnTo>
                    <a:lnTo>
                      <a:pt x="3035" y="4379"/>
                    </a:lnTo>
                    <a:lnTo>
                      <a:pt x="2955" y="4389"/>
                    </a:lnTo>
                    <a:lnTo>
                      <a:pt x="2873" y="4395"/>
                    </a:lnTo>
                    <a:lnTo>
                      <a:pt x="2791" y="4397"/>
                    </a:lnTo>
                    <a:lnTo>
                      <a:pt x="2708" y="4395"/>
                    </a:lnTo>
                    <a:lnTo>
                      <a:pt x="2627" y="4389"/>
                    </a:lnTo>
                    <a:lnTo>
                      <a:pt x="2546" y="4379"/>
                    </a:lnTo>
                    <a:lnTo>
                      <a:pt x="2468" y="4365"/>
                    </a:lnTo>
                    <a:lnTo>
                      <a:pt x="2390" y="4347"/>
                    </a:lnTo>
                    <a:lnTo>
                      <a:pt x="2314" y="4326"/>
                    </a:lnTo>
                    <a:lnTo>
                      <a:pt x="2239" y="4300"/>
                    </a:lnTo>
                    <a:lnTo>
                      <a:pt x="2167" y="4272"/>
                    </a:lnTo>
                    <a:lnTo>
                      <a:pt x="2095" y="4239"/>
                    </a:lnTo>
                    <a:lnTo>
                      <a:pt x="2026" y="4203"/>
                    </a:lnTo>
                    <a:lnTo>
                      <a:pt x="1958" y="4165"/>
                    </a:lnTo>
                    <a:lnTo>
                      <a:pt x="1893" y="4123"/>
                    </a:lnTo>
                    <a:lnTo>
                      <a:pt x="1831" y="4078"/>
                    </a:lnTo>
                    <a:lnTo>
                      <a:pt x="1769" y="4030"/>
                    </a:lnTo>
                    <a:lnTo>
                      <a:pt x="1711" y="3980"/>
                    </a:lnTo>
                    <a:lnTo>
                      <a:pt x="1655" y="3926"/>
                    </a:lnTo>
                    <a:lnTo>
                      <a:pt x="1602" y="3871"/>
                    </a:lnTo>
                    <a:lnTo>
                      <a:pt x="1552" y="3813"/>
                    </a:lnTo>
                    <a:lnTo>
                      <a:pt x="1503" y="3751"/>
                    </a:lnTo>
                    <a:lnTo>
                      <a:pt x="1459" y="3689"/>
                    </a:lnTo>
                    <a:lnTo>
                      <a:pt x="1417" y="3623"/>
                    </a:lnTo>
                    <a:lnTo>
                      <a:pt x="1379" y="3556"/>
                    </a:lnTo>
                    <a:lnTo>
                      <a:pt x="1342" y="3487"/>
                    </a:lnTo>
                    <a:lnTo>
                      <a:pt x="1310" y="3415"/>
                    </a:lnTo>
                    <a:lnTo>
                      <a:pt x="1281" y="3343"/>
                    </a:lnTo>
                    <a:lnTo>
                      <a:pt x="1256" y="3268"/>
                    </a:lnTo>
                    <a:lnTo>
                      <a:pt x="1235" y="3192"/>
                    </a:lnTo>
                    <a:lnTo>
                      <a:pt x="1217" y="3114"/>
                    </a:lnTo>
                    <a:lnTo>
                      <a:pt x="1203" y="3036"/>
                    </a:lnTo>
                    <a:lnTo>
                      <a:pt x="1192" y="2955"/>
                    </a:lnTo>
                    <a:lnTo>
                      <a:pt x="1185" y="2874"/>
                    </a:lnTo>
                    <a:lnTo>
                      <a:pt x="1183" y="2791"/>
                    </a:lnTo>
                    <a:lnTo>
                      <a:pt x="1185" y="2708"/>
                    </a:lnTo>
                    <a:lnTo>
                      <a:pt x="1192" y="2627"/>
                    </a:lnTo>
                    <a:lnTo>
                      <a:pt x="1203" y="2546"/>
                    </a:lnTo>
                    <a:lnTo>
                      <a:pt x="1217" y="2468"/>
                    </a:lnTo>
                    <a:lnTo>
                      <a:pt x="1235" y="2390"/>
                    </a:lnTo>
                    <a:lnTo>
                      <a:pt x="1256" y="2314"/>
                    </a:lnTo>
                    <a:lnTo>
                      <a:pt x="1281" y="2239"/>
                    </a:lnTo>
                    <a:lnTo>
                      <a:pt x="1310" y="2167"/>
                    </a:lnTo>
                    <a:lnTo>
                      <a:pt x="1342" y="2096"/>
                    </a:lnTo>
                    <a:lnTo>
                      <a:pt x="1379" y="2026"/>
                    </a:lnTo>
                    <a:lnTo>
                      <a:pt x="1417" y="1959"/>
                    </a:lnTo>
                    <a:lnTo>
                      <a:pt x="1459" y="1893"/>
                    </a:lnTo>
                    <a:lnTo>
                      <a:pt x="1503" y="1831"/>
                    </a:lnTo>
                    <a:lnTo>
                      <a:pt x="1552" y="1769"/>
                    </a:lnTo>
                    <a:lnTo>
                      <a:pt x="1602" y="1712"/>
                    </a:lnTo>
                    <a:lnTo>
                      <a:pt x="1655" y="1656"/>
                    </a:lnTo>
                    <a:lnTo>
                      <a:pt x="1711" y="1602"/>
                    </a:lnTo>
                    <a:lnTo>
                      <a:pt x="1769" y="1552"/>
                    </a:lnTo>
                    <a:lnTo>
                      <a:pt x="1831" y="1504"/>
                    </a:lnTo>
                    <a:lnTo>
                      <a:pt x="1893" y="1459"/>
                    </a:lnTo>
                    <a:lnTo>
                      <a:pt x="1958" y="1417"/>
                    </a:lnTo>
                    <a:lnTo>
                      <a:pt x="2026" y="1379"/>
                    </a:lnTo>
                    <a:lnTo>
                      <a:pt x="2095" y="1343"/>
                    </a:lnTo>
                    <a:lnTo>
                      <a:pt x="2167" y="1310"/>
                    </a:lnTo>
                    <a:lnTo>
                      <a:pt x="2239" y="1282"/>
                    </a:lnTo>
                    <a:lnTo>
                      <a:pt x="2314" y="1256"/>
                    </a:lnTo>
                    <a:lnTo>
                      <a:pt x="2390" y="1235"/>
                    </a:lnTo>
                    <a:lnTo>
                      <a:pt x="2468" y="1217"/>
                    </a:lnTo>
                    <a:lnTo>
                      <a:pt x="2546" y="1203"/>
                    </a:lnTo>
                    <a:lnTo>
                      <a:pt x="2627" y="1193"/>
                    </a:lnTo>
                    <a:lnTo>
                      <a:pt x="2708" y="1186"/>
                    </a:lnTo>
                    <a:lnTo>
                      <a:pt x="2791" y="1184"/>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90" name="Freeform 90"/>
              <p:cNvSpPr>
                <a:spLocks/>
              </p:cNvSpPr>
              <p:nvPr/>
            </p:nvSpPr>
            <p:spPr bwMode="auto">
              <a:xfrm>
                <a:off x="4003675" y="4427538"/>
                <a:ext cx="814388" cy="773113"/>
              </a:xfrm>
              <a:custGeom>
                <a:avLst/>
                <a:gdLst/>
                <a:ahLst/>
                <a:cxnLst>
                  <a:cxn ang="0">
                    <a:pos x="8775" y="389"/>
                  </a:cxn>
                  <a:cxn ang="0">
                    <a:pos x="9533" y="998"/>
                  </a:cxn>
                  <a:cxn ang="0">
                    <a:pos x="10176" y="1726"/>
                  </a:cxn>
                  <a:cxn ang="0">
                    <a:pos x="10688" y="2557"/>
                  </a:cxn>
                  <a:cxn ang="0">
                    <a:pos x="11053" y="3474"/>
                  </a:cxn>
                  <a:cxn ang="0">
                    <a:pos x="11252" y="4462"/>
                  </a:cxn>
                  <a:cxn ang="0">
                    <a:pos x="11257" y="5655"/>
                  </a:cxn>
                  <a:cxn ang="0">
                    <a:pos x="10943" y="7017"/>
                  </a:cxn>
                  <a:cxn ang="0">
                    <a:pos x="10320" y="8232"/>
                  </a:cxn>
                  <a:cxn ang="0">
                    <a:pos x="9433" y="9255"/>
                  </a:cxn>
                  <a:cxn ang="0">
                    <a:pos x="8329" y="10042"/>
                  </a:cxn>
                  <a:cxn ang="0">
                    <a:pos x="7050" y="10546"/>
                  </a:cxn>
                  <a:cxn ang="0">
                    <a:pos x="5644" y="10724"/>
                  </a:cxn>
                  <a:cxn ang="0">
                    <a:pos x="4236" y="10546"/>
                  </a:cxn>
                  <a:cxn ang="0">
                    <a:pos x="2957" y="10042"/>
                  </a:cxn>
                  <a:cxn ang="0">
                    <a:pos x="1852" y="9255"/>
                  </a:cxn>
                  <a:cxn ang="0">
                    <a:pos x="966" y="8232"/>
                  </a:cxn>
                  <a:cxn ang="0">
                    <a:pos x="343" y="7017"/>
                  </a:cxn>
                  <a:cxn ang="0">
                    <a:pos x="29" y="5655"/>
                  </a:cxn>
                  <a:cxn ang="0">
                    <a:pos x="29" y="4503"/>
                  </a:cxn>
                  <a:cxn ang="0">
                    <a:pos x="203" y="3578"/>
                  </a:cxn>
                  <a:cxn ang="0">
                    <a:pos x="522" y="2712"/>
                  </a:cxn>
                  <a:cxn ang="0">
                    <a:pos x="972" y="1919"/>
                  </a:cxn>
                  <a:cxn ang="0">
                    <a:pos x="1540" y="1213"/>
                  </a:cxn>
                  <a:cxn ang="0">
                    <a:pos x="2212" y="605"/>
                  </a:cxn>
                  <a:cxn ang="0">
                    <a:pos x="3411" y="1110"/>
                  </a:cxn>
                  <a:cxn ang="0">
                    <a:pos x="2797" y="1527"/>
                  </a:cxn>
                  <a:cxn ang="0">
                    <a:pos x="2258" y="2036"/>
                  </a:cxn>
                  <a:cxn ang="0">
                    <a:pos x="1808" y="2625"/>
                  </a:cxn>
                  <a:cxn ang="0">
                    <a:pos x="1457" y="3284"/>
                  </a:cxn>
                  <a:cxn ang="0">
                    <a:pos x="1217" y="4001"/>
                  </a:cxn>
                  <a:cxn ang="0">
                    <a:pos x="1098" y="4764"/>
                  </a:cxn>
                  <a:cxn ang="0">
                    <a:pos x="1140" y="5772"/>
                  </a:cxn>
                  <a:cxn ang="0">
                    <a:pos x="1446" y="6851"/>
                  </a:cxn>
                  <a:cxn ang="0">
                    <a:pos x="1995" y="7803"/>
                  </a:cxn>
                  <a:cxn ang="0">
                    <a:pos x="2748" y="8594"/>
                  </a:cxn>
                  <a:cxn ang="0">
                    <a:pos x="3671" y="9186"/>
                  </a:cxn>
                  <a:cxn ang="0">
                    <a:pos x="4727" y="9543"/>
                  </a:cxn>
                  <a:cxn ang="0">
                    <a:pos x="5877" y="9631"/>
                  </a:cxn>
                  <a:cxn ang="0">
                    <a:pos x="6995" y="9431"/>
                  </a:cxn>
                  <a:cxn ang="0">
                    <a:pos x="8002" y="8976"/>
                  </a:cxn>
                  <a:cxn ang="0">
                    <a:pos x="8862" y="8299"/>
                  </a:cxn>
                  <a:cxn ang="0">
                    <a:pos x="9537" y="7440"/>
                  </a:cxn>
                  <a:cxn ang="0">
                    <a:pos x="9993" y="6432"/>
                  </a:cxn>
                  <a:cxn ang="0">
                    <a:pos x="10192" y="5314"/>
                  </a:cxn>
                  <a:cxn ang="0">
                    <a:pos x="10147" y="4394"/>
                  </a:cxn>
                  <a:cxn ang="0">
                    <a:pos x="9945" y="3583"/>
                  </a:cxn>
                  <a:cxn ang="0">
                    <a:pos x="9604" y="2835"/>
                  </a:cxn>
                  <a:cxn ang="0">
                    <a:pos x="9141" y="2166"/>
                  </a:cxn>
                  <a:cxn ang="0">
                    <a:pos x="8567" y="1591"/>
                  </a:cxn>
                  <a:cxn ang="0">
                    <a:pos x="7900" y="1125"/>
                  </a:cxn>
                </a:cxnLst>
                <a:rect l="0" t="0" r="r" b="b"/>
                <a:pathLst>
                  <a:path w="11286" h="10724">
                    <a:moveTo>
                      <a:pt x="8097" y="0"/>
                    </a:moveTo>
                    <a:lnTo>
                      <a:pt x="8272" y="88"/>
                    </a:lnTo>
                    <a:lnTo>
                      <a:pt x="8443" y="183"/>
                    </a:lnTo>
                    <a:lnTo>
                      <a:pt x="8611" y="284"/>
                    </a:lnTo>
                    <a:lnTo>
                      <a:pt x="8775" y="389"/>
                    </a:lnTo>
                    <a:lnTo>
                      <a:pt x="8935" y="501"/>
                    </a:lnTo>
                    <a:lnTo>
                      <a:pt x="9091" y="618"/>
                    </a:lnTo>
                    <a:lnTo>
                      <a:pt x="9242" y="740"/>
                    </a:lnTo>
                    <a:lnTo>
                      <a:pt x="9390" y="866"/>
                    </a:lnTo>
                    <a:lnTo>
                      <a:pt x="9533" y="998"/>
                    </a:lnTo>
                    <a:lnTo>
                      <a:pt x="9672" y="1134"/>
                    </a:lnTo>
                    <a:lnTo>
                      <a:pt x="9805" y="1276"/>
                    </a:lnTo>
                    <a:lnTo>
                      <a:pt x="9933" y="1421"/>
                    </a:lnTo>
                    <a:lnTo>
                      <a:pt x="10057" y="1572"/>
                    </a:lnTo>
                    <a:lnTo>
                      <a:pt x="10176" y="1726"/>
                    </a:lnTo>
                    <a:lnTo>
                      <a:pt x="10290" y="1885"/>
                    </a:lnTo>
                    <a:lnTo>
                      <a:pt x="10398" y="2047"/>
                    </a:lnTo>
                    <a:lnTo>
                      <a:pt x="10500" y="2213"/>
                    </a:lnTo>
                    <a:lnTo>
                      <a:pt x="10598" y="2383"/>
                    </a:lnTo>
                    <a:lnTo>
                      <a:pt x="10688" y="2557"/>
                    </a:lnTo>
                    <a:lnTo>
                      <a:pt x="10774" y="2734"/>
                    </a:lnTo>
                    <a:lnTo>
                      <a:pt x="10853" y="2915"/>
                    </a:lnTo>
                    <a:lnTo>
                      <a:pt x="10926" y="3098"/>
                    </a:lnTo>
                    <a:lnTo>
                      <a:pt x="10992" y="3285"/>
                    </a:lnTo>
                    <a:lnTo>
                      <a:pt x="11053" y="3474"/>
                    </a:lnTo>
                    <a:lnTo>
                      <a:pt x="11106" y="3666"/>
                    </a:lnTo>
                    <a:lnTo>
                      <a:pt x="11153" y="3862"/>
                    </a:lnTo>
                    <a:lnTo>
                      <a:pt x="11193" y="4059"/>
                    </a:lnTo>
                    <a:lnTo>
                      <a:pt x="11227" y="4259"/>
                    </a:lnTo>
                    <a:lnTo>
                      <a:pt x="11252" y="4462"/>
                    </a:lnTo>
                    <a:lnTo>
                      <a:pt x="11271" y="4666"/>
                    </a:lnTo>
                    <a:lnTo>
                      <a:pt x="11282" y="4872"/>
                    </a:lnTo>
                    <a:lnTo>
                      <a:pt x="11286" y="5080"/>
                    </a:lnTo>
                    <a:lnTo>
                      <a:pt x="11279" y="5369"/>
                    </a:lnTo>
                    <a:lnTo>
                      <a:pt x="11257" y="5655"/>
                    </a:lnTo>
                    <a:lnTo>
                      <a:pt x="11221" y="5938"/>
                    </a:lnTo>
                    <a:lnTo>
                      <a:pt x="11171" y="6215"/>
                    </a:lnTo>
                    <a:lnTo>
                      <a:pt x="11108" y="6488"/>
                    </a:lnTo>
                    <a:lnTo>
                      <a:pt x="11031" y="6755"/>
                    </a:lnTo>
                    <a:lnTo>
                      <a:pt x="10943" y="7017"/>
                    </a:lnTo>
                    <a:lnTo>
                      <a:pt x="10841" y="7274"/>
                    </a:lnTo>
                    <a:lnTo>
                      <a:pt x="10727" y="7523"/>
                    </a:lnTo>
                    <a:lnTo>
                      <a:pt x="10603" y="7767"/>
                    </a:lnTo>
                    <a:lnTo>
                      <a:pt x="10467" y="8003"/>
                    </a:lnTo>
                    <a:lnTo>
                      <a:pt x="10320" y="8232"/>
                    </a:lnTo>
                    <a:lnTo>
                      <a:pt x="10162" y="8453"/>
                    </a:lnTo>
                    <a:lnTo>
                      <a:pt x="9995" y="8667"/>
                    </a:lnTo>
                    <a:lnTo>
                      <a:pt x="9817" y="8872"/>
                    </a:lnTo>
                    <a:lnTo>
                      <a:pt x="9630" y="9067"/>
                    </a:lnTo>
                    <a:lnTo>
                      <a:pt x="9433" y="9255"/>
                    </a:lnTo>
                    <a:lnTo>
                      <a:pt x="9229" y="9433"/>
                    </a:lnTo>
                    <a:lnTo>
                      <a:pt x="9016" y="9601"/>
                    </a:lnTo>
                    <a:lnTo>
                      <a:pt x="8794" y="9758"/>
                    </a:lnTo>
                    <a:lnTo>
                      <a:pt x="8565" y="9905"/>
                    </a:lnTo>
                    <a:lnTo>
                      <a:pt x="8329" y="10042"/>
                    </a:lnTo>
                    <a:lnTo>
                      <a:pt x="8086" y="10166"/>
                    </a:lnTo>
                    <a:lnTo>
                      <a:pt x="7836" y="10279"/>
                    </a:lnTo>
                    <a:lnTo>
                      <a:pt x="7580" y="10381"/>
                    </a:lnTo>
                    <a:lnTo>
                      <a:pt x="7318" y="10469"/>
                    </a:lnTo>
                    <a:lnTo>
                      <a:pt x="7050" y="10546"/>
                    </a:lnTo>
                    <a:lnTo>
                      <a:pt x="6778" y="10609"/>
                    </a:lnTo>
                    <a:lnTo>
                      <a:pt x="6500" y="10659"/>
                    </a:lnTo>
                    <a:lnTo>
                      <a:pt x="6218" y="10695"/>
                    </a:lnTo>
                    <a:lnTo>
                      <a:pt x="5932" y="10717"/>
                    </a:lnTo>
                    <a:lnTo>
                      <a:pt x="5644" y="10724"/>
                    </a:lnTo>
                    <a:lnTo>
                      <a:pt x="5354" y="10717"/>
                    </a:lnTo>
                    <a:lnTo>
                      <a:pt x="5067" y="10695"/>
                    </a:lnTo>
                    <a:lnTo>
                      <a:pt x="4785" y="10659"/>
                    </a:lnTo>
                    <a:lnTo>
                      <a:pt x="4508" y="10609"/>
                    </a:lnTo>
                    <a:lnTo>
                      <a:pt x="4236" y="10546"/>
                    </a:lnTo>
                    <a:lnTo>
                      <a:pt x="3968" y="10469"/>
                    </a:lnTo>
                    <a:lnTo>
                      <a:pt x="3706" y="10381"/>
                    </a:lnTo>
                    <a:lnTo>
                      <a:pt x="3450" y="10279"/>
                    </a:lnTo>
                    <a:lnTo>
                      <a:pt x="3200" y="10166"/>
                    </a:lnTo>
                    <a:lnTo>
                      <a:pt x="2957" y="10042"/>
                    </a:lnTo>
                    <a:lnTo>
                      <a:pt x="2720" y="9905"/>
                    </a:lnTo>
                    <a:lnTo>
                      <a:pt x="2492" y="9758"/>
                    </a:lnTo>
                    <a:lnTo>
                      <a:pt x="2270" y="9601"/>
                    </a:lnTo>
                    <a:lnTo>
                      <a:pt x="2057" y="9433"/>
                    </a:lnTo>
                    <a:lnTo>
                      <a:pt x="1852" y="9255"/>
                    </a:lnTo>
                    <a:lnTo>
                      <a:pt x="1656" y="9067"/>
                    </a:lnTo>
                    <a:lnTo>
                      <a:pt x="1469" y="8872"/>
                    </a:lnTo>
                    <a:lnTo>
                      <a:pt x="1291" y="8667"/>
                    </a:lnTo>
                    <a:lnTo>
                      <a:pt x="1123" y="8453"/>
                    </a:lnTo>
                    <a:lnTo>
                      <a:pt x="966" y="8232"/>
                    </a:lnTo>
                    <a:lnTo>
                      <a:pt x="819" y="8003"/>
                    </a:lnTo>
                    <a:lnTo>
                      <a:pt x="682" y="7767"/>
                    </a:lnTo>
                    <a:lnTo>
                      <a:pt x="558" y="7523"/>
                    </a:lnTo>
                    <a:lnTo>
                      <a:pt x="445" y="7274"/>
                    </a:lnTo>
                    <a:lnTo>
                      <a:pt x="343" y="7017"/>
                    </a:lnTo>
                    <a:lnTo>
                      <a:pt x="255" y="6755"/>
                    </a:lnTo>
                    <a:lnTo>
                      <a:pt x="178" y="6488"/>
                    </a:lnTo>
                    <a:lnTo>
                      <a:pt x="115" y="6215"/>
                    </a:lnTo>
                    <a:lnTo>
                      <a:pt x="65" y="5938"/>
                    </a:lnTo>
                    <a:lnTo>
                      <a:pt x="29" y="5655"/>
                    </a:lnTo>
                    <a:lnTo>
                      <a:pt x="7" y="5369"/>
                    </a:lnTo>
                    <a:lnTo>
                      <a:pt x="0" y="5080"/>
                    </a:lnTo>
                    <a:lnTo>
                      <a:pt x="3" y="4886"/>
                    </a:lnTo>
                    <a:lnTo>
                      <a:pt x="13" y="4693"/>
                    </a:lnTo>
                    <a:lnTo>
                      <a:pt x="29" y="4503"/>
                    </a:lnTo>
                    <a:lnTo>
                      <a:pt x="52" y="4314"/>
                    </a:lnTo>
                    <a:lnTo>
                      <a:pt x="81" y="4126"/>
                    </a:lnTo>
                    <a:lnTo>
                      <a:pt x="116" y="3941"/>
                    </a:lnTo>
                    <a:lnTo>
                      <a:pt x="157" y="3759"/>
                    </a:lnTo>
                    <a:lnTo>
                      <a:pt x="203" y="3578"/>
                    </a:lnTo>
                    <a:lnTo>
                      <a:pt x="256" y="3400"/>
                    </a:lnTo>
                    <a:lnTo>
                      <a:pt x="314" y="3224"/>
                    </a:lnTo>
                    <a:lnTo>
                      <a:pt x="378" y="3050"/>
                    </a:lnTo>
                    <a:lnTo>
                      <a:pt x="448" y="2880"/>
                    </a:lnTo>
                    <a:lnTo>
                      <a:pt x="522" y="2712"/>
                    </a:lnTo>
                    <a:lnTo>
                      <a:pt x="602" y="2548"/>
                    </a:lnTo>
                    <a:lnTo>
                      <a:pt x="687" y="2386"/>
                    </a:lnTo>
                    <a:lnTo>
                      <a:pt x="777" y="2227"/>
                    </a:lnTo>
                    <a:lnTo>
                      <a:pt x="872" y="2072"/>
                    </a:lnTo>
                    <a:lnTo>
                      <a:pt x="972" y="1919"/>
                    </a:lnTo>
                    <a:lnTo>
                      <a:pt x="1077" y="1771"/>
                    </a:lnTo>
                    <a:lnTo>
                      <a:pt x="1185" y="1625"/>
                    </a:lnTo>
                    <a:lnTo>
                      <a:pt x="1299" y="1484"/>
                    </a:lnTo>
                    <a:lnTo>
                      <a:pt x="1417" y="1346"/>
                    </a:lnTo>
                    <a:lnTo>
                      <a:pt x="1540" y="1213"/>
                    </a:lnTo>
                    <a:lnTo>
                      <a:pt x="1666" y="1083"/>
                    </a:lnTo>
                    <a:lnTo>
                      <a:pt x="1796" y="957"/>
                    </a:lnTo>
                    <a:lnTo>
                      <a:pt x="1931" y="835"/>
                    </a:lnTo>
                    <a:lnTo>
                      <a:pt x="2069" y="717"/>
                    </a:lnTo>
                    <a:lnTo>
                      <a:pt x="2212" y="605"/>
                    </a:lnTo>
                    <a:lnTo>
                      <a:pt x="2357" y="496"/>
                    </a:lnTo>
                    <a:lnTo>
                      <a:pt x="2507" y="392"/>
                    </a:lnTo>
                    <a:lnTo>
                      <a:pt x="2659" y="294"/>
                    </a:lnTo>
                    <a:lnTo>
                      <a:pt x="2815" y="199"/>
                    </a:lnTo>
                    <a:lnTo>
                      <a:pt x="3411" y="1110"/>
                    </a:lnTo>
                    <a:lnTo>
                      <a:pt x="3283" y="1185"/>
                    </a:lnTo>
                    <a:lnTo>
                      <a:pt x="3157" y="1265"/>
                    </a:lnTo>
                    <a:lnTo>
                      <a:pt x="3034" y="1348"/>
                    </a:lnTo>
                    <a:lnTo>
                      <a:pt x="2914" y="1436"/>
                    </a:lnTo>
                    <a:lnTo>
                      <a:pt x="2797" y="1527"/>
                    </a:lnTo>
                    <a:lnTo>
                      <a:pt x="2683" y="1622"/>
                    </a:lnTo>
                    <a:lnTo>
                      <a:pt x="2571" y="1720"/>
                    </a:lnTo>
                    <a:lnTo>
                      <a:pt x="2463" y="1822"/>
                    </a:lnTo>
                    <a:lnTo>
                      <a:pt x="2360" y="1927"/>
                    </a:lnTo>
                    <a:lnTo>
                      <a:pt x="2258" y="2036"/>
                    </a:lnTo>
                    <a:lnTo>
                      <a:pt x="2161" y="2148"/>
                    </a:lnTo>
                    <a:lnTo>
                      <a:pt x="2067" y="2262"/>
                    </a:lnTo>
                    <a:lnTo>
                      <a:pt x="1977" y="2380"/>
                    </a:lnTo>
                    <a:lnTo>
                      <a:pt x="1891" y="2501"/>
                    </a:lnTo>
                    <a:lnTo>
                      <a:pt x="1808" y="2625"/>
                    </a:lnTo>
                    <a:lnTo>
                      <a:pt x="1730" y="2752"/>
                    </a:lnTo>
                    <a:lnTo>
                      <a:pt x="1655" y="2880"/>
                    </a:lnTo>
                    <a:lnTo>
                      <a:pt x="1585" y="3012"/>
                    </a:lnTo>
                    <a:lnTo>
                      <a:pt x="1520" y="3147"/>
                    </a:lnTo>
                    <a:lnTo>
                      <a:pt x="1457" y="3284"/>
                    </a:lnTo>
                    <a:lnTo>
                      <a:pt x="1400" y="3423"/>
                    </a:lnTo>
                    <a:lnTo>
                      <a:pt x="1347" y="3564"/>
                    </a:lnTo>
                    <a:lnTo>
                      <a:pt x="1299" y="3708"/>
                    </a:lnTo>
                    <a:lnTo>
                      <a:pt x="1256" y="3853"/>
                    </a:lnTo>
                    <a:lnTo>
                      <a:pt x="1217" y="4001"/>
                    </a:lnTo>
                    <a:lnTo>
                      <a:pt x="1183" y="4150"/>
                    </a:lnTo>
                    <a:lnTo>
                      <a:pt x="1154" y="4301"/>
                    </a:lnTo>
                    <a:lnTo>
                      <a:pt x="1130" y="4454"/>
                    </a:lnTo>
                    <a:lnTo>
                      <a:pt x="1112" y="4609"/>
                    </a:lnTo>
                    <a:lnTo>
                      <a:pt x="1098" y="4764"/>
                    </a:lnTo>
                    <a:lnTo>
                      <a:pt x="1090" y="4922"/>
                    </a:lnTo>
                    <a:lnTo>
                      <a:pt x="1088" y="5080"/>
                    </a:lnTo>
                    <a:lnTo>
                      <a:pt x="1093" y="5314"/>
                    </a:lnTo>
                    <a:lnTo>
                      <a:pt x="1111" y="5545"/>
                    </a:lnTo>
                    <a:lnTo>
                      <a:pt x="1140" y="5772"/>
                    </a:lnTo>
                    <a:lnTo>
                      <a:pt x="1180" y="5996"/>
                    </a:lnTo>
                    <a:lnTo>
                      <a:pt x="1231" y="6217"/>
                    </a:lnTo>
                    <a:lnTo>
                      <a:pt x="1293" y="6432"/>
                    </a:lnTo>
                    <a:lnTo>
                      <a:pt x="1365" y="6644"/>
                    </a:lnTo>
                    <a:lnTo>
                      <a:pt x="1446" y="6851"/>
                    </a:lnTo>
                    <a:lnTo>
                      <a:pt x="1538" y="7052"/>
                    </a:lnTo>
                    <a:lnTo>
                      <a:pt x="1638" y="7249"/>
                    </a:lnTo>
                    <a:lnTo>
                      <a:pt x="1748" y="7440"/>
                    </a:lnTo>
                    <a:lnTo>
                      <a:pt x="1867" y="7625"/>
                    </a:lnTo>
                    <a:lnTo>
                      <a:pt x="1995" y="7803"/>
                    </a:lnTo>
                    <a:lnTo>
                      <a:pt x="2129" y="7975"/>
                    </a:lnTo>
                    <a:lnTo>
                      <a:pt x="2273" y="8141"/>
                    </a:lnTo>
                    <a:lnTo>
                      <a:pt x="2424" y="8299"/>
                    </a:lnTo>
                    <a:lnTo>
                      <a:pt x="2582" y="8450"/>
                    </a:lnTo>
                    <a:lnTo>
                      <a:pt x="2748" y="8594"/>
                    </a:lnTo>
                    <a:lnTo>
                      <a:pt x="2920" y="8729"/>
                    </a:lnTo>
                    <a:lnTo>
                      <a:pt x="3098" y="8857"/>
                    </a:lnTo>
                    <a:lnTo>
                      <a:pt x="3284" y="8976"/>
                    </a:lnTo>
                    <a:lnTo>
                      <a:pt x="3475" y="9085"/>
                    </a:lnTo>
                    <a:lnTo>
                      <a:pt x="3671" y="9186"/>
                    </a:lnTo>
                    <a:lnTo>
                      <a:pt x="3872" y="9278"/>
                    </a:lnTo>
                    <a:lnTo>
                      <a:pt x="4080" y="9359"/>
                    </a:lnTo>
                    <a:lnTo>
                      <a:pt x="4291" y="9431"/>
                    </a:lnTo>
                    <a:lnTo>
                      <a:pt x="4506" y="9493"/>
                    </a:lnTo>
                    <a:lnTo>
                      <a:pt x="4727" y="9543"/>
                    </a:lnTo>
                    <a:lnTo>
                      <a:pt x="4950" y="9584"/>
                    </a:lnTo>
                    <a:lnTo>
                      <a:pt x="5179" y="9613"/>
                    </a:lnTo>
                    <a:lnTo>
                      <a:pt x="5409" y="9631"/>
                    </a:lnTo>
                    <a:lnTo>
                      <a:pt x="5644" y="9636"/>
                    </a:lnTo>
                    <a:lnTo>
                      <a:pt x="5877" y="9631"/>
                    </a:lnTo>
                    <a:lnTo>
                      <a:pt x="6107" y="9613"/>
                    </a:lnTo>
                    <a:lnTo>
                      <a:pt x="6335" y="9584"/>
                    </a:lnTo>
                    <a:lnTo>
                      <a:pt x="6559" y="9543"/>
                    </a:lnTo>
                    <a:lnTo>
                      <a:pt x="6780" y="9493"/>
                    </a:lnTo>
                    <a:lnTo>
                      <a:pt x="6995" y="9431"/>
                    </a:lnTo>
                    <a:lnTo>
                      <a:pt x="7206" y="9359"/>
                    </a:lnTo>
                    <a:lnTo>
                      <a:pt x="7414" y="9278"/>
                    </a:lnTo>
                    <a:lnTo>
                      <a:pt x="7615" y="9186"/>
                    </a:lnTo>
                    <a:lnTo>
                      <a:pt x="7811" y="9085"/>
                    </a:lnTo>
                    <a:lnTo>
                      <a:pt x="8002" y="8976"/>
                    </a:lnTo>
                    <a:lnTo>
                      <a:pt x="8188" y="8857"/>
                    </a:lnTo>
                    <a:lnTo>
                      <a:pt x="8366" y="8729"/>
                    </a:lnTo>
                    <a:lnTo>
                      <a:pt x="8538" y="8594"/>
                    </a:lnTo>
                    <a:lnTo>
                      <a:pt x="8704" y="8450"/>
                    </a:lnTo>
                    <a:lnTo>
                      <a:pt x="8862" y="8299"/>
                    </a:lnTo>
                    <a:lnTo>
                      <a:pt x="9013" y="8141"/>
                    </a:lnTo>
                    <a:lnTo>
                      <a:pt x="9156" y="7975"/>
                    </a:lnTo>
                    <a:lnTo>
                      <a:pt x="9291" y="7803"/>
                    </a:lnTo>
                    <a:lnTo>
                      <a:pt x="9418" y="7625"/>
                    </a:lnTo>
                    <a:lnTo>
                      <a:pt x="9537" y="7440"/>
                    </a:lnTo>
                    <a:lnTo>
                      <a:pt x="9648" y="7249"/>
                    </a:lnTo>
                    <a:lnTo>
                      <a:pt x="9748" y="7052"/>
                    </a:lnTo>
                    <a:lnTo>
                      <a:pt x="9840" y="6851"/>
                    </a:lnTo>
                    <a:lnTo>
                      <a:pt x="9921" y="6644"/>
                    </a:lnTo>
                    <a:lnTo>
                      <a:pt x="9993" y="6432"/>
                    </a:lnTo>
                    <a:lnTo>
                      <a:pt x="10054" y="6217"/>
                    </a:lnTo>
                    <a:lnTo>
                      <a:pt x="10106" y="5996"/>
                    </a:lnTo>
                    <a:lnTo>
                      <a:pt x="10146" y="5772"/>
                    </a:lnTo>
                    <a:lnTo>
                      <a:pt x="10175" y="5545"/>
                    </a:lnTo>
                    <a:lnTo>
                      <a:pt x="10192" y="5314"/>
                    </a:lnTo>
                    <a:lnTo>
                      <a:pt x="10198" y="5080"/>
                    </a:lnTo>
                    <a:lnTo>
                      <a:pt x="10195" y="4906"/>
                    </a:lnTo>
                    <a:lnTo>
                      <a:pt x="10185" y="4733"/>
                    </a:lnTo>
                    <a:lnTo>
                      <a:pt x="10169" y="4563"/>
                    </a:lnTo>
                    <a:lnTo>
                      <a:pt x="10147" y="4394"/>
                    </a:lnTo>
                    <a:lnTo>
                      <a:pt x="10119" y="4228"/>
                    </a:lnTo>
                    <a:lnTo>
                      <a:pt x="10083" y="4063"/>
                    </a:lnTo>
                    <a:lnTo>
                      <a:pt x="10043" y="3900"/>
                    </a:lnTo>
                    <a:lnTo>
                      <a:pt x="9997" y="3740"/>
                    </a:lnTo>
                    <a:lnTo>
                      <a:pt x="9945" y="3583"/>
                    </a:lnTo>
                    <a:lnTo>
                      <a:pt x="9887" y="3427"/>
                    </a:lnTo>
                    <a:lnTo>
                      <a:pt x="9825" y="3275"/>
                    </a:lnTo>
                    <a:lnTo>
                      <a:pt x="9756" y="3125"/>
                    </a:lnTo>
                    <a:lnTo>
                      <a:pt x="9683" y="2979"/>
                    </a:lnTo>
                    <a:lnTo>
                      <a:pt x="9604" y="2835"/>
                    </a:lnTo>
                    <a:lnTo>
                      <a:pt x="9521" y="2694"/>
                    </a:lnTo>
                    <a:lnTo>
                      <a:pt x="9433" y="2557"/>
                    </a:lnTo>
                    <a:lnTo>
                      <a:pt x="9340" y="2423"/>
                    </a:lnTo>
                    <a:lnTo>
                      <a:pt x="9242" y="2293"/>
                    </a:lnTo>
                    <a:lnTo>
                      <a:pt x="9141" y="2166"/>
                    </a:lnTo>
                    <a:lnTo>
                      <a:pt x="9034" y="2043"/>
                    </a:lnTo>
                    <a:lnTo>
                      <a:pt x="8923" y="1924"/>
                    </a:lnTo>
                    <a:lnTo>
                      <a:pt x="8808" y="1809"/>
                    </a:lnTo>
                    <a:lnTo>
                      <a:pt x="8690" y="1698"/>
                    </a:lnTo>
                    <a:lnTo>
                      <a:pt x="8567" y="1591"/>
                    </a:lnTo>
                    <a:lnTo>
                      <a:pt x="8441" y="1488"/>
                    </a:lnTo>
                    <a:lnTo>
                      <a:pt x="8311" y="1391"/>
                    </a:lnTo>
                    <a:lnTo>
                      <a:pt x="8177" y="1297"/>
                    </a:lnTo>
                    <a:lnTo>
                      <a:pt x="8041" y="1209"/>
                    </a:lnTo>
                    <a:lnTo>
                      <a:pt x="7900" y="1125"/>
                    </a:lnTo>
                    <a:lnTo>
                      <a:pt x="7757" y="1045"/>
                    </a:lnTo>
                    <a:lnTo>
                      <a:pt x="7610" y="972"/>
                    </a:lnTo>
                    <a:lnTo>
                      <a:pt x="7461" y="904"/>
                    </a:lnTo>
                    <a:lnTo>
                      <a:pt x="8097" y="0"/>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grpSp>
        <p:grpSp>
          <p:nvGrpSpPr>
            <p:cNvPr id="392" name="组合 200"/>
            <p:cNvGrpSpPr/>
            <p:nvPr/>
          </p:nvGrpSpPr>
          <p:grpSpPr>
            <a:xfrm>
              <a:off x="2687901" y="2271075"/>
              <a:ext cx="285735" cy="363990"/>
              <a:chOff x="11015663" y="180975"/>
              <a:chExt cx="722312" cy="1000125"/>
            </a:xfrm>
            <a:solidFill>
              <a:schemeClr val="bg1"/>
            </a:solidFill>
          </p:grpSpPr>
          <p:sp>
            <p:nvSpPr>
              <p:cNvPr id="393" name="Freeform 29"/>
              <p:cNvSpPr>
                <a:spLocks/>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94" name="Freeform 30"/>
              <p:cNvSpPr>
                <a:spLocks/>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395"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grpSp>
        <p:sp>
          <p:nvSpPr>
            <p:cNvPr id="397" name="文本框 396"/>
            <p:cNvSpPr txBox="1"/>
            <p:nvPr/>
          </p:nvSpPr>
          <p:spPr>
            <a:xfrm>
              <a:off x="670764" y="2388446"/>
              <a:ext cx="426582"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老师</a:t>
              </a:r>
            </a:p>
          </p:txBody>
        </p:sp>
        <p:sp>
          <p:nvSpPr>
            <p:cNvPr id="372" name="文本框 371"/>
            <p:cNvSpPr txBox="1"/>
            <p:nvPr/>
          </p:nvSpPr>
          <p:spPr>
            <a:xfrm>
              <a:off x="668873" y="2216736"/>
              <a:ext cx="426582"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学生</a:t>
              </a:r>
            </a:p>
          </p:txBody>
        </p:sp>
        <p:sp>
          <p:nvSpPr>
            <p:cNvPr id="378" name="文本框 377"/>
            <p:cNvSpPr txBox="1"/>
            <p:nvPr/>
          </p:nvSpPr>
          <p:spPr>
            <a:xfrm>
              <a:off x="668571" y="2535648"/>
              <a:ext cx="426582"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访客</a:t>
              </a:r>
            </a:p>
          </p:txBody>
        </p:sp>
        <p:sp>
          <p:nvSpPr>
            <p:cNvPr id="379" name="文本框 378"/>
            <p:cNvSpPr txBox="1"/>
            <p:nvPr/>
          </p:nvSpPr>
          <p:spPr>
            <a:xfrm>
              <a:off x="3240966" y="2130562"/>
              <a:ext cx="847914"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手机</a:t>
              </a:r>
              <a:r>
                <a:rPr lang="en-US" altLang="zh-CN" sz="1067" dirty="0">
                  <a:solidFill>
                    <a:schemeClr val="bg1"/>
                  </a:solidFill>
                  <a:latin typeface="微软雅黑" panose="020B0503020204020204" pitchFamily="34" charset="-122"/>
                  <a:ea typeface="微软雅黑" panose="020B0503020204020204" pitchFamily="34" charset="-122"/>
                </a:rPr>
                <a:t>3G</a:t>
              </a:r>
              <a:r>
                <a:rPr lang="zh-CN" altLang="en-US" sz="1067" dirty="0">
                  <a:solidFill>
                    <a:schemeClr val="bg1"/>
                  </a:solidFill>
                  <a:latin typeface="微软雅黑" panose="020B0503020204020204" pitchFamily="34" charset="-122"/>
                  <a:ea typeface="微软雅黑" panose="020B0503020204020204" pitchFamily="34" charset="-122"/>
                </a:rPr>
                <a:t>接入</a:t>
              </a:r>
            </a:p>
          </p:txBody>
        </p:sp>
        <p:sp>
          <p:nvSpPr>
            <p:cNvPr id="380" name="文本框 379"/>
            <p:cNvSpPr txBox="1"/>
            <p:nvPr/>
          </p:nvSpPr>
          <p:spPr>
            <a:xfrm>
              <a:off x="3240966" y="2308324"/>
              <a:ext cx="1063899" cy="209119"/>
            </a:xfrm>
            <a:prstGeom prst="rect">
              <a:avLst/>
            </a:prstGeom>
            <a:noFill/>
          </p:spPr>
          <p:txBody>
            <a:bodyPr wrap="square" rtlCol="0">
              <a:spAutoFit/>
            </a:bodyPr>
            <a:lstStyle/>
            <a:p>
              <a:r>
                <a:rPr lang="en-US" altLang="zh-CN" sz="1067" dirty="0">
                  <a:solidFill>
                    <a:schemeClr val="bg1"/>
                  </a:solidFill>
                  <a:latin typeface="微软雅黑" panose="020B0503020204020204" pitchFamily="34" charset="-122"/>
                  <a:ea typeface="微软雅黑" panose="020B0503020204020204" pitchFamily="34" charset="-122"/>
                </a:rPr>
                <a:t>Pad Wi-Fi</a:t>
              </a:r>
              <a:r>
                <a:rPr lang="zh-CN" altLang="en-US" sz="1067" dirty="0">
                  <a:solidFill>
                    <a:schemeClr val="bg1"/>
                  </a:solidFill>
                  <a:latin typeface="微软雅黑" panose="020B0503020204020204" pitchFamily="34" charset="-122"/>
                  <a:ea typeface="微软雅黑" panose="020B0503020204020204" pitchFamily="34" charset="-122"/>
                </a:rPr>
                <a:t>接入</a:t>
              </a:r>
              <a:r>
                <a:rPr lang="en-US" altLang="zh-CN" sz="1067" dirty="0">
                  <a:solidFill>
                    <a:schemeClr val="bg1"/>
                  </a:solidFill>
                  <a:latin typeface="微软雅黑" panose="020B0503020204020204" pitchFamily="34" charset="-122"/>
                  <a:ea typeface="微软雅黑" panose="020B0503020204020204" pitchFamily="34" charset="-122"/>
                </a:rPr>
                <a:t> </a:t>
              </a:r>
              <a:endParaRPr lang="zh-CN" altLang="en-US" sz="1067" dirty="0">
                <a:solidFill>
                  <a:schemeClr val="bg1"/>
                </a:solidFill>
                <a:latin typeface="微软雅黑" panose="020B0503020204020204" pitchFamily="34" charset="-122"/>
                <a:ea typeface="微软雅黑" panose="020B0503020204020204" pitchFamily="34" charset="-122"/>
              </a:endParaRPr>
            </a:p>
          </p:txBody>
        </p:sp>
        <p:sp>
          <p:nvSpPr>
            <p:cNvPr id="381" name="文本框 380"/>
            <p:cNvSpPr txBox="1"/>
            <p:nvPr/>
          </p:nvSpPr>
          <p:spPr>
            <a:xfrm>
              <a:off x="3240966" y="2451681"/>
              <a:ext cx="995702" cy="209119"/>
            </a:xfrm>
            <a:prstGeom prst="rect">
              <a:avLst/>
            </a:prstGeom>
            <a:noFill/>
          </p:spPr>
          <p:txBody>
            <a:bodyPr wrap="square" rtlCol="0">
              <a:spAutoFit/>
            </a:bodyPr>
            <a:lstStyle/>
            <a:p>
              <a:r>
                <a:rPr lang="en-US" altLang="zh-CN" sz="1067" dirty="0">
                  <a:solidFill>
                    <a:schemeClr val="bg1"/>
                  </a:solidFill>
                  <a:latin typeface="微软雅黑" panose="020B0503020204020204" pitchFamily="34" charset="-122"/>
                  <a:ea typeface="微软雅黑" panose="020B0503020204020204" pitchFamily="34" charset="-122"/>
                </a:rPr>
                <a:t>PC</a:t>
              </a:r>
              <a:r>
                <a:rPr lang="zh-CN" altLang="en-US" sz="1067" dirty="0">
                  <a:solidFill>
                    <a:schemeClr val="bg1"/>
                  </a:solidFill>
                  <a:latin typeface="微软雅黑" panose="020B0503020204020204" pitchFamily="34" charset="-122"/>
                  <a:ea typeface="微软雅黑" panose="020B0503020204020204" pitchFamily="34" charset="-122"/>
                </a:rPr>
                <a:t> 有线接入</a:t>
              </a:r>
            </a:p>
          </p:txBody>
        </p:sp>
        <p:sp>
          <p:nvSpPr>
            <p:cNvPr id="396" name="文本框 395"/>
            <p:cNvSpPr txBox="1"/>
            <p:nvPr/>
          </p:nvSpPr>
          <p:spPr>
            <a:xfrm>
              <a:off x="3240966" y="2604595"/>
              <a:ext cx="426582" cy="209119"/>
            </a:xfrm>
            <a:prstGeom prst="rect">
              <a:avLst/>
            </a:prstGeom>
            <a:noFill/>
          </p:spPr>
          <p:txBody>
            <a:bodyPr wrap="square" rtlCol="0">
              <a:spAutoFit/>
            </a:bodyPr>
            <a:lstStyle/>
            <a:p>
              <a:r>
                <a:rPr lang="en-US" altLang="zh-CN" sz="1067" dirty="0">
                  <a:solidFill>
                    <a:schemeClr val="bg1"/>
                  </a:solidFill>
                  <a:latin typeface="微软雅黑" panose="020B0503020204020204" pitchFamily="34" charset="-122"/>
                  <a:ea typeface="微软雅黑" panose="020B0503020204020204" pitchFamily="34" charset="-122"/>
                </a:rPr>
                <a:t>…</a:t>
              </a:r>
              <a:endParaRPr lang="zh-CN" altLang="en-US" sz="1067" dirty="0">
                <a:solidFill>
                  <a:schemeClr val="bg1"/>
                </a:solidFill>
                <a:latin typeface="微软雅黑" panose="020B0503020204020204" pitchFamily="34" charset="-122"/>
                <a:ea typeface="微软雅黑" panose="020B0503020204020204" pitchFamily="34" charset="-122"/>
              </a:endParaRPr>
            </a:p>
          </p:txBody>
        </p:sp>
        <p:grpSp>
          <p:nvGrpSpPr>
            <p:cNvPr id="399" name="组合 398"/>
            <p:cNvGrpSpPr/>
            <p:nvPr/>
          </p:nvGrpSpPr>
          <p:grpSpPr>
            <a:xfrm>
              <a:off x="1102896" y="3873780"/>
              <a:ext cx="143670" cy="29624"/>
              <a:chOff x="1018676" y="3526657"/>
              <a:chExt cx="166850" cy="53205"/>
            </a:xfrm>
          </p:grpSpPr>
          <p:sp>
            <p:nvSpPr>
              <p:cNvPr id="400" name="Rectangle 58"/>
              <p:cNvSpPr>
                <a:spLocks noChangeArrowheads="1"/>
              </p:cNvSpPr>
              <p:nvPr/>
            </p:nvSpPr>
            <p:spPr bwMode="auto">
              <a:xfrm>
                <a:off x="1041526" y="3546260"/>
                <a:ext cx="144000" cy="14002"/>
              </a:xfrm>
              <a:prstGeom prst="rect">
                <a:avLst/>
              </a:prstGeom>
              <a:solidFill>
                <a:srgbClr val="0070C0"/>
              </a:solidFill>
              <a:ln w="9525">
                <a:solidFill>
                  <a:schemeClr val="accent1"/>
                </a:solid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401" name="Freeform 59"/>
              <p:cNvSpPr>
                <a:spLocks/>
              </p:cNvSpPr>
              <p:nvPr/>
            </p:nvSpPr>
            <p:spPr bwMode="auto">
              <a:xfrm>
                <a:off x="1018676" y="3526657"/>
                <a:ext cx="51075" cy="53205"/>
              </a:xfrm>
              <a:custGeom>
                <a:avLst/>
                <a:gdLst/>
                <a:ahLst/>
                <a:cxnLst>
                  <a:cxn ang="0">
                    <a:pos x="130" y="282"/>
                  </a:cxn>
                  <a:cxn ang="0">
                    <a:pos x="113" y="280"/>
                  </a:cxn>
                  <a:cxn ang="0">
                    <a:pos x="96" y="274"/>
                  </a:cxn>
                  <a:cxn ang="0">
                    <a:pos x="80" y="268"/>
                  </a:cxn>
                  <a:cxn ang="0">
                    <a:pos x="65" y="260"/>
                  </a:cxn>
                  <a:cxn ang="0">
                    <a:pos x="52" y="250"/>
                  </a:cxn>
                  <a:cxn ang="0">
                    <a:pos x="39" y="239"/>
                  </a:cxn>
                  <a:cxn ang="0">
                    <a:pos x="28" y="226"/>
                  </a:cxn>
                  <a:cxn ang="0">
                    <a:pos x="18" y="211"/>
                  </a:cxn>
                  <a:cxn ang="0">
                    <a:pos x="11" y="196"/>
                  </a:cxn>
                  <a:cxn ang="0">
                    <a:pos x="5" y="180"/>
                  </a:cxn>
                  <a:cxn ang="0">
                    <a:pos x="2" y="162"/>
                  </a:cxn>
                  <a:cxn ang="0">
                    <a:pos x="0" y="145"/>
                  </a:cxn>
                  <a:cxn ang="0">
                    <a:pos x="0" y="130"/>
                  </a:cxn>
                  <a:cxn ang="0">
                    <a:pos x="3" y="112"/>
                  </a:cxn>
                  <a:cxn ang="0">
                    <a:pos x="7" y="96"/>
                  </a:cxn>
                  <a:cxn ang="0">
                    <a:pos x="14" y="80"/>
                  </a:cxn>
                  <a:cxn ang="0">
                    <a:pos x="22" y="66"/>
                  </a:cxn>
                  <a:cxn ang="0">
                    <a:pos x="33" y="51"/>
                  </a:cxn>
                  <a:cxn ang="0">
                    <a:pos x="44" y="39"/>
                  </a:cxn>
                  <a:cxn ang="0">
                    <a:pos x="57" y="28"/>
                  </a:cxn>
                  <a:cxn ang="0">
                    <a:pos x="71" y="19"/>
                  </a:cxn>
                  <a:cxn ang="0">
                    <a:pos x="87" y="11"/>
                  </a:cxn>
                  <a:cxn ang="0">
                    <a:pos x="103" y="5"/>
                  </a:cxn>
                  <a:cxn ang="0">
                    <a:pos x="119" y="1"/>
                  </a:cxn>
                  <a:cxn ang="0">
                    <a:pos x="138" y="0"/>
                  </a:cxn>
                  <a:cxn ang="0">
                    <a:pos x="152" y="0"/>
                  </a:cxn>
                  <a:cxn ang="0">
                    <a:pos x="169" y="2"/>
                  </a:cxn>
                  <a:cxn ang="0">
                    <a:pos x="186" y="7"/>
                  </a:cxn>
                  <a:cxn ang="0">
                    <a:pos x="202" y="14"/>
                  </a:cxn>
                  <a:cxn ang="0">
                    <a:pos x="217" y="22"/>
                  </a:cxn>
                  <a:cxn ang="0">
                    <a:pos x="230" y="32"/>
                  </a:cxn>
                  <a:cxn ang="0">
                    <a:pos x="243" y="44"/>
                  </a:cxn>
                  <a:cxn ang="0">
                    <a:pos x="254" y="56"/>
                  </a:cxn>
                  <a:cxn ang="0">
                    <a:pos x="264" y="71"/>
                  </a:cxn>
                  <a:cxn ang="0">
                    <a:pos x="271" y="86"/>
                  </a:cxn>
                  <a:cxn ang="0">
                    <a:pos x="277" y="102"/>
                  </a:cxn>
                  <a:cxn ang="0">
                    <a:pos x="280" y="120"/>
                  </a:cxn>
                  <a:cxn ang="0">
                    <a:pos x="282" y="138"/>
                  </a:cxn>
                  <a:cxn ang="0">
                    <a:pos x="282" y="152"/>
                  </a:cxn>
                  <a:cxn ang="0">
                    <a:pos x="279" y="170"/>
                  </a:cxn>
                  <a:cxn ang="0">
                    <a:pos x="275" y="186"/>
                  </a:cxn>
                  <a:cxn ang="0">
                    <a:pos x="268" y="202"/>
                  </a:cxn>
                  <a:cxn ang="0">
                    <a:pos x="260" y="217"/>
                  </a:cxn>
                  <a:cxn ang="0">
                    <a:pos x="250" y="231"/>
                  </a:cxn>
                  <a:cxn ang="0">
                    <a:pos x="238" y="243"/>
                  </a:cxn>
                  <a:cxn ang="0">
                    <a:pos x="225" y="254"/>
                  </a:cxn>
                  <a:cxn ang="0">
                    <a:pos x="211" y="263"/>
                  </a:cxn>
                  <a:cxn ang="0">
                    <a:pos x="196" y="271"/>
                  </a:cxn>
                  <a:cxn ang="0">
                    <a:pos x="179" y="277"/>
                  </a:cxn>
                  <a:cxn ang="0">
                    <a:pos x="163" y="281"/>
                  </a:cxn>
                  <a:cxn ang="0">
                    <a:pos x="145" y="283"/>
                  </a:cxn>
                </a:cxnLst>
                <a:rect l="0" t="0" r="r" b="b"/>
                <a:pathLst>
                  <a:path w="282" h="283">
                    <a:moveTo>
                      <a:pt x="142" y="283"/>
                    </a:moveTo>
                    <a:lnTo>
                      <a:pt x="142" y="283"/>
                    </a:lnTo>
                    <a:lnTo>
                      <a:pt x="138" y="283"/>
                    </a:lnTo>
                    <a:lnTo>
                      <a:pt x="133" y="282"/>
                    </a:lnTo>
                    <a:lnTo>
                      <a:pt x="130" y="282"/>
                    </a:lnTo>
                    <a:lnTo>
                      <a:pt x="126" y="282"/>
                    </a:lnTo>
                    <a:lnTo>
                      <a:pt x="123" y="282"/>
                    </a:lnTo>
                    <a:lnTo>
                      <a:pt x="119" y="281"/>
                    </a:lnTo>
                    <a:lnTo>
                      <a:pt x="116" y="280"/>
                    </a:lnTo>
                    <a:lnTo>
                      <a:pt x="113" y="280"/>
                    </a:lnTo>
                    <a:lnTo>
                      <a:pt x="109" y="279"/>
                    </a:lnTo>
                    <a:lnTo>
                      <a:pt x="106" y="278"/>
                    </a:lnTo>
                    <a:lnTo>
                      <a:pt x="103" y="277"/>
                    </a:lnTo>
                    <a:lnTo>
                      <a:pt x="99" y="275"/>
                    </a:lnTo>
                    <a:lnTo>
                      <a:pt x="96" y="274"/>
                    </a:lnTo>
                    <a:lnTo>
                      <a:pt x="93" y="273"/>
                    </a:lnTo>
                    <a:lnTo>
                      <a:pt x="90" y="272"/>
                    </a:lnTo>
                    <a:lnTo>
                      <a:pt x="87" y="271"/>
                    </a:lnTo>
                    <a:lnTo>
                      <a:pt x="84" y="269"/>
                    </a:lnTo>
                    <a:lnTo>
                      <a:pt x="80" y="268"/>
                    </a:lnTo>
                    <a:lnTo>
                      <a:pt x="77" y="266"/>
                    </a:lnTo>
                    <a:lnTo>
                      <a:pt x="74" y="265"/>
                    </a:lnTo>
                    <a:lnTo>
                      <a:pt x="71" y="263"/>
                    </a:lnTo>
                    <a:lnTo>
                      <a:pt x="68" y="262"/>
                    </a:lnTo>
                    <a:lnTo>
                      <a:pt x="65" y="260"/>
                    </a:lnTo>
                    <a:lnTo>
                      <a:pt x="62" y="258"/>
                    </a:lnTo>
                    <a:lnTo>
                      <a:pt x="59" y="256"/>
                    </a:lnTo>
                    <a:lnTo>
                      <a:pt x="57" y="254"/>
                    </a:lnTo>
                    <a:lnTo>
                      <a:pt x="54" y="252"/>
                    </a:lnTo>
                    <a:lnTo>
                      <a:pt x="52" y="250"/>
                    </a:lnTo>
                    <a:lnTo>
                      <a:pt x="49" y="248"/>
                    </a:lnTo>
                    <a:lnTo>
                      <a:pt x="46" y="246"/>
                    </a:lnTo>
                    <a:lnTo>
                      <a:pt x="44" y="243"/>
                    </a:lnTo>
                    <a:lnTo>
                      <a:pt x="42" y="241"/>
                    </a:lnTo>
                    <a:lnTo>
                      <a:pt x="39" y="239"/>
                    </a:lnTo>
                    <a:lnTo>
                      <a:pt x="37" y="236"/>
                    </a:lnTo>
                    <a:lnTo>
                      <a:pt x="35" y="234"/>
                    </a:lnTo>
                    <a:lnTo>
                      <a:pt x="33" y="231"/>
                    </a:lnTo>
                    <a:lnTo>
                      <a:pt x="31" y="229"/>
                    </a:lnTo>
                    <a:lnTo>
                      <a:pt x="28" y="226"/>
                    </a:lnTo>
                    <a:lnTo>
                      <a:pt x="26" y="222"/>
                    </a:lnTo>
                    <a:lnTo>
                      <a:pt x="24" y="219"/>
                    </a:lnTo>
                    <a:lnTo>
                      <a:pt x="22" y="217"/>
                    </a:lnTo>
                    <a:lnTo>
                      <a:pt x="20" y="214"/>
                    </a:lnTo>
                    <a:lnTo>
                      <a:pt x="18" y="211"/>
                    </a:lnTo>
                    <a:lnTo>
                      <a:pt x="17" y="208"/>
                    </a:lnTo>
                    <a:lnTo>
                      <a:pt x="15" y="205"/>
                    </a:lnTo>
                    <a:lnTo>
                      <a:pt x="14" y="202"/>
                    </a:lnTo>
                    <a:lnTo>
                      <a:pt x="12" y="199"/>
                    </a:lnTo>
                    <a:lnTo>
                      <a:pt x="11" y="196"/>
                    </a:lnTo>
                    <a:lnTo>
                      <a:pt x="10" y="193"/>
                    </a:lnTo>
                    <a:lnTo>
                      <a:pt x="8" y="190"/>
                    </a:lnTo>
                    <a:lnTo>
                      <a:pt x="7" y="186"/>
                    </a:lnTo>
                    <a:lnTo>
                      <a:pt x="6" y="183"/>
                    </a:lnTo>
                    <a:lnTo>
                      <a:pt x="5" y="180"/>
                    </a:lnTo>
                    <a:lnTo>
                      <a:pt x="4" y="177"/>
                    </a:lnTo>
                    <a:lnTo>
                      <a:pt x="4" y="173"/>
                    </a:lnTo>
                    <a:lnTo>
                      <a:pt x="3" y="170"/>
                    </a:lnTo>
                    <a:lnTo>
                      <a:pt x="2" y="166"/>
                    </a:lnTo>
                    <a:lnTo>
                      <a:pt x="2" y="162"/>
                    </a:lnTo>
                    <a:lnTo>
                      <a:pt x="1" y="159"/>
                    </a:lnTo>
                    <a:lnTo>
                      <a:pt x="1" y="155"/>
                    </a:lnTo>
                    <a:lnTo>
                      <a:pt x="0" y="152"/>
                    </a:lnTo>
                    <a:lnTo>
                      <a:pt x="0" y="148"/>
                    </a:lnTo>
                    <a:lnTo>
                      <a:pt x="0" y="145"/>
                    </a:lnTo>
                    <a:lnTo>
                      <a:pt x="0" y="141"/>
                    </a:lnTo>
                    <a:lnTo>
                      <a:pt x="0" y="141"/>
                    </a:lnTo>
                    <a:lnTo>
                      <a:pt x="0" y="138"/>
                    </a:lnTo>
                    <a:lnTo>
                      <a:pt x="0" y="134"/>
                    </a:lnTo>
                    <a:lnTo>
                      <a:pt x="0" y="130"/>
                    </a:lnTo>
                    <a:lnTo>
                      <a:pt x="1" y="127"/>
                    </a:lnTo>
                    <a:lnTo>
                      <a:pt x="1" y="123"/>
                    </a:lnTo>
                    <a:lnTo>
                      <a:pt x="2" y="120"/>
                    </a:lnTo>
                    <a:lnTo>
                      <a:pt x="2" y="117"/>
                    </a:lnTo>
                    <a:lnTo>
                      <a:pt x="3" y="112"/>
                    </a:lnTo>
                    <a:lnTo>
                      <a:pt x="4" y="109"/>
                    </a:lnTo>
                    <a:lnTo>
                      <a:pt x="4" y="106"/>
                    </a:lnTo>
                    <a:lnTo>
                      <a:pt x="5" y="102"/>
                    </a:lnTo>
                    <a:lnTo>
                      <a:pt x="6" y="99"/>
                    </a:lnTo>
                    <a:lnTo>
                      <a:pt x="7" y="96"/>
                    </a:lnTo>
                    <a:lnTo>
                      <a:pt x="8" y="93"/>
                    </a:lnTo>
                    <a:lnTo>
                      <a:pt x="10" y="89"/>
                    </a:lnTo>
                    <a:lnTo>
                      <a:pt x="11" y="86"/>
                    </a:lnTo>
                    <a:lnTo>
                      <a:pt x="12" y="83"/>
                    </a:lnTo>
                    <a:lnTo>
                      <a:pt x="14" y="80"/>
                    </a:lnTo>
                    <a:lnTo>
                      <a:pt x="15" y="77"/>
                    </a:lnTo>
                    <a:lnTo>
                      <a:pt x="17" y="74"/>
                    </a:lnTo>
                    <a:lnTo>
                      <a:pt x="18" y="71"/>
                    </a:lnTo>
                    <a:lnTo>
                      <a:pt x="20" y="68"/>
                    </a:lnTo>
                    <a:lnTo>
                      <a:pt x="22" y="66"/>
                    </a:lnTo>
                    <a:lnTo>
                      <a:pt x="24" y="63"/>
                    </a:lnTo>
                    <a:lnTo>
                      <a:pt x="26" y="59"/>
                    </a:lnTo>
                    <a:lnTo>
                      <a:pt x="28" y="56"/>
                    </a:lnTo>
                    <a:lnTo>
                      <a:pt x="31" y="54"/>
                    </a:lnTo>
                    <a:lnTo>
                      <a:pt x="33" y="51"/>
                    </a:lnTo>
                    <a:lnTo>
                      <a:pt x="35" y="49"/>
                    </a:lnTo>
                    <a:lnTo>
                      <a:pt x="37" y="46"/>
                    </a:lnTo>
                    <a:lnTo>
                      <a:pt x="39" y="44"/>
                    </a:lnTo>
                    <a:lnTo>
                      <a:pt x="42" y="41"/>
                    </a:lnTo>
                    <a:lnTo>
                      <a:pt x="44" y="39"/>
                    </a:lnTo>
                    <a:lnTo>
                      <a:pt x="46" y="37"/>
                    </a:lnTo>
                    <a:lnTo>
                      <a:pt x="49" y="34"/>
                    </a:lnTo>
                    <a:lnTo>
                      <a:pt x="52" y="32"/>
                    </a:lnTo>
                    <a:lnTo>
                      <a:pt x="54" y="30"/>
                    </a:lnTo>
                    <a:lnTo>
                      <a:pt x="57" y="28"/>
                    </a:lnTo>
                    <a:lnTo>
                      <a:pt x="59" y="26"/>
                    </a:lnTo>
                    <a:lnTo>
                      <a:pt x="62" y="24"/>
                    </a:lnTo>
                    <a:lnTo>
                      <a:pt x="65" y="22"/>
                    </a:lnTo>
                    <a:lnTo>
                      <a:pt x="68" y="21"/>
                    </a:lnTo>
                    <a:lnTo>
                      <a:pt x="71" y="19"/>
                    </a:lnTo>
                    <a:lnTo>
                      <a:pt x="74" y="17"/>
                    </a:lnTo>
                    <a:lnTo>
                      <a:pt x="77" y="16"/>
                    </a:lnTo>
                    <a:lnTo>
                      <a:pt x="80" y="14"/>
                    </a:lnTo>
                    <a:lnTo>
                      <a:pt x="84" y="13"/>
                    </a:lnTo>
                    <a:lnTo>
                      <a:pt x="87" y="11"/>
                    </a:lnTo>
                    <a:lnTo>
                      <a:pt x="90" y="10"/>
                    </a:lnTo>
                    <a:lnTo>
                      <a:pt x="93" y="9"/>
                    </a:lnTo>
                    <a:lnTo>
                      <a:pt x="96" y="7"/>
                    </a:lnTo>
                    <a:lnTo>
                      <a:pt x="99" y="6"/>
                    </a:lnTo>
                    <a:lnTo>
                      <a:pt x="103" y="5"/>
                    </a:lnTo>
                    <a:lnTo>
                      <a:pt x="106" y="4"/>
                    </a:lnTo>
                    <a:lnTo>
                      <a:pt x="109" y="3"/>
                    </a:lnTo>
                    <a:lnTo>
                      <a:pt x="113" y="2"/>
                    </a:lnTo>
                    <a:lnTo>
                      <a:pt x="116" y="2"/>
                    </a:lnTo>
                    <a:lnTo>
                      <a:pt x="119" y="1"/>
                    </a:lnTo>
                    <a:lnTo>
                      <a:pt x="123" y="1"/>
                    </a:lnTo>
                    <a:lnTo>
                      <a:pt x="126" y="0"/>
                    </a:lnTo>
                    <a:lnTo>
                      <a:pt x="130" y="0"/>
                    </a:lnTo>
                    <a:lnTo>
                      <a:pt x="133" y="0"/>
                    </a:lnTo>
                    <a:lnTo>
                      <a:pt x="138" y="0"/>
                    </a:lnTo>
                    <a:lnTo>
                      <a:pt x="142" y="0"/>
                    </a:lnTo>
                    <a:lnTo>
                      <a:pt x="142" y="0"/>
                    </a:lnTo>
                    <a:lnTo>
                      <a:pt x="145" y="0"/>
                    </a:lnTo>
                    <a:lnTo>
                      <a:pt x="149" y="0"/>
                    </a:lnTo>
                    <a:lnTo>
                      <a:pt x="152" y="0"/>
                    </a:lnTo>
                    <a:lnTo>
                      <a:pt x="156" y="0"/>
                    </a:lnTo>
                    <a:lnTo>
                      <a:pt x="159" y="1"/>
                    </a:lnTo>
                    <a:lnTo>
                      <a:pt x="163" y="1"/>
                    </a:lnTo>
                    <a:lnTo>
                      <a:pt x="166" y="2"/>
                    </a:lnTo>
                    <a:lnTo>
                      <a:pt x="169" y="2"/>
                    </a:lnTo>
                    <a:lnTo>
                      <a:pt x="173" y="3"/>
                    </a:lnTo>
                    <a:lnTo>
                      <a:pt x="176" y="4"/>
                    </a:lnTo>
                    <a:lnTo>
                      <a:pt x="179" y="5"/>
                    </a:lnTo>
                    <a:lnTo>
                      <a:pt x="183" y="6"/>
                    </a:lnTo>
                    <a:lnTo>
                      <a:pt x="186" y="7"/>
                    </a:lnTo>
                    <a:lnTo>
                      <a:pt x="189" y="9"/>
                    </a:lnTo>
                    <a:lnTo>
                      <a:pt x="193" y="10"/>
                    </a:lnTo>
                    <a:lnTo>
                      <a:pt x="196" y="11"/>
                    </a:lnTo>
                    <a:lnTo>
                      <a:pt x="199" y="13"/>
                    </a:lnTo>
                    <a:lnTo>
                      <a:pt x="202" y="14"/>
                    </a:lnTo>
                    <a:lnTo>
                      <a:pt x="205" y="16"/>
                    </a:lnTo>
                    <a:lnTo>
                      <a:pt x="208" y="17"/>
                    </a:lnTo>
                    <a:lnTo>
                      <a:pt x="211" y="19"/>
                    </a:lnTo>
                    <a:lnTo>
                      <a:pt x="214" y="21"/>
                    </a:lnTo>
                    <a:lnTo>
                      <a:pt x="217" y="22"/>
                    </a:lnTo>
                    <a:lnTo>
                      <a:pt x="220" y="24"/>
                    </a:lnTo>
                    <a:lnTo>
                      <a:pt x="223" y="26"/>
                    </a:lnTo>
                    <a:lnTo>
                      <a:pt x="225" y="28"/>
                    </a:lnTo>
                    <a:lnTo>
                      <a:pt x="228" y="30"/>
                    </a:lnTo>
                    <a:lnTo>
                      <a:pt x="230" y="32"/>
                    </a:lnTo>
                    <a:lnTo>
                      <a:pt x="233" y="34"/>
                    </a:lnTo>
                    <a:lnTo>
                      <a:pt x="236" y="37"/>
                    </a:lnTo>
                    <a:lnTo>
                      <a:pt x="238" y="39"/>
                    </a:lnTo>
                    <a:lnTo>
                      <a:pt x="240" y="41"/>
                    </a:lnTo>
                    <a:lnTo>
                      <a:pt x="243" y="44"/>
                    </a:lnTo>
                    <a:lnTo>
                      <a:pt x="246" y="46"/>
                    </a:lnTo>
                    <a:lnTo>
                      <a:pt x="248" y="49"/>
                    </a:lnTo>
                    <a:lnTo>
                      <a:pt x="250" y="51"/>
                    </a:lnTo>
                    <a:lnTo>
                      <a:pt x="252" y="54"/>
                    </a:lnTo>
                    <a:lnTo>
                      <a:pt x="254" y="56"/>
                    </a:lnTo>
                    <a:lnTo>
                      <a:pt x="256" y="59"/>
                    </a:lnTo>
                    <a:lnTo>
                      <a:pt x="258" y="63"/>
                    </a:lnTo>
                    <a:lnTo>
                      <a:pt x="260" y="66"/>
                    </a:lnTo>
                    <a:lnTo>
                      <a:pt x="262" y="68"/>
                    </a:lnTo>
                    <a:lnTo>
                      <a:pt x="264" y="71"/>
                    </a:lnTo>
                    <a:lnTo>
                      <a:pt x="265" y="74"/>
                    </a:lnTo>
                    <a:lnTo>
                      <a:pt x="267" y="77"/>
                    </a:lnTo>
                    <a:lnTo>
                      <a:pt x="268" y="80"/>
                    </a:lnTo>
                    <a:lnTo>
                      <a:pt x="270" y="83"/>
                    </a:lnTo>
                    <a:lnTo>
                      <a:pt x="271" y="86"/>
                    </a:lnTo>
                    <a:lnTo>
                      <a:pt x="272" y="89"/>
                    </a:lnTo>
                    <a:lnTo>
                      <a:pt x="274" y="93"/>
                    </a:lnTo>
                    <a:lnTo>
                      <a:pt x="275" y="96"/>
                    </a:lnTo>
                    <a:lnTo>
                      <a:pt x="276" y="99"/>
                    </a:lnTo>
                    <a:lnTo>
                      <a:pt x="277" y="102"/>
                    </a:lnTo>
                    <a:lnTo>
                      <a:pt x="278" y="106"/>
                    </a:lnTo>
                    <a:lnTo>
                      <a:pt x="278" y="109"/>
                    </a:lnTo>
                    <a:lnTo>
                      <a:pt x="279" y="112"/>
                    </a:lnTo>
                    <a:lnTo>
                      <a:pt x="280" y="117"/>
                    </a:lnTo>
                    <a:lnTo>
                      <a:pt x="280" y="120"/>
                    </a:lnTo>
                    <a:lnTo>
                      <a:pt x="281" y="123"/>
                    </a:lnTo>
                    <a:lnTo>
                      <a:pt x="281" y="127"/>
                    </a:lnTo>
                    <a:lnTo>
                      <a:pt x="282" y="130"/>
                    </a:lnTo>
                    <a:lnTo>
                      <a:pt x="282" y="134"/>
                    </a:lnTo>
                    <a:lnTo>
                      <a:pt x="282" y="138"/>
                    </a:lnTo>
                    <a:lnTo>
                      <a:pt x="282" y="141"/>
                    </a:lnTo>
                    <a:lnTo>
                      <a:pt x="282" y="141"/>
                    </a:lnTo>
                    <a:lnTo>
                      <a:pt x="282" y="145"/>
                    </a:lnTo>
                    <a:lnTo>
                      <a:pt x="282" y="148"/>
                    </a:lnTo>
                    <a:lnTo>
                      <a:pt x="282" y="152"/>
                    </a:lnTo>
                    <a:lnTo>
                      <a:pt x="281" y="155"/>
                    </a:lnTo>
                    <a:lnTo>
                      <a:pt x="281" y="159"/>
                    </a:lnTo>
                    <a:lnTo>
                      <a:pt x="280" y="162"/>
                    </a:lnTo>
                    <a:lnTo>
                      <a:pt x="280" y="166"/>
                    </a:lnTo>
                    <a:lnTo>
                      <a:pt x="279" y="170"/>
                    </a:lnTo>
                    <a:lnTo>
                      <a:pt x="278" y="173"/>
                    </a:lnTo>
                    <a:lnTo>
                      <a:pt x="278" y="177"/>
                    </a:lnTo>
                    <a:lnTo>
                      <a:pt x="277" y="180"/>
                    </a:lnTo>
                    <a:lnTo>
                      <a:pt x="276" y="183"/>
                    </a:lnTo>
                    <a:lnTo>
                      <a:pt x="275" y="186"/>
                    </a:lnTo>
                    <a:lnTo>
                      <a:pt x="274" y="190"/>
                    </a:lnTo>
                    <a:lnTo>
                      <a:pt x="272" y="193"/>
                    </a:lnTo>
                    <a:lnTo>
                      <a:pt x="271" y="196"/>
                    </a:lnTo>
                    <a:lnTo>
                      <a:pt x="270" y="199"/>
                    </a:lnTo>
                    <a:lnTo>
                      <a:pt x="268" y="202"/>
                    </a:lnTo>
                    <a:lnTo>
                      <a:pt x="267" y="205"/>
                    </a:lnTo>
                    <a:lnTo>
                      <a:pt x="265" y="208"/>
                    </a:lnTo>
                    <a:lnTo>
                      <a:pt x="264" y="211"/>
                    </a:lnTo>
                    <a:lnTo>
                      <a:pt x="262" y="214"/>
                    </a:lnTo>
                    <a:lnTo>
                      <a:pt x="260" y="217"/>
                    </a:lnTo>
                    <a:lnTo>
                      <a:pt x="258" y="219"/>
                    </a:lnTo>
                    <a:lnTo>
                      <a:pt x="256" y="222"/>
                    </a:lnTo>
                    <a:lnTo>
                      <a:pt x="254" y="226"/>
                    </a:lnTo>
                    <a:lnTo>
                      <a:pt x="252" y="229"/>
                    </a:lnTo>
                    <a:lnTo>
                      <a:pt x="250" y="231"/>
                    </a:lnTo>
                    <a:lnTo>
                      <a:pt x="248" y="234"/>
                    </a:lnTo>
                    <a:lnTo>
                      <a:pt x="246" y="236"/>
                    </a:lnTo>
                    <a:lnTo>
                      <a:pt x="243" y="239"/>
                    </a:lnTo>
                    <a:lnTo>
                      <a:pt x="240" y="241"/>
                    </a:lnTo>
                    <a:lnTo>
                      <a:pt x="238" y="243"/>
                    </a:lnTo>
                    <a:lnTo>
                      <a:pt x="236" y="246"/>
                    </a:lnTo>
                    <a:lnTo>
                      <a:pt x="233" y="248"/>
                    </a:lnTo>
                    <a:lnTo>
                      <a:pt x="230" y="250"/>
                    </a:lnTo>
                    <a:lnTo>
                      <a:pt x="228" y="252"/>
                    </a:lnTo>
                    <a:lnTo>
                      <a:pt x="225" y="254"/>
                    </a:lnTo>
                    <a:lnTo>
                      <a:pt x="223" y="256"/>
                    </a:lnTo>
                    <a:lnTo>
                      <a:pt x="220" y="258"/>
                    </a:lnTo>
                    <a:lnTo>
                      <a:pt x="217" y="260"/>
                    </a:lnTo>
                    <a:lnTo>
                      <a:pt x="214" y="262"/>
                    </a:lnTo>
                    <a:lnTo>
                      <a:pt x="211" y="263"/>
                    </a:lnTo>
                    <a:lnTo>
                      <a:pt x="208" y="265"/>
                    </a:lnTo>
                    <a:lnTo>
                      <a:pt x="205" y="266"/>
                    </a:lnTo>
                    <a:lnTo>
                      <a:pt x="202" y="268"/>
                    </a:lnTo>
                    <a:lnTo>
                      <a:pt x="199" y="269"/>
                    </a:lnTo>
                    <a:lnTo>
                      <a:pt x="196" y="271"/>
                    </a:lnTo>
                    <a:lnTo>
                      <a:pt x="193" y="272"/>
                    </a:lnTo>
                    <a:lnTo>
                      <a:pt x="189" y="273"/>
                    </a:lnTo>
                    <a:lnTo>
                      <a:pt x="186" y="274"/>
                    </a:lnTo>
                    <a:lnTo>
                      <a:pt x="183" y="275"/>
                    </a:lnTo>
                    <a:lnTo>
                      <a:pt x="179" y="277"/>
                    </a:lnTo>
                    <a:lnTo>
                      <a:pt x="176" y="278"/>
                    </a:lnTo>
                    <a:lnTo>
                      <a:pt x="173" y="279"/>
                    </a:lnTo>
                    <a:lnTo>
                      <a:pt x="169" y="280"/>
                    </a:lnTo>
                    <a:lnTo>
                      <a:pt x="166" y="280"/>
                    </a:lnTo>
                    <a:lnTo>
                      <a:pt x="163" y="281"/>
                    </a:lnTo>
                    <a:lnTo>
                      <a:pt x="159" y="282"/>
                    </a:lnTo>
                    <a:lnTo>
                      <a:pt x="156" y="282"/>
                    </a:lnTo>
                    <a:lnTo>
                      <a:pt x="152" y="282"/>
                    </a:lnTo>
                    <a:lnTo>
                      <a:pt x="149" y="282"/>
                    </a:lnTo>
                    <a:lnTo>
                      <a:pt x="145" y="283"/>
                    </a:lnTo>
                    <a:lnTo>
                      <a:pt x="142" y="283"/>
                    </a:lnTo>
                    <a:lnTo>
                      <a:pt x="142" y="141"/>
                    </a:lnTo>
                    <a:lnTo>
                      <a:pt x="142" y="283"/>
                    </a:lnTo>
                    <a:close/>
                  </a:path>
                </a:pathLst>
              </a:custGeom>
              <a:solidFill>
                <a:srgbClr val="0070C0"/>
              </a:solidFill>
              <a:ln w="9525">
                <a:solidFill>
                  <a:schemeClr val="accent1"/>
                </a:solid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grpSp>
        <p:grpSp>
          <p:nvGrpSpPr>
            <p:cNvPr id="402" name="组合 401"/>
            <p:cNvGrpSpPr/>
            <p:nvPr/>
          </p:nvGrpSpPr>
          <p:grpSpPr>
            <a:xfrm>
              <a:off x="1102896" y="3666394"/>
              <a:ext cx="143670" cy="29624"/>
              <a:chOff x="1018676" y="3526657"/>
              <a:chExt cx="166850" cy="53205"/>
            </a:xfrm>
          </p:grpSpPr>
          <p:sp>
            <p:nvSpPr>
              <p:cNvPr id="403" name="Rectangle 58"/>
              <p:cNvSpPr>
                <a:spLocks noChangeArrowheads="1"/>
              </p:cNvSpPr>
              <p:nvPr/>
            </p:nvSpPr>
            <p:spPr bwMode="auto">
              <a:xfrm>
                <a:off x="1041526" y="3546260"/>
                <a:ext cx="144000" cy="14002"/>
              </a:xfrm>
              <a:prstGeom prst="rect">
                <a:avLst/>
              </a:prstGeom>
              <a:solidFill>
                <a:srgbClr val="0070C0"/>
              </a:solidFill>
              <a:ln w="9525">
                <a:solidFill>
                  <a:schemeClr val="accent1"/>
                </a:solid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sp>
            <p:nvSpPr>
              <p:cNvPr id="404" name="Freeform 59"/>
              <p:cNvSpPr>
                <a:spLocks/>
              </p:cNvSpPr>
              <p:nvPr/>
            </p:nvSpPr>
            <p:spPr bwMode="auto">
              <a:xfrm>
                <a:off x="1018676" y="3526657"/>
                <a:ext cx="51075" cy="53205"/>
              </a:xfrm>
              <a:custGeom>
                <a:avLst/>
                <a:gdLst/>
                <a:ahLst/>
                <a:cxnLst>
                  <a:cxn ang="0">
                    <a:pos x="130" y="282"/>
                  </a:cxn>
                  <a:cxn ang="0">
                    <a:pos x="113" y="280"/>
                  </a:cxn>
                  <a:cxn ang="0">
                    <a:pos x="96" y="274"/>
                  </a:cxn>
                  <a:cxn ang="0">
                    <a:pos x="80" y="268"/>
                  </a:cxn>
                  <a:cxn ang="0">
                    <a:pos x="65" y="260"/>
                  </a:cxn>
                  <a:cxn ang="0">
                    <a:pos x="52" y="250"/>
                  </a:cxn>
                  <a:cxn ang="0">
                    <a:pos x="39" y="239"/>
                  </a:cxn>
                  <a:cxn ang="0">
                    <a:pos x="28" y="226"/>
                  </a:cxn>
                  <a:cxn ang="0">
                    <a:pos x="18" y="211"/>
                  </a:cxn>
                  <a:cxn ang="0">
                    <a:pos x="11" y="196"/>
                  </a:cxn>
                  <a:cxn ang="0">
                    <a:pos x="5" y="180"/>
                  </a:cxn>
                  <a:cxn ang="0">
                    <a:pos x="2" y="162"/>
                  </a:cxn>
                  <a:cxn ang="0">
                    <a:pos x="0" y="145"/>
                  </a:cxn>
                  <a:cxn ang="0">
                    <a:pos x="0" y="130"/>
                  </a:cxn>
                  <a:cxn ang="0">
                    <a:pos x="3" y="112"/>
                  </a:cxn>
                  <a:cxn ang="0">
                    <a:pos x="7" y="96"/>
                  </a:cxn>
                  <a:cxn ang="0">
                    <a:pos x="14" y="80"/>
                  </a:cxn>
                  <a:cxn ang="0">
                    <a:pos x="22" y="66"/>
                  </a:cxn>
                  <a:cxn ang="0">
                    <a:pos x="33" y="51"/>
                  </a:cxn>
                  <a:cxn ang="0">
                    <a:pos x="44" y="39"/>
                  </a:cxn>
                  <a:cxn ang="0">
                    <a:pos x="57" y="28"/>
                  </a:cxn>
                  <a:cxn ang="0">
                    <a:pos x="71" y="19"/>
                  </a:cxn>
                  <a:cxn ang="0">
                    <a:pos x="87" y="11"/>
                  </a:cxn>
                  <a:cxn ang="0">
                    <a:pos x="103" y="5"/>
                  </a:cxn>
                  <a:cxn ang="0">
                    <a:pos x="119" y="1"/>
                  </a:cxn>
                  <a:cxn ang="0">
                    <a:pos x="138" y="0"/>
                  </a:cxn>
                  <a:cxn ang="0">
                    <a:pos x="152" y="0"/>
                  </a:cxn>
                  <a:cxn ang="0">
                    <a:pos x="169" y="2"/>
                  </a:cxn>
                  <a:cxn ang="0">
                    <a:pos x="186" y="7"/>
                  </a:cxn>
                  <a:cxn ang="0">
                    <a:pos x="202" y="14"/>
                  </a:cxn>
                  <a:cxn ang="0">
                    <a:pos x="217" y="22"/>
                  </a:cxn>
                  <a:cxn ang="0">
                    <a:pos x="230" y="32"/>
                  </a:cxn>
                  <a:cxn ang="0">
                    <a:pos x="243" y="44"/>
                  </a:cxn>
                  <a:cxn ang="0">
                    <a:pos x="254" y="56"/>
                  </a:cxn>
                  <a:cxn ang="0">
                    <a:pos x="264" y="71"/>
                  </a:cxn>
                  <a:cxn ang="0">
                    <a:pos x="271" y="86"/>
                  </a:cxn>
                  <a:cxn ang="0">
                    <a:pos x="277" y="102"/>
                  </a:cxn>
                  <a:cxn ang="0">
                    <a:pos x="280" y="120"/>
                  </a:cxn>
                  <a:cxn ang="0">
                    <a:pos x="282" y="138"/>
                  </a:cxn>
                  <a:cxn ang="0">
                    <a:pos x="282" y="152"/>
                  </a:cxn>
                  <a:cxn ang="0">
                    <a:pos x="279" y="170"/>
                  </a:cxn>
                  <a:cxn ang="0">
                    <a:pos x="275" y="186"/>
                  </a:cxn>
                  <a:cxn ang="0">
                    <a:pos x="268" y="202"/>
                  </a:cxn>
                  <a:cxn ang="0">
                    <a:pos x="260" y="217"/>
                  </a:cxn>
                  <a:cxn ang="0">
                    <a:pos x="250" y="231"/>
                  </a:cxn>
                  <a:cxn ang="0">
                    <a:pos x="238" y="243"/>
                  </a:cxn>
                  <a:cxn ang="0">
                    <a:pos x="225" y="254"/>
                  </a:cxn>
                  <a:cxn ang="0">
                    <a:pos x="211" y="263"/>
                  </a:cxn>
                  <a:cxn ang="0">
                    <a:pos x="196" y="271"/>
                  </a:cxn>
                  <a:cxn ang="0">
                    <a:pos x="179" y="277"/>
                  </a:cxn>
                  <a:cxn ang="0">
                    <a:pos x="163" y="281"/>
                  </a:cxn>
                  <a:cxn ang="0">
                    <a:pos x="145" y="283"/>
                  </a:cxn>
                </a:cxnLst>
                <a:rect l="0" t="0" r="r" b="b"/>
                <a:pathLst>
                  <a:path w="282" h="283">
                    <a:moveTo>
                      <a:pt x="142" y="283"/>
                    </a:moveTo>
                    <a:lnTo>
                      <a:pt x="142" y="283"/>
                    </a:lnTo>
                    <a:lnTo>
                      <a:pt x="138" y="283"/>
                    </a:lnTo>
                    <a:lnTo>
                      <a:pt x="133" y="282"/>
                    </a:lnTo>
                    <a:lnTo>
                      <a:pt x="130" y="282"/>
                    </a:lnTo>
                    <a:lnTo>
                      <a:pt x="126" y="282"/>
                    </a:lnTo>
                    <a:lnTo>
                      <a:pt x="123" y="282"/>
                    </a:lnTo>
                    <a:lnTo>
                      <a:pt x="119" y="281"/>
                    </a:lnTo>
                    <a:lnTo>
                      <a:pt x="116" y="280"/>
                    </a:lnTo>
                    <a:lnTo>
                      <a:pt x="113" y="280"/>
                    </a:lnTo>
                    <a:lnTo>
                      <a:pt x="109" y="279"/>
                    </a:lnTo>
                    <a:lnTo>
                      <a:pt x="106" y="278"/>
                    </a:lnTo>
                    <a:lnTo>
                      <a:pt x="103" y="277"/>
                    </a:lnTo>
                    <a:lnTo>
                      <a:pt x="99" y="275"/>
                    </a:lnTo>
                    <a:lnTo>
                      <a:pt x="96" y="274"/>
                    </a:lnTo>
                    <a:lnTo>
                      <a:pt x="93" y="273"/>
                    </a:lnTo>
                    <a:lnTo>
                      <a:pt x="90" y="272"/>
                    </a:lnTo>
                    <a:lnTo>
                      <a:pt x="87" y="271"/>
                    </a:lnTo>
                    <a:lnTo>
                      <a:pt x="84" y="269"/>
                    </a:lnTo>
                    <a:lnTo>
                      <a:pt x="80" y="268"/>
                    </a:lnTo>
                    <a:lnTo>
                      <a:pt x="77" y="266"/>
                    </a:lnTo>
                    <a:lnTo>
                      <a:pt x="74" y="265"/>
                    </a:lnTo>
                    <a:lnTo>
                      <a:pt x="71" y="263"/>
                    </a:lnTo>
                    <a:lnTo>
                      <a:pt x="68" y="262"/>
                    </a:lnTo>
                    <a:lnTo>
                      <a:pt x="65" y="260"/>
                    </a:lnTo>
                    <a:lnTo>
                      <a:pt x="62" y="258"/>
                    </a:lnTo>
                    <a:lnTo>
                      <a:pt x="59" y="256"/>
                    </a:lnTo>
                    <a:lnTo>
                      <a:pt x="57" y="254"/>
                    </a:lnTo>
                    <a:lnTo>
                      <a:pt x="54" y="252"/>
                    </a:lnTo>
                    <a:lnTo>
                      <a:pt x="52" y="250"/>
                    </a:lnTo>
                    <a:lnTo>
                      <a:pt x="49" y="248"/>
                    </a:lnTo>
                    <a:lnTo>
                      <a:pt x="46" y="246"/>
                    </a:lnTo>
                    <a:lnTo>
                      <a:pt x="44" y="243"/>
                    </a:lnTo>
                    <a:lnTo>
                      <a:pt x="42" y="241"/>
                    </a:lnTo>
                    <a:lnTo>
                      <a:pt x="39" y="239"/>
                    </a:lnTo>
                    <a:lnTo>
                      <a:pt x="37" y="236"/>
                    </a:lnTo>
                    <a:lnTo>
                      <a:pt x="35" y="234"/>
                    </a:lnTo>
                    <a:lnTo>
                      <a:pt x="33" y="231"/>
                    </a:lnTo>
                    <a:lnTo>
                      <a:pt x="31" y="229"/>
                    </a:lnTo>
                    <a:lnTo>
                      <a:pt x="28" y="226"/>
                    </a:lnTo>
                    <a:lnTo>
                      <a:pt x="26" y="222"/>
                    </a:lnTo>
                    <a:lnTo>
                      <a:pt x="24" y="219"/>
                    </a:lnTo>
                    <a:lnTo>
                      <a:pt x="22" y="217"/>
                    </a:lnTo>
                    <a:lnTo>
                      <a:pt x="20" y="214"/>
                    </a:lnTo>
                    <a:lnTo>
                      <a:pt x="18" y="211"/>
                    </a:lnTo>
                    <a:lnTo>
                      <a:pt x="17" y="208"/>
                    </a:lnTo>
                    <a:lnTo>
                      <a:pt x="15" y="205"/>
                    </a:lnTo>
                    <a:lnTo>
                      <a:pt x="14" y="202"/>
                    </a:lnTo>
                    <a:lnTo>
                      <a:pt x="12" y="199"/>
                    </a:lnTo>
                    <a:lnTo>
                      <a:pt x="11" y="196"/>
                    </a:lnTo>
                    <a:lnTo>
                      <a:pt x="10" y="193"/>
                    </a:lnTo>
                    <a:lnTo>
                      <a:pt x="8" y="190"/>
                    </a:lnTo>
                    <a:lnTo>
                      <a:pt x="7" y="186"/>
                    </a:lnTo>
                    <a:lnTo>
                      <a:pt x="6" y="183"/>
                    </a:lnTo>
                    <a:lnTo>
                      <a:pt x="5" y="180"/>
                    </a:lnTo>
                    <a:lnTo>
                      <a:pt x="4" y="177"/>
                    </a:lnTo>
                    <a:lnTo>
                      <a:pt x="4" y="173"/>
                    </a:lnTo>
                    <a:lnTo>
                      <a:pt x="3" y="170"/>
                    </a:lnTo>
                    <a:lnTo>
                      <a:pt x="2" y="166"/>
                    </a:lnTo>
                    <a:lnTo>
                      <a:pt x="2" y="162"/>
                    </a:lnTo>
                    <a:lnTo>
                      <a:pt x="1" y="159"/>
                    </a:lnTo>
                    <a:lnTo>
                      <a:pt x="1" y="155"/>
                    </a:lnTo>
                    <a:lnTo>
                      <a:pt x="0" y="152"/>
                    </a:lnTo>
                    <a:lnTo>
                      <a:pt x="0" y="148"/>
                    </a:lnTo>
                    <a:lnTo>
                      <a:pt x="0" y="145"/>
                    </a:lnTo>
                    <a:lnTo>
                      <a:pt x="0" y="141"/>
                    </a:lnTo>
                    <a:lnTo>
                      <a:pt x="0" y="141"/>
                    </a:lnTo>
                    <a:lnTo>
                      <a:pt x="0" y="138"/>
                    </a:lnTo>
                    <a:lnTo>
                      <a:pt x="0" y="134"/>
                    </a:lnTo>
                    <a:lnTo>
                      <a:pt x="0" y="130"/>
                    </a:lnTo>
                    <a:lnTo>
                      <a:pt x="1" y="127"/>
                    </a:lnTo>
                    <a:lnTo>
                      <a:pt x="1" y="123"/>
                    </a:lnTo>
                    <a:lnTo>
                      <a:pt x="2" y="120"/>
                    </a:lnTo>
                    <a:lnTo>
                      <a:pt x="2" y="117"/>
                    </a:lnTo>
                    <a:lnTo>
                      <a:pt x="3" y="112"/>
                    </a:lnTo>
                    <a:lnTo>
                      <a:pt x="4" y="109"/>
                    </a:lnTo>
                    <a:lnTo>
                      <a:pt x="4" y="106"/>
                    </a:lnTo>
                    <a:lnTo>
                      <a:pt x="5" y="102"/>
                    </a:lnTo>
                    <a:lnTo>
                      <a:pt x="6" y="99"/>
                    </a:lnTo>
                    <a:lnTo>
                      <a:pt x="7" y="96"/>
                    </a:lnTo>
                    <a:lnTo>
                      <a:pt x="8" y="93"/>
                    </a:lnTo>
                    <a:lnTo>
                      <a:pt x="10" y="89"/>
                    </a:lnTo>
                    <a:lnTo>
                      <a:pt x="11" y="86"/>
                    </a:lnTo>
                    <a:lnTo>
                      <a:pt x="12" y="83"/>
                    </a:lnTo>
                    <a:lnTo>
                      <a:pt x="14" y="80"/>
                    </a:lnTo>
                    <a:lnTo>
                      <a:pt x="15" y="77"/>
                    </a:lnTo>
                    <a:lnTo>
                      <a:pt x="17" y="74"/>
                    </a:lnTo>
                    <a:lnTo>
                      <a:pt x="18" y="71"/>
                    </a:lnTo>
                    <a:lnTo>
                      <a:pt x="20" y="68"/>
                    </a:lnTo>
                    <a:lnTo>
                      <a:pt x="22" y="66"/>
                    </a:lnTo>
                    <a:lnTo>
                      <a:pt x="24" y="63"/>
                    </a:lnTo>
                    <a:lnTo>
                      <a:pt x="26" y="59"/>
                    </a:lnTo>
                    <a:lnTo>
                      <a:pt x="28" y="56"/>
                    </a:lnTo>
                    <a:lnTo>
                      <a:pt x="31" y="54"/>
                    </a:lnTo>
                    <a:lnTo>
                      <a:pt x="33" y="51"/>
                    </a:lnTo>
                    <a:lnTo>
                      <a:pt x="35" y="49"/>
                    </a:lnTo>
                    <a:lnTo>
                      <a:pt x="37" y="46"/>
                    </a:lnTo>
                    <a:lnTo>
                      <a:pt x="39" y="44"/>
                    </a:lnTo>
                    <a:lnTo>
                      <a:pt x="42" y="41"/>
                    </a:lnTo>
                    <a:lnTo>
                      <a:pt x="44" y="39"/>
                    </a:lnTo>
                    <a:lnTo>
                      <a:pt x="46" y="37"/>
                    </a:lnTo>
                    <a:lnTo>
                      <a:pt x="49" y="34"/>
                    </a:lnTo>
                    <a:lnTo>
                      <a:pt x="52" y="32"/>
                    </a:lnTo>
                    <a:lnTo>
                      <a:pt x="54" y="30"/>
                    </a:lnTo>
                    <a:lnTo>
                      <a:pt x="57" y="28"/>
                    </a:lnTo>
                    <a:lnTo>
                      <a:pt x="59" y="26"/>
                    </a:lnTo>
                    <a:lnTo>
                      <a:pt x="62" y="24"/>
                    </a:lnTo>
                    <a:lnTo>
                      <a:pt x="65" y="22"/>
                    </a:lnTo>
                    <a:lnTo>
                      <a:pt x="68" y="21"/>
                    </a:lnTo>
                    <a:lnTo>
                      <a:pt x="71" y="19"/>
                    </a:lnTo>
                    <a:lnTo>
                      <a:pt x="74" y="17"/>
                    </a:lnTo>
                    <a:lnTo>
                      <a:pt x="77" y="16"/>
                    </a:lnTo>
                    <a:lnTo>
                      <a:pt x="80" y="14"/>
                    </a:lnTo>
                    <a:lnTo>
                      <a:pt x="84" y="13"/>
                    </a:lnTo>
                    <a:lnTo>
                      <a:pt x="87" y="11"/>
                    </a:lnTo>
                    <a:lnTo>
                      <a:pt x="90" y="10"/>
                    </a:lnTo>
                    <a:lnTo>
                      <a:pt x="93" y="9"/>
                    </a:lnTo>
                    <a:lnTo>
                      <a:pt x="96" y="7"/>
                    </a:lnTo>
                    <a:lnTo>
                      <a:pt x="99" y="6"/>
                    </a:lnTo>
                    <a:lnTo>
                      <a:pt x="103" y="5"/>
                    </a:lnTo>
                    <a:lnTo>
                      <a:pt x="106" y="4"/>
                    </a:lnTo>
                    <a:lnTo>
                      <a:pt x="109" y="3"/>
                    </a:lnTo>
                    <a:lnTo>
                      <a:pt x="113" y="2"/>
                    </a:lnTo>
                    <a:lnTo>
                      <a:pt x="116" y="2"/>
                    </a:lnTo>
                    <a:lnTo>
                      <a:pt x="119" y="1"/>
                    </a:lnTo>
                    <a:lnTo>
                      <a:pt x="123" y="1"/>
                    </a:lnTo>
                    <a:lnTo>
                      <a:pt x="126" y="0"/>
                    </a:lnTo>
                    <a:lnTo>
                      <a:pt x="130" y="0"/>
                    </a:lnTo>
                    <a:lnTo>
                      <a:pt x="133" y="0"/>
                    </a:lnTo>
                    <a:lnTo>
                      <a:pt x="138" y="0"/>
                    </a:lnTo>
                    <a:lnTo>
                      <a:pt x="142" y="0"/>
                    </a:lnTo>
                    <a:lnTo>
                      <a:pt x="142" y="0"/>
                    </a:lnTo>
                    <a:lnTo>
                      <a:pt x="145" y="0"/>
                    </a:lnTo>
                    <a:lnTo>
                      <a:pt x="149" y="0"/>
                    </a:lnTo>
                    <a:lnTo>
                      <a:pt x="152" y="0"/>
                    </a:lnTo>
                    <a:lnTo>
                      <a:pt x="156" y="0"/>
                    </a:lnTo>
                    <a:lnTo>
                      <a:pt x="159" y="1"/>
                    </a:lnTo>
                    <a:lnTo>
                      <a:pt x="163" y="1"/>
                    </a:lnTo>
                    <a:lnTo>
                      <a:pt x="166" y="2"/>
                    </a:lnTo>
                    <a:lnTo>
                      <a:pt x="169" y="2"/>
                    </a:lnTo>
                    <a:lnTo>
                      <a:pt x="173" y="3"/>
                    </a:lnTo>
                    <a:lnTo>
                      <a:pt x="176" y="4"/>
                    </a:lnTo>
                    <a:lnTo>
                      <a:pt x="179" y="5"/>
                    </a:lnTo>
                    <a:lnTo>
                      <a:pt x="183" y="6"/>
                    </a:lnTo>
                    <a:lnTo>
                      <a:pt x="186" y="7"/>
                    </a:lnTo>
                    <a:lnTo>
                      <a:pt x="189" y="9"/>
                    </a:lnTo>
                    <a:lnTo>
                      <a:pt x="193" y="10"/>
                    </a:lnTo>
                    <a:lnTo>
                      <a:pt x="196" y="11"/>
                    </a:lnTo>
                    <a:lnTo>
                      <a:pt x="199" y="13"/>
                    </a:lnTo>
                    <a:lnTo>
                      <a:pt x="202" y="14"/>
                    </a:lnTo>
                    <a:lnTo>
                      <a:pt x="205" y="16"/>
                    </a:lnTo>
                    <a:lnTo>
                      <a:pt x="208" y="17"/>
                    </a:lnTo>
                    <a:lnTo>
                      <a:pt x="211" y="19"/>
                    </a:lnTo>
                    <a:lnTo>
                      <a:pt x="214" y="21"/>
                    </a:lnTo>
                    <a:lnTo>
                      <a:pt x="217" y="22"/>
                    </a:lnTo>
                    <a:lnTo>
                      <a:pt x="220" y="24"/>
                    </a:lnTo>
                    <a:lnTo>
                      <a:pt x="223" y="26"/>
                    </a:lnTo>
                    <a:lnTo>
                      <a:pt x="225" y="28"/>
                    </a:lnTo>
                    <a:lnTo>
                      <a:pt x="228" y="30"/>
                    </a:lnTo>
                    <a:lnTo>
                      <a:pt x="230" y="32"/>
                    </a:lnTo>
                    <a:lnTo>
                      <a:pt x="233" y="34"/>
                    </a:lnTo>
                    <a:lnTo>
                      <a:pt x="236" y="37"/>
                    </a:lnTo>
                    <a:lnTo>
                      <a:pt x="238" y="39"/>
                    </a:lnTo>
                    <a:lnTo>
                      <a:pt x="240" y="41"/>
                    </a:lnTo>
                    <a:lnTo>
                      <a:pt x="243" y="44"/>
                    </a:lnTo>
                    <a:lnTo>
                      <a:pt x="246" y="46"/>
                    </a:lnTo>
                    <a:lnTo>
                      <a:pt x="248" y="49"/>
                    </a:lnTo>
                    <a:lnTo>
                      <a:pt x="250" y="51"/>
                    </a:lnTo>
                    <a:lnTo>
                      <a:pt x="252" y="54"/>
                    </a:lnTo>
                    <a:lnTo>
                      <a:pt x="254" y="56"/>
                    </a:lnTo>
                    <a:lnTo>
                      <a:pt x="256" y="59"/>
                    </a:lnTo>
                    <a:lnTo>
                      <a:pt x="258" y="63"/>
                    </a:lnTo>
                    <a:lnTo>
                      <a:pt x="260" y="66"/>
                    </a:lnTo>
                    <a:lnTo>
                      <a:pt x="262" y="68"/>
                    </a:lnTo>
                    <a:lnTo>
                      <a:pt x="264" y="71"/>
                    </a:lnTo>
                    <a:lnTo>
                      <a:pt x="265" y="74"/>
                    </a:lnTo>
                    <a:lnTo>
                      <a:pt x="267" y="77"/>
                    </a:lnTo>
                    <a:lnTo>
                      <a:pt x="268" y="80"/>
                    </a:lnTo>
                    <a:lnTo>
                      <a:pt x="270" y="83"/>
                    </a:lnTo>
                    <a:lnTo>
                      <a:pt x="271" y="86"/>
                    </a:lnTo>
                    <a:lnTo>
                      <a:pt x="272" y="89"/>
                    </a:lnTo>
                    <a:lnTo>
                      <a:pt x="274" y="93"/>
                    </a:lnTo>
                    <a:lnTo>
                      <a:pt x="275" y="96"/>
                    </a:lnTo>
                    <a:lnTo>
                      <a:pt x="276" y="99"/>
                    </a:lnTo>
                    <a:lnTo>
                      <a:pt x="277" y="102"/>
                    </a:lnTo>
                    <a:lnTo>
                      <a:pt x="278" y="106"/>
                    </a:lnTo>
                    <a:lnTo>
                      <a:pt x="278" y="109"/>
                    </a:lnTo>
                    <a:lnTo>
                      <a:pt x="279" y="112"/>
                    </a:lnTo>
                    <a:lnTo>
                      <a:pt x="280" y="117"/>
                    </a:lnTo>
                    <a:lnTo>
                      <a:pt x="280" y="120"/>
                    </a:lnTo>
                    <a:lnTo>
                      <a:pt x="281" y="123"/>
                    </a:lnTo>
                    <a:lnTo>
                      <a:pt x="281" y="127"/>
                    </a:lnTo>
                    <a:lnTo>
                      <a:pt x="282" y="130"/>
                    </a:lnTo>
                    <a:lnTo>
                      <a:pt x="282" y="134"/>
                    </a:lnTo>
                    <a:lnTo>
                      <a:pt x="282" y="138"/>
                    </a:lnTo>
                    <a:lnTo>
                      <a:pt x="282" y="141"/>
                    </a:lnTo>
                    <a:lnTo>
                      <a:pt x="282" y="141"/>
                    </a:lnTo>
                    <a:lnTo>
                      <a:pt x="282" y="145"/>
                    </a:lnTo>
                    <a:lnTo>
                      <a:pt x="282" y="148"/>
                    </a:lnTo>
                    <a:lnTo>
                      <a:pt x="282" y="152"/>
                    </a:lnTo>
                    <a:lnTo>
                      <a:pt x="281" y="155"/>
                    </a:lnTo>
                    <a:lnTo>
                      <a:pt x="281" y="159"/>
                    </a:lnTo>
                    <a:lnTo>
                      <a:pt x="280" y="162"/>
                    </a:lnTo>
                    <a:lnTo>
                      <a:pt x="280" y="166"/>
                    </a:lnTo>
                    <a:lnTo>
                      <a:pt x="279" y="170"/>
                    </a:lnTo>
                    <a:lnTo>
                      <a:pt x="278" y="173"/>
                    </a:lnTo>
                    <a:lnTo>
                      <a:pt x="278" y="177"/>
                    </a:lnTo>
                    <a:lnTo>
                      <a:pt x="277" y="180"/>
                    </a:lnTo>
                    <a:lnTo>
                      <a:pt x="276" y="183"/>
                    </a:lnTo>
                    <a:lnTo>
                      <a:pt x="275" y="186"/>
                    </a:lnTo>
                    <a:lnTo>
                      <a:pt x="274" y="190"/>
                    </a:lnTo>
                    <a:lnTo>
                      <a:pt x="272" y="193"/>
                    </a:lnTo>
                    <a:lnTo>
                      <a:pt x="271" y="196"/>
                    </a:lnTo>
                    <a:lnTo>
                      <a:pt x="270" y="199"/>
                    </a:lnTo>
                    <a:lnTo>
                      <a:pt x="268" y="202"/>
                    </a:lnTo>
                    <a:lnTo>
                      <a:pt x="267" y="205"/>
                    </a:lnTo>
                    <a:lnTo>
                      <a:pt x="265" y="208"/>
                    </a:lnTo>
                    <a:lnTo>
                      <a:pt x="264" y="211"/>
                    </a:lnTo>
                    <a:lnTo>
                      <a:pt x="262" y="214"/>
                    </a:lnTo>
                    <a:lnTo>
                      <a:pt x="260" y="217"/>
                    </a:lnTo>
                    <a:lnTo>
                      <a:pt x="258" y="219"/>
                    </a:lnTo>
                    <a:lnTo>
                      <a:pt x="256" y="222"/>
                    </a:lnTo>
                    <a:lnTo>
                      <a:pt x="254" y="226"/>
                    </a:lnTo>
                    <a:lnTo>
                      <a:pt x="252" y="229"/>
                    </a:lnTo>
                    <a:lnTo>
                      <a:pt x="250" y="231"/>
                    </a:lnTo>
                    <a:lnTo>
                      <a:pt x="248" y="234"/>
                    </a:lnTo>
                    <a:lnTo>
                      <a:pt x="246" y="236"/>
                    </a:lnTo>
                    <a:lnTo>
                      <a:pt x="243" y="239"/>
                    </a:lnTo>
                    <a:lnTo>
                      <a:pt x="240" y="241"/>
                    </a:lnTo>
                    <a:lnTo>
                      <a:pt x="238" y="243"/>
                    </a:lnTo>
                    <a:lnTo>
                      <a:pt x="236" y="246"/>
                    </a:lnTo>
                    <a:lnTo>
                      <a:pt x="233" y="248"/>
                    </a:lnTo>
                    <a:lnTo>
                      <a:pt x="230" y="250"/>
                    </a:lnTo>
                    <a:lnTo>
                      <a:pt x="228" y="252"/>
                    </a:lnTo>
                    <a:lnTo>
                      <a:pt x="225" y="254"/>
                    </a:lnTo>
                    <a:lnTo>
                      <a:pt x="223" y="256"/>
                    </a:lnTo>
                    <a:lnTo>
                      <a:pt x="220" y="258"/>
                    </a:lnTo>
                    <a:lnTo>
                      <a:pt x="217" y="260"/>
                    </a:lnTo>
                    <a:lnTo>
                      <a:pt x="214" y="262"/>
                    </a:lnTo>
                    <a:lnTo>
                      <a:pt x="211" y="263"/>
                    </a:lnTo>
                    <a:lnTo>
                      <a:pt x="208" y="265"/>
                    </a:lnTo>
                    <a:lnTo>
                      <a:pt x="205" y="266"/>
                    </a:lnTo>
                    <a:lnTo>
                      <a:pt x="202" y="268"/>
                    </a:lnTo>
                    <a:lnTo>
                      <a:pt x="199" y="269"/>
                    </a:lnTo>
                    <a:lnTo>
                      <a:pt x="196" y="271"/>
                    </a:lnTo>
                    <a:lnTo>
                      <a:pt x="193" y="272"/>
                    </a:lnTo>
                    <a:lnTo>
                      <a:pt x="189" y="273"/>
                    </a:lnTo>
                    <a:lnTo>
                      <a:pt x="186" y="274"/>
                    </a:lnTo>
                    <a:lnTo>
                      <a:pt x="183" y="275"/>
                    </a:lnTo>
                    <a:lnTo>
                      <a:pt x="179" y="277"/>
                    </a:lnTo>
                    <a:lnTo>
                      <a:pt x="176" y="278"/>
                    </a:lnTo>
                    <a:lnTo>
                      <a:pt x="173" y="279"/>
                    </a:lnTo>
                    <a:lnTo>
                      <a:pt x="169" y="280"/>
                    </a:lnTo>
                    <a:lnTo>
                      <a:pt x="166" y="280"/>
                    </a:lnTo>
                    <a:lnTo>
                      <a:pt x="163" y="281"/>
                    </a:lnTo>
                    <a:lnTo>
                      <a:pt x="159" y="282"/>
                    </a:lnTo>
                    <a:lnTo>
                      <a:pt x="156" y="282"/>
                    </a:lnTo>
                    <a:lnTo>
                      <a:pt x="152" y="282"/>
                    </a:lnTo>
                    <a:lnTo>
                      <a:pt x="149" y="282"/>
                    </a:lnTo>
                    <a:lnTo>
                      <a:pt x="145" y="283"/>
                    </a:lnTo>
                    <a:lnTo>
                      <a:pt x="142" y="283"/>
                    </a:lnTo>
                    <a:lnTo>
                      <a:pt x="142" y="141"/>
                    </a:lnTo>
                    <a:lnTo>
                      <a:pt x="142" y="283"/>
                    </a:lnTo>
                    <a:close/>
                  </a:path>
                </a:pathLst>
              </a:custGeom>
              <a:solidFill>
                <a:srgbClr val="0070C0"/>
              </a:solidFill>
              <a:ln w="9525">
                <a:solidFill>
                  <a:schemeClr val="accent1"/>
                </a:solid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pPr>
                <a:endParaRPr lang="zh-CN" altLang="en-US" sz="1867">
                  <a:solidFill>
                    <a:srgbClr val="000000"/>
                  </a:solidFill>
                  <a:latin typeface="FrutigerNext LT Medium"/>
                  <a:ea typeface="微软雅黑" pitchFamily="34" charset="-122"/>
                </a:endParaRPr>
              </a:p>
            </p:txBody>
          </p:sp>
        </p:grpSp>
        <p:sp>
          <p:nvSpPr>
            <p:cNvPr id="405" name="文本框 404"/>
            <p:cNvSpPr txBox="1"/>
            <p:nvPr/>
          </p:nvSpPr>
          <p:spPr>
            <a:xfrm>
              <a:off x="626525" y="3569036"/>
              <a:ext cx="566433"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图书馆</a:t>
              </a:r>
            </a:p>
          </p:txBody>
        </p:sp>
        <p:sp>
          <p:nvSpPr>
            <p:cNvPr id="406" name="文本框 405"/>
            <p:cNvSpPr txBox="1"/>
            <p:nvPr/>
          </p:nvSpPr>
          <p:spPr>
            <a:xfrm>
              <a:off x="640380" y="3723878"/>
              <a:ext cx="426582"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宿舍</a:t>
              </a:r>
            </a:p>
          </p:txBody>
        </p:sp>
        <p:sp>
          <p:nvSpPr>
            <p:cNvPr id="407" name="文本框 406"/>
            <p:cNvSpPr txBox="1"/>
            <p:nvPr/>
          </p:nvSpPr>
          <p:spPr>
            <a:xfrm>
              <a:off x="678362" y="3795886"/>
              <a:ext cx="506201" cy="209119"/>
            </a:xfrm>
            <a:prstGeom prst="rect">
              <a:avLst/>
            </a:prstGeom>
            <a:noFill/>
          </p:spPr>
          <p:txBody>
            <a:bodyPr wrap="square" rtlCol="0">
              <a:spAutoFit/>
            </a:bodyPr>
            <a:lstStyle/>
            <a:p>
              <a:r>
                <a:rPr lang="en-US" altLang="zh-CN" sz="1067" dirty="0">
                  <a:solidFill>
                    <a:schemeClr val="bg1"/>
                  </a:solidFill>
                  <a:latin typeface="微软雅黑" panose="020B0503020204020204" pitchFamily="34" charset="-122"/>
                  <a:ea typeface="微软雅黑" panose="020B0503020204020204" pitchFamily="34" charset="-122"/>
                </a:rPr>
                <a:t>…</a:t>
              </a:r>
              <a:endParaRPr lang="zh-CN" altLang="en-US" sz="1067" dirty="0">
                <a:solidFill>
                  <a:schemeClr val="bg1"/>
                </a:solidFill>
                <a:latin typeface="微软雅黑" panose="020B0503020204020204" pitchFamily="34" charset="-122"/>
                <a:ea typeface="微软雅黑" panose="020B0503020204020204" pitchFamily="34" charset="-122"/>
              </a:endParaRPr>
            </a:p>
          </p:txBody>
        </p:sp>
        <p:sp>
          <p:nvSpPr>
            <p:cNvPr id="408" name="文本框 407"/>
            <p:cNvSpPr txBox="1"/>
            <p:nvPr/>
          </p:nvSpPr>
          <p:spPr>
            <a:xfrm>
              <a:off x="626525" y="2629443"/>
              <a:ext cx="426582" cy="209119"/>
            </a:xfrm>
            <a:prstGeom prst="rect">
              <a:avLst/>
            </a:prstGeom>
            <a:noFill/>
          </p:spPr>
          <p:txBody>
            <a:bodyPr wrap="square" rtlCol="0">
              <a:spAutoFit/>
            </a:bodyPr>
            <a:lstStyle/>
            <a:p>
              <a:pPr algn="ctr"/>
              <a:r>
                <a:rPr lang="en-US" altLang="zh-CN" sz="1067" dirty="0">
                  <a:solidFill>
                    <a:schemeClr val="bg1"/>
                  </a:solidFill>
                  <a:latin typeface="微软雅黑" panose="020B0503020204020204" pitchFamily="34" charset="-122"/>
                  <a:ea typeface="微软雅黑" panose="020B0503020204020204" pitchFamily="34" charset="-122"/>
                </a:rPr>
                <a:t>…</a:t>
              </a:r>
              <a:endParaRPr lang="zh-CN" altLang="en-US" sz="1067" dirty="0">
                <a:solidFill>
                  <a:schemeClr val="bg1"/>
                </a:solidFill>
                <a:latin typeface="微软雅黑" panose="020B0503020204020204" pitchFamily="34" charset="-122"/>
                <a:ea typeface="微软雅黑" panose="020B0503020204020204" pitchFamily="34" charset="-122"/>
              </a:endParaRPr>
            </a:p>
          </p:txBody>
        </p:sp>
        <p:sp>
          <p:nvSpPr>
            <p:cNvPr id="409" name="Rectangle 42"/>
            <p:cNvSpPr>
              <a:spLocks noChangeArrowheads="1"/>
            </p:cNvSpPr>
            <p:nvPr/>
          </p:nvSpPr>
          <p:spPr bwMode="auto">
            <a:xfrm>
              <a:off x="1013274" y="2725573"/>
              <a:ext cx="171288" cy="10753"/>
            </a:xfrm>
            <a:prstGeom prst="rect">
              <a:avLst/>
            </a:prstGeom>
            <a:solidFill>
              <a:srgbClr val="FFCC99">
                <a:lumMod val="75000"/>
              </a:srgbClr>
            </a:solidFill>
            <a:ln w="9525">
              <a:noFill/>
              <a:miter lim="800000"/>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410" name="Freeform 43"/>
            <p:cNvSpPr>
              <a:spLocks/>
            </p:cNvSpPr>
            <p:nvPr/>
          </p:nvSpPr>
          <p:spPr bwMode="auto">
            <a:xfrm>
              <a:off x="991670" y="2709443"/>
              <a:ext cx="43208" cy="43014"/>
            </a:xfrm>
            <a:custGeom>
              <a:avLst/>
              <a:gdLst/>
              <a:ahLst/>
              <a:cxnLst>
                <a:cxn ang="0">
                  <a:pos x="130" y="282"/>
                </a:cxn>
                <a:cxn ang="0">
                  <a:pos x="113" y="279"/>
                </a:cxn>
                <a:cxn ang="0">
                  <a:pos x="95" y="275"/>
                </a:cxn>
                <a:cxn ang="0">
                  <a:pos x="80" y="268"/>
                </a:cxn>
                <a:cxn ang="0">
                  <a:pos x="65" y="260"/>
                </a:cxn>
                <a:cxn ang="0">
                  <a:pos x="52" y="249"/>
                </a:cxn>
                <a:cxn ang="0">
                  <a:pos x="39" y="238"/>
                </a:cxn>
                <a:cxn ang="0">
                  <a:pos x="28" y="225"/>
                </a:cxn>
                <a:cxn ang="0">
                  <a:pos x="19" y="211"/>
                </a:cxn>
                <a:cxn ang="0">
                  <a:pos x="11" y="195"/>
                </a:cxn>
                <a:cxn ang="0">
                  <a:pos x="5" y="179"/>
                </a:cxn>
                <a:cxn ang="0">
                  <a:pos x="2" y="162"/>
                </a:cxn>
                <a:cxn ang="0">
                  <a:pos x="0" y="144"/>
                </a:cxn>
                <a:cxn ang="0">
                  <a:pos x="1" y="130"/>
                </a:cxn>
                <a:cxn ang="0">
                  <a:pos x="3" y="113"/>
                </a:cxn>
                <a:cxn ang="0">
                  <a:pos x="7" y="95"/>
                </a:cxn>
                <a:cxn ang="0">
                  <a:pos x="14" y="79"/>
                </a:cxn>
                <a:cxn ang="0">
                  <a:pos x="22" y="65"/>
                </a:cxn>
                <a:cxn ang="0">
                  <a:pos x="32" y="51"/>
                </a:cxn>
                <a:cxn ang="0">
                  <a:pos x="43" y="38"/>
                </a:cxn>
                <a:cxn ang="0">
                  <a:pos x="57" y="27"/>
                </a:cxn>
                <a:cxn ang="0">
                  <a:pos x="71" y="18"/>
                </a:cxn>
                <a:cxn ang="0">
                  <a:pos x="86" y="11"/>
                </a:cxn>
                <a:cxn ang="0">
                  <a:pos x="103" y="5"/>
                </a:cxn>
                <a:cxn ang="0">
                  <a:pos x="120" y="1"/>
                </a:cxn>
                <a:cxn ang="0">
                  <a:pos x="137" y="0"/>
                </a:cxn>
                <a:cxn ang="0">
                  <a:pos x="151" y="0"/>
                </a:cxn>
                <a:cxn ang="0">
                  <a:pos x="170" y="3"/>
                </a:cxn>
                <a:cxn ang="0">
                  <a:pos x="186" y="7"/>
                </a:cxn>
                <a:cxn ang="0">
                  <a:pos x="202" y="14"/>
                </a:cxn>
                <a:cxn ang="0">
                  <a:pos x="217" y="22"/>
                </a:cxn>
                <a:cxn ang="0">
                  <a:pos x="231" y="32"/>
                </a:cxn>
                <a:cxn ang="0">
                  <a:pos x="243" y="43"/>
                </a:cxn>
                <a:cxn ang="0">
                  <a:pos x="254" y="57"/>
                </a:cxn>
                <a:cxn ang="0">
                  <a:pos x="264" y="71"/>
                </a:cxn>
                <a:cxn ang="0">
                  <a:pos x="271" y="86"/>
                </a:cxn>
                <a:cxn ang="0">
                  <a:pos x="277" y="103"/>
                </a:cxn>
                <a:cxn ang="0">
                  <a:pos x="281" y="119"/>
                </a:cxn>
                <a:cxn ang="0">
                  <a:pos x="282" y="137"/>
                </a:cxn>
                <a:cxn ang="0">
                  <a:pos x="282" y="151"/>
                </a:cxn>
                <a:cxn ang="0">
                  <a:pos x="279" y="169"/>
                </a:cxn>
                <a:cxn ang="0">
                  <a:pos x="275" y="186"/>
                </a:cxn>
                <a:cxn ang="0">
                  <a:pos x="269" y="201"/>
                </a:cxn>
                <a:cxn ang="0">
                  <a:pos x="260" y="217"/>
                </a:cxn>
                <a:cxn ang="0">
                  <a:pos x="249" y="230"/>
                </a:cxn>
                <a:cxn ang="0">
                  <a:pos x="238" y="243"/>
                </a:cxn>
                <a:cxn ang="0">
                  <a:pos x="225" y="253"/>
                </a:cxn>
                <a:cxn ang="0">
                  <a:pos x="212" y="264"/>
                </a:cxn>
                <a:cxn ang="0">
                  <a:pos x="195" y="271"/>
                </a:cxn>
                <a:cxn ang="0">
                  <a:pos x="180" y="277"/>
                </a:cxn>
                <a:cxn ang="0">
                  <a:pos x="163" y="280"/>
                </a:cxn>
                <a:cxn ang="0">
                  <a:pos x="144" y="282"/>
                </a:cxn>
              </a:cxnLst>
              <a:rect l="0" t="0" r="r" b="b"/>
              <a:pathLst>
                <a:path w="282" h="282">
                  <a:moveTo>
                    <a:pt x="141" y="282"/>
                  </a:moveTo>
                  <a:lnTo>
                    <a:pt x="141" y="282"/>
                  </a:lnTo>
                  <a:lnTo>
                    <a:pt x="137" y="282"/>
                  </a:lnTo>
                  <a:lnTo>
                    <a:pt x="134" y="282"/>
                  </a:lnTo>
                  <a:lnTo>
                    <a:pt x="130" y="282"/>
                  </a:lnTo>
                  <a:lnTo>
                    <a:pt x="127" y="281"/>
                  </a:lnTo>
                  <a:lnTo>
                    <a:pt x="123" y="281"/>
                  </a:lnTo>
                  <a:lnTo>
                    <a:pt x="120" y="280"/>
                  </a:lnTo>
                  <a:lnTo>
                    <a:pt x="116" y="280"/>
                  </a:lnTo>
                  <a:lnTo>
                    <a:pt x="113" y="279"/>
                  </a:lnTo>
                  <a:lnTo>
                    <a:pt x="110" y="278"/>
                  </a:lnTo>
                  <a:lnTo>
                    <a:pt x="106" y="278"/>
                  </a:lnTo>
                  <a:lnTo>
                    <a:pt x="103" y="277"/>
                  </a:lnTo>
                  <a:lnTo>
                    <a:pt x="100" y="276"/>
                  </a:lnTo>
                  <a:lnTo>
                    <a:pt x="95" y="275"/>
                  </a:lnTo>
                  <a:lnTo>
                    <a:pt x="92" y="274"/>
                  </a:lnTo>
                  <a:lnTo>
                    <a:pt x="89" y="272"/>
                  </a:lnTo>
                  <a:lnTo>
                    <a:pt x="86" y="271"/>
                  </a:lnTo>
                  <a:lnTo>
                    <a:pt x="83" y="270"/>
                  </a:lnTo>
                  <a:lnTo>
                    <a:pt x="80" y="268"/>
                  </a:lnTo>
                  <a:lnTo>
                    <a:pt x="77" y="267"/>
                  </a:lnTo>
                  <a:lnTo>
                    <a:pt x="74" y="265"/>
                  </a:lnTo>
                  <a:lnTo>
                    <a:pt x="71" y="264"/>
                  </a:lnTo>
                  <a:lnTo>
                    <a:pt x="68" y="262"/>
                  </a:lnTo>
                  <a:lnTo>
                    <a:pt x="65" y="260"/>
                  </a:lnTo>
                  <a:lnTo>
                    <a:pt x="62" y="257"/>
                  </a:lnTo>
                  <a:lnTo>
                    <a:pt x="60" y="255"/>
                  </a:lnTo>
                  <a:lnTo>
                    <a:pt x="57" y="253"/>
                  </a:lnTo>
                  <a:lnTo>
                    <a:pt x="54" y="251"/>
                  </a:lnTo>
                  <a:lnTo>
                    <a:pt x="52" y="249"/>
                  </a:lnTo>
                  <a:lnTo>
                    <a:pt x="49" y="247"/>
                  </a:lnTo>
                  <a:lnTo>
                    <a:pt x="47" y="245"/>
                  </a:lnTo>
                  <a:lnTo>
                    <a:pt x="43" y="243"/>
                  </a:lnTo>
                  <a:lnTo>
                    <a:pt x="41" y="240"/>
                  </a:lnTo>
                  <a:lnTo>
                    <a:pt x="39" y="238"/>
                  </a:lnTo>
                  <a:lnTo>
                    <a:pt x="36" y="235"/>
                  </a:lnTo>
                  <a:lnTo>
                    <a:pt x="34" y="233"/>
                  </a:lnTo>
                  <a:lnTo>
                    <a:pt x="32" y="230"/>
                  </a:lnTo>
                  <a:lnTo>
                    <a:pt x="30" y="228"/>
                  </a:lnTo>
                  <a:lnTo>
                    <a:pt x="28" y="225"/>
                  </a:lnTo>
                  <a:lnTo>
                    <a:pt x="26" y="223"/>
                  </a:lnTo>
                  <a:lnTo>
                    <a:pt x="24" y="220"/>
                  </a:lnTo>
                  <a:lnTo>
                    <a:pt x="22" y="217"/>
                  </a:lnTo>
                  <a:lnTo>
                    <a:pt x="20" y="214"/>
                  </a:lnTo>
                  <a:lnTo>
                    <a:pt x="19" y="211"/>
                  </a:lnTo>
                  <a:lnTo>
                    <a:pt x="17" y="208"/>
                  </a:lnTo>
                  <a:lnTo>
                    <a:pt x="15" y="204"/>
                  </a:lnTo>
                  <a:lnTo>
                    <a:pt x="14" y="201"/>
                  </a:lnTo>
                  <a:lnTo>
                    <a:pt x="12" y="198"/>
                  </a:lnTo>
                  <a:lnTo>
                    <a:pt x="11" y="195"/>
                  </a:lnTo>
                  <a:lnTo>
                    <a:pt x="10" y="192"/>
                  </a:lnTo>
                  <a:lnTo>
                    <a:pt x="9" y="189"/>
                  </a:lnTo>
                  <a:lnTo>
                    <a:pt x="7" y="186"/>
                  </a:lnTo>
                  <a:lnTo>
                    <a:pt x="6" y="183"/>
                  </a:lnTo>
                  <a:lnTo>
                    <a:pt x="5" y="179"/>
                  </a:lnTo>
                  <a:lnTo>
                    <a:pt x="5" y="176"/>
                  </a:lnTo>
                  <a:lnTo>
                    <a:pt x="4" y="173"/>
                  </a:lnTo>
                  <a:lnTo>
                    <a:pt x="3" y="169"/>
                  </a:lnTo>
                  <a:lnTo>
                    <a:pt x="2" y="166"/>
                  </a:lnTo>
                  <a:lnTo>
                    <a:pt x="2" y="162"/>
                  </a:lnTo>
                  <a:lnTo>
                    <a:pt x="1" y="159"/>
                  </a:lnTo>
                  <a:lnTo>
                    <a:pt x="1" y="156"/>
                  </a:lnTo>
                  <a:lnTo>
                    <a:pt x="1" y="151"/>
                  </a:lnTo>
                  <a:lnTo>
                    <a:pt x="0" y="148"/>
                  </a:lnTo>
                  <a:lnTo>
                    <a:pt x="0" y="144"/>
                  </a:lnTo>
                  <a:lnTo>
                    <a:pt x="0" y="140"/>
                  </a:lnTo>
                  <a:lnTo>
                    <a:pt x="0" y="140"/>
                  </a:lnTo>
                  <a:lnTo>
                    <a:pt x="0" y="137"/>
                  </a:lnTo>
                  <a:lnTo>
                    <a:pt x="0" y="133"/>
                  </a:lnTo>
                  <a:lnTo>
                    <a:pt x="1" y="130"/>
                  </a:lnTo>
                  <a:lnTo>
                    <a:pt x="1" y="126"/>
                  </a:lnTo>
                  <a:lnTo>
                    <a:pt x="1" y="123"/>
                  </a:lnTo>
                  <a:lnTo>
                    <a:pt x="2" y="119"/>
                  </a:lnTo>
                  <a:lnTo>
                    <a:pt x="2" y="116"/>
                  </a:lnTo>
                  <a:lnTo>
                    <a:pt x="3" y="113"/>
                  </a:lnTo>
                  <a:lnTo>
                    <a:pt x="4" y="109"/>
                  </a:lnTo>
                  <a:lnTo>
                    <a:pt x="5" y="106"/>
                  </a:lnTo>
                  <a:lnTo>
                    <a:pt x="5" y="103"/>
                  </a:lnTo>
                  <a:lnTo>
                    <a:pt x="6" y="99"/>
                  </a:lnTo>
                  <a:lnTo>
                    <a:pt x="7" y="95"/>
                  </a:lnTo>
                  <a:lnTo>
                    <a:pt x="9" y="92"/>
                  </a:lnTo>
                  <a:lnTo>
                    <a:pt x="10" y="89"/>
                  </a:lnTo>
                  <a:lnTo>
                    <a:pt x="11" y="86"/>
                  </a:lnTo>
                  <a:lnTo>
                    <a:pt x="12" y="82"/>
                  </a:lnTo>
                  <a:lnTo>
                    <a:pt x="14" y="79"/>
                  </a:lnTo>
                  <a:lnTo>
                    <a:pt x="15" y="76"/>
                  </a:lnTo>
                  <a:lnTo>
                    <a:pt x="17" y="73"/>
                  </a:lnTo>
                  <a:lnTo>
                    <a:pt x="19" y="71"/>
                  </a:lnTo>
                  <a:lnTo>
                    <a:pt x="20" y="68"/>
                  </a:lnTo>
                  <a:lnTo>
                    <a:pt x="22" y="65"/>
                  </a:lnTo>
                  <a:lnTo>
                    <a:pt x="24" y="62"/>
                  </a:lnTo>
                  <a:lnTo>
                    <a:pt x="26" y="59"/>
                  </a:lnTo>
                  <a:lnTo>
                    <a:pt x="28" y="57"/>
                  </a:lnTo>
                  <a:lnTo>
                    <a:pt x="30" y="54"/>
                  </a:lnTo>
                  <a:lnTo>
                    <a:pt x="32" y="51"/>
                  </a:lnTo>
                  <a:lnTo>
                    <a:pt x="34" y="49"/>
                  </a:lnTo>
                  <a:lnTo>
                    <a:pt x="36" y="46"/>
                  </a:lnTo>
                  <a:lnTo>
                    <a:pt x="39" y="43"/>
                  </a:lnTo>
                  <a:lnTo>
                    <a:pt x="41" y="41"/>
                  </a:lnTo>
                  <a:lnTo>
                    <a:pt x="43" y="38"/>
                  </a:lnTo>
                  <a:lnTo>
                    <a:pt x="47" y="36"/>
                  </a:lnTo>
                  <a:lnTo>
                    <a:pt x="49" y="34"/>
                  </a:lnTo>
                  <a:lnTo>
                    <a:pt x="52" y="32"/>
                  </a:lnTo>
                  <a:lnTo>
                    <a:pt x="54" y="29"/>
                  </a:lnTo>
                  <a:lnTo>
                    <a:pt x="57" y="27"/>
                  </a:lnTo>
                  <a:lnTo>
                    <a:pt x="60" y="25"/>
                  </a:lnTo>
                  <a:lnTo>
                    <a:pt x="62" y="24"/>
                  </a:lnTo>
                  <a:lnTo>
                    <a:pt x="65" y="22"/>
                  </a:lnTo>
                  <a:lnTo>
                    <a:pt x="68" y="20"/>
                  </a:lnTo>
                  <a:lnTo>
                    <a:pt x="71" y="18"/>
                  </a:lnTo>
                  <a:lnTo>
                    <a:pt x="74" y="17"/>
                  </a:lnTo>
                  <a:lnTo>
                    <a:pt x="77" y="15"/>
                  </a:lnTo>
                  <a:lnTo>
                    <a:pt x="80" y="14"/>
                  </a:lnTo>
                  <a:lnTo>
                    <a:pt x="83" y="12"/>
                  </a:lnTo>
                  <a:lnTo>
                    <a:pt x="86" y="11"/>
                  </a:lnTo>
                  <a:lnTo>
                    <a:pt x="89" y="10"/>
                  </a:lnTo>
                  <a:lnTo>
                    <a:pt x="92" y="8"/>
                  </a:lnTo>
                  <a:lnTo>
                    <a:pt x="95" y="7"/>
                  </a:lnTo>
                  <a:lnTo>
                    <a:pt x="100" y="6"/>
                  </a:lnTo>
                  <a:lnTo>
                    <a:pt x="103" y="5"/>
                  </a:lnTo>
                  <a:lnTo>
                    <a:pt x="106" y="4"/>
                  </a:lnTo>
                  <a:lnTo>
                    <a:pt x="110" y="3"/>
                  </a:lnTo>
                  <a:lnTo>
                    <a:pt x="113" y="3"/>
                  </a:lnTo>
                  <a:lnTo>
                    <a:pt x="116" y="2"/>
                  </a:lnTo>
                  <a:lnTo>
                    <a:pt x="120" y="1"/>
                  </a:lnTo>
                  <a:lnTo>
                    <a:pt x="123" y="1"/>
                  </a:lnTo>
                  <a:lnTo>
                    <a:pt x="127" y="1"/>
                  </a:lnTo>
                  <a:lnTo>
                    <a:pt x="130" y="0"/>
                  </a:lnTo>
                  <a:lnTo>
                    <a:pt x="134" y="0"/>
                  </a:lnTo>
                  <a:lnTo>
                    <a:pt x="137" y="0"/>
                  </a:lnTo>
                  <a:lnTo>
                    <a:pt x="141" y="0"/>
                  </a:lnTo>
                  <a:lnTo>
                    <a:pt x="141" y="0"/>
                  </a:lnTo>
                  <a:lnTo>
                    <a:pt x="144" y="0"/>
                  </a:lnTo>
                  <a:lnTo>
                    <a:pt x="148" y="0"/>
                  </a:lnTo>
                  <a:lnTo>
                    <a:pt x="151" y="0"/>
                  </a:lnTo>
                  <a:lnTo>
                    <a:pt x="156" y="1"/>
                  </a:lnTo>
                  <a:lnTo>
                    <a:pt x="159" y="1"/>
                  </a:lnTo>
                  <a:lnTo>
                    <a:pt x="163" y="1"/>
                  </a:lnTo>
                  <a:lnTo>
                    <a:pt x="166" y="2"/>
                  </a:lnTo>
                  <a:lnTo>
                    <a:pt x="170" y="3"/>
                  </a:lnTo>
                  <a:lnTo>
                    <a:pt x="173" y="3"/>
                  </a:lnTo>
                  <a:lnTo>
                    <a:pt x="176" y="4"/>
                  </a:lnTo>
                  <a:lnTo>
                    <a:pt x="180" y="5"/>
                  </a:lnTo>
                  <a:lnTo>
                    <a:pt x="183" y="6"/>
                  </a:lnTo>
                  <a:lnTo>
                    <a:pt x="186" y="7"/>
                  </a:lnTo>
                  <a:lnTo>
                    <a:pt x="189" y="8"/>
                  </a:lnTo>
                  <a:lnTo>
                    <a:pt x="192" y="10"/>
                  </a:lnTo>
                  <a:lnTo>
                    <a:pt x="195" y="11"/>
                  </a:lnTo>
                  <a:lnTo>
                    <a:pt x="199" y="12"/>
                  </a:lnTo>
                  <a:lnTo>
                    <a:pt x="202" y="14"/>
                  </a:lnTo>
                  <a:lnTo>
                    <a:pt x="206" y="15"/>
                  </a:lnTo>
                  <a:lnTo>
                    <a:pt x="209" y="17"/>
                  </a:lnTo>
                  <a:lnTo>
                    <a:pt x="212" y="18"/>
                  </a:lnTo>
                  <a:lnTo>
                    <a:pt x="214" y="20"/>
                  </a:lnTo>
                  <a:lnTo>
                    <a:pt x="217" y="22"/>
                  </a:lnTo>
                  <a:lnTo>
                    <a:pt x="220" y="24"/>
                  </a:lnTo>
                  <a:lnTo>
                    <a:pt x="223" y="25"/>
                  </a:lnTo>
                  <a:lnTo>
                    <a:pt x="225" y="27"/>
                  </a:lnTo>
                  <a:lnTo>
                    <a:pt x="228" y="29"/>
                  </a:lnTo>
                  <a:lnTo>
                    <a:pt x="231" y="32"/>
                  </a:lnTo>
                  <a:lnTo>
                    <a:pt x="233" y="34"/>
                  </a:lnTo>
                  <a:lnTo>
                    <a:pt x="236" y="36"/>
                  </a:lnTo>
                  <a:lnTo>
                    <a:pt x="238" y="38"/>
                  </a:lnTo>
                  <a:lnTo>
                    <a:pt x="241" y="41"/>
                  </a:lnTo>
                  <a:lnTo>
                    <a:pt x="243" y="43"/>
                  </a:lnTo>
                  <a:lnTo>
                    <a:pt x="245" y="46"/>
                  </a:lnTo>
                  <a:lnTo>
                    <a:pt x="247" y="49"/>
                  </a:lnTo>
                  <a:lnTo>
                    <a:pt x="249" y="51"/>
                  </a:lnTo>
                  <a:lnTo>
                    <a:pt x="252" y="54"/>
                  </a:lnTo>
                  <a:lnTo>
                    <a:pt x="254" y="57"/>
                  </a:lnTo>
                  <a:lnTo>
                    <a:pt x="256" y="59"/>
                  </a:lnTo>
                  <a:lnTo>
                    <a:pt x="257" y="62"/>
                  </a:lnTo>
                  <a:lnTo>
                    <a:pt x="260" y="65"/>
                  </a:lnTo>
                  <a:lnTo>
                    <a:pt x="262" y="68"/>
                  </a:lnTo>
                  <a:lnTo>
                    <a:pt x="264" y="71"/>
                  </a:lnTo>
                  <a:lnTo>
                    <a:pt x="265" y="73"/>
                  </a:lnTo>
                  <a:lnTo>
                    <a:pt x="267" y="76"/>
                  </a:lnTo>
                  <a:lnTo>
                    <a:pt x="269" y="79"/>
                  </a:lnTo>
                  <a:lnTo>
                    <a:pt x="270" y="82"/>
                  </a:lnTo>
                  <a:lnTo>
                    <a:pt x="271" y="86"/>
                  </a:lnTo>
                  <a:lnTo>
                    <a:pt x="273" y="89"/>
                  </a:lnTo>
                  <a:lnTo>
                    <a:pt x="274" y="92"/>
                  </a:lnTo>
                  <a:lnTo>
                    <a:pt x="275" y="95"/>
                  </a:lnTo>
                  <a:lnTo>
                    <a:pt x="276" y="99"/>
                  </a:lnTo>
                  <a:lnTo>
                    <a:pt x="277" y="103"/>
                  </a:lnTo>
                  <a:lnTo>
                    <a:pt x="278" y="106"/>
                  </a:lnTo>
                  <a:lnTo>
                    <a:pt x="279" y="109"/>
                  </a:lnTo>
                  <a:lnTo>
                    <a:pt x="279" y="113"/>
                  </a:lnTo>
                  <a:lnTo>
                    <a:pt x="280" y="116"/>
                  </a:lnTo>
                  <a:lnTo>
                    <a:pt x="281" y="119"/>
                  </a:lnTo>
                  <a:lnTo>
                    <a:pt x="281" y="123"/>
                  </a:lnTo>
                  <a:lnTo>
                    <a:pt x="282" y="126"/>
                  </a:lnTo>
                  <a:lnTo>
                    <a:pt x="282" y="130"/>
                  </a:lnTo>
                  <a:lnTo>
                    <a:pt x="282" y="133"/>
                  </a:lnTo>
                  <a:lnTo>
                    <a:pt x="282" y="137"/>
                  </a:lnTo>
                  <a:lnTo>
                    <a:pt x="282" y="140"/>
                  </a:lnTo>
                  <a:lnTo>
                    <a:pt x="282" y="140"/>
                  </a:lnTo>
                  <a:lnTo>
                    <a:pt x="282" y="144"/>
                  </a:lnTo>
                  <a:lnTo>
                    <a:pt x="282" y="148"/>
                  </a:lnTo>
                  <a:lnTo>
                    <a:pt x="282" y="151"/>
                  </a:lnTo>
                  <a:lnTo>
                    <a:pt x="282" y="156"/>
                  </a:lnTo>
                  <a:lnTo>
                    <a:pt x="281" y="159"/>
                  </a:lnTo>
                  <a:lnTo>
                    <a:pt x="281" y="162"/>
                  </a:lnTo>
                  <a:lnTo>
                    <a:pt x="280" y="166"/>
                  </a:lnTo>
                  <a:lnTo>
                    <a:pt x="279" y="169"/>
                  </a:lnTo>
                  <a:lnTo>
                    <a:pt x="279" y="173"/>
                  </a:lnTo>
                  <a:lnTo>
                    <a:pt x="278" y="176"/>
                  </a:lnTo>
                  <a:lnTo>
                    <a:pt x="277" y="179"/>
                  </a:lnTo>
                  <a:lnTo>
                    <a:pt x="276" y="183"/>
                  </a:lnTo>
                  <a:lnTo>
                    <a:pt x="275" y="186"/>
                  </a:lnTo>
                  <a:lnTo>
                    <a:pt x="274" y="189"/>
                  </a:lnTo>
                  <a:lnTo>
                    <a:pt x="273" y="192"/>
                  </a:lnTo>
                  <a:lnTo>
                    <a:pt x="271" y="195"/>
                  </a:lnTo>
                  <a:lnTo>
                    <a:pt x="270" y="198"/>
                  </a:lnTo>
                  <a:lnTo>
                    <a:pt x="269" y="201"/>
                  </a:lnTo>
                  <a:lnTo>
                    <a:pt x="267" y="204"/>
                  </a:lnTo>
                  <a:lnTo>
                    <a:pt x="265" y="208"/>
                  </a:lnTo>
                  <a:lnTo>
                    <a:pt x="264" y="211"/>
                  </a:lnTo>
                  <a:lnTo>
                    <a:pt x="262" y="214"/>
                  </a:lnTo>
                  <a:lnTo>
                    <a:pt x="260" y="217"/>
                  </a:lnTo>
                  <a:lnTo>
                    <a:pt x="257" y="220"/>
                  </a:lnTo>
                  <a:lnTo>
                    <a:pt x="256" y="223"/>
                  </a:lnTo>
                  <a:lnTo>
                    <a:pt x="254" y="225"/>
                  </a:lnTo>
                  <a:lnTo>
                    <a:pt x="252" y="228"/>
                  </a:lnTo>
                  <a:lnTo>
                    <a:pt x="249" y="230"/>
                  </a:lnTo>
                  <a:lnTo>
                    <a:pt x="247" y="233"/>
                  </a:lnTo>
                  <a:lnTo>
                    <a:pt x="245" y="235"/>
                  </a:lnTo>
                  <a:lnTo>
                    <a:pt x="243" y="238"/>
                  </a:lnTo>
                  <a:lnTo>
                    <a:pt x="241" y="240"/>
                  </a:lnTo>
                  <a:lnTo>
                    <a:pt x="238" y="243"/>
                  </a:lnTo>
                  <a:lnTo>
                    <a:pt x="236" y="245"/>
                  </a:lnTo>
                  <a:lnTo>
                    <a:pt x="233" y="247"/>
                  </a:lnTo>
                  <a:lnTo>
                    <a:pt x="231" y="249"/>
                  </a:lnTo>
                  <a:lnTo>
                    <a:pt x="228" y="251"/>
                  </a:lnTo>
                  <a:lnTo>
                    <a:pt x="225" y="253"/>
                  </a:lnTo>
                  <a:lnTo>
                    <a:pt x="223" y="255"/>
                  </a:lnTo>
                  <a:lnTo>
                    <a:pt x="220" y="257"/>
                  </a:lnTo>
                  <a:lnTo>
                    <a:pt x="217" y="260"/>
                  </a:lnTo>
                  <a:lnTo>
                    <a:pt x="214" y="262"/>
                  </a:lnTo>
                  <a:lnTo>
                    <a:pt x="212" y="264"/>
                  </a:lnTo>
                  <a:lnTo>
                    <a:pt x="209" y="265"/>
                  </a:lnTo>
                  <a:lnTo>
                    <a:pt x="206" y="267"/>
                  </a:lnTo>
                  <a:lnTo>
                    <a:pt x="202" y="268"/>
                  </a:lnTo>
                  <a:lnTo>
                    <a:pt x="199" y="270"/>
                  </a:lnTo>
                  <a:lnTo>
                    <a:pt x="195" y="271"/>
                  </a:lnTo>
                  <a:lnTo>
                    <a:pt x="192" y="272"/>
                  </a:lnTo>
                  <a:lnTo>
                    <a:pt x="189" y="274"/>
                  </a:lnTo>
                  <a:lnTo>
                    <a:pt x="186" y="275"/>
                  </a:lnTo>
                  <a:lnTo>
                    <a:pt x="183" y="276"/>
                  </a:lnTo>
                  <a:lnTo>
                    <a:pt x="180" y="277"/>
                  </a:lnTo>
                  <a:lnTo>
                    <a:pt x="176" y="278"/>
                  </a:lnTo>
                  <a:lnTo>
                    <a:pt x="173" y="278"/>
                  </a:lnTo>
                  <a:lnTo>
                    <a:pt x="170" y="279"/>
                  </a:lnTo>
                  <a:lnTo>
                    <a:pt x="166" y="280"/>
                  </a:lnTo>
                  <a:lnTo>
                    <a:pt x="163" y="280"/>
                  </a:lnTo>
                  <a:lnTo>
                    <a:pt x="159" y="281"/>
                  </a:lnTo>
                  <a:lnTo>
                    <a:pt x="156" y="281"/>
                  </a:lnTo>
                  <a:lnTo>
                    <a:pt x="151" y="282"/>
                  </a:lnTo>
                  <a:lnTo>
                    <a:pt x="148" y="282"/>
                  </a:lnTo>
                  <a:lnTo>
                    <a:pt x="144" y="282"/>
                  </a:lnTo>
                  <a:lnTo>
                    <a:pt x="141" y="282"/>
                  </a:lnTo>
                  <a:lnTo>
                    <a:pt x="141" y="140"/>
                  </a:lnTo>
                  <a:lnTo>
                    <a:pt x="141" y="282"/>
                  </a:lnTo>
                  <a:close/>
                </a:path>
              </a:pathLst>
            </a:custGeom>
            <a:solidFill>
              <a:srgbClr val="FFCC99">
                <a:lumMod val="75000"/>
              </a:srgbClr>
            </a:solidFill>
            <a:ln w="9525">
              <a:noFill/>
              <a:round/>
              <a:headEnd/>
              <a:tailEnd/>
            </a:ln>
          </p:spPr>
          <p:txBody>
            <a:bodyPr vert="horz" wrap="square" lIns="121948" tIns="60974" rIns="121948" bIns="60974" numCol="1" anchor="t" anchorCtr="0" compatLnSpc="1">
              <a:prstTxWarp prst="textNoShape">
                <a:avLst/>
              </a:prstTxWarp>
            </a:bodyPr>
            <a:lstStyle/>
            <a:p>
              <a:pPr fontAlgn="base">
                <a:spcBef>
                  <a:spcPct val="0"/>
                </a:spcBef>
                <a:spcAft>
                  <a:spcPct val="0"/>
                </a:spcAft>
                <a:defRPr/>
              </a:pPr>
              <a:endParaRPr lang="zh-CN" altLang="en-US" sz="1867" kern="0">
                <a:solidFill>
                  <a:srgbClr val="000000"/>
                </a:solidFill>
                <a:latin typeface="FrutigerNext LT Medium"/>
                <a:ea typeface="微软雅黑" pitchFamily="34" charset="-122"/>
              </a:endParaRPr>
            </a:p>
          </p:txBody>
        </p:sp>
        <p:sp>
          <p:nvSpPr>
            <p:cNvPr id="411" name="Freeform 95"/>
            <p:cNvSpPr>
              <a:spLocks noEditPoints="1"/>
            </p:cNvSpPr>
            <p:nvPr/>
          </p:nvSpPr>
          <p:spPr bwMode="auto">
            <a:xfrm>
              <a:off x="2919493" y="3021253"/>
              <a:ext cx="309986" cy="325861"/>
            </a:xfrm>
            <a:custGeom>
              <a:avLst/>
              <a:gdLst/>
              <a:ahLst/>
              <a:cxnLst>
                <a:cxn ang="0">
                  <a:pos x="12501" y="3323"/>
                </a:cxn>
                <a:cxn ang="0">
                  <a:pos x="11604" y="4026"/>
                </a:cxn>
                <a:cxn ang="0">
                  <a:pos x="6187" y="10195"/>
                </a:cxn>
                <a:cxn ang="0">
                  <a:pos x="6389" y="9361"/>
                </a:cxn>
                <a:cxn ang="0">
                  <a:pos x="6257" y="9047"/>
                </a:cxn>
                <a:cxn ang="0">
                  <a:pos x="6229" y="8699"/>
                </a:cxn>
                <a:cxn ang="0">
                  <a:pos x="3205" y="5959"/>
                </a:cxn>
                <a:cxn ang="0">
                  <a:pos x="3141" y="5740"/>
                </a:cxn>
                <a:cxn ang="0">
                  <a:pos x="3212" y="5519"/>
                </a:cxn>
                <a:cxn ang="0">
                  <a:pos x="3396" y="5373"/>
                </a:cxn>
                <a:cxn ang="0">
                  <a:pos x="3622" y="5354"/>
                </a:cxn>
                <a:cxn ang="0">
                  <a:pos x="6720" y="7863"/>
                </a:cxn>
                <a:cxn ang="0">
                  <a:pos x="7196" y="7687"/>
                </a:cxn>
                <a:cxn ang="0">
                  <a:pos x="7603" y="7713"/>
                </a:cxn>
                <a:cxn ang="0">
                  <a:pos x="8998" y="6005"/>
                </a:cxn>
                <a:cxn ang="0">
                  <a:pos x="9170" y="5942"/>
                </a:cxn>
                <a:cxn ang="0">
                  <a:pos x="9381" y="5988"/>
                </a:cxn>
                <a:cxn ang="0">
                  <a:pos x="9568" y="6134"/>
                </a:cxn>
                <a:cxn ang="0">
                  <a:pos x="9655" y="6320"/>
                </a:cxn>
                <a:cxn ang="0">
                  <a:pos x="9621" y="6493"/>
                </a:cxn>
                <a:cxn ang="0">
                  <a:pos x="8432" y="8705"/>
                </a:cxn>
                <a:cxn ang="0">
                  <a:pos x="8397" y="9069"/>
                </a:cxn>
                <a:cxn ang="0">
                  <a:pos x="9047" y="9897"/>
                </a:cxn>
                <a:cxn ang="0">
                  <a:pos x="9130" y="10111"/>
                </a:cxn>
                <a:cxn ang="0">
                  <a:pos x="9083" y="10336"/>
                </a:cxn>
                <a:cxn ang="0">
                  <a:pos x="8914" y="10500"/>
                </a:cxn>
                <a:cxn ang="0">
                  <a:pos x="8690" y="10541"/>
                </a:cxn>
                <a:cxn ang="0">
                  <a:pos x="8476" y="10449"/>
                </a:cxn>
                <a:cxn ang="0">
                  <a:pos x="7473" y="9880"/>
                </a:cxn>
                <a:cxn ang="0">
                  <a:pos x="6785" y="10702"/>
                </a:cxn>
                <a:cxn ang="0">
                  <a:pos x="6604" y="10747"/>
                </a:cxn>
                <a:cxn ang="0">
                  <a:pos x="6392" y="10682"/>
                </a:cxn>
                <a:cxn ang="0">
                  <a:pos x="6228" y="10540"/>
                </a:cxn>
                <a:cxn ang="0">
                  <a:pos x="6149" y="10353"/>
                </a:cxn>
                <a:cxn ang="0">
                  <a:pos x="9739" y="1952"/>
                </a:cxn>
                <a:cxn ang="0">
                  <a:pos x="4059" y="3374"/>
                </a:cxn>
                <a:cxn ang="0">
                  <a:pos x="1866" y="5732"/>
                </a:cxn>
                <a:cxn ang="0">
                  <a:pos x="1134" y="9011"/>
                </a:cxn>
                <a:cxn ang="0">
                  <a:pos x="2375" y="12445"/>
                </a:cxn>
                <a:cxn ang="0">
                  <a:pos x="5248" y="14591"/>
                </a:cxn>
                <a:cxn ang="0">
                  <a:pos x="8638" y="14850"/>
                </a:cxn>
                <a:cxn ang="0">
                  <a:pos x="11226" y="13667"/>
                </a:cxn>
                <a:cxn ang="0">
                  <a:pos x="13016" y="11493"/>
                </a:cxn>
                <a:cxn ang="0">
                  <a:pos x="13365" y="13071"/>
                </a:cxn>
                <a:cxn ang="0">
                  <a:pos x="10793" y="15274"/>
                </a:cxn>
                <a:cxn ang="0">
                  <a:pos x="7403" y="16100"/>
                </a:cxn>
                <a:cxn ang="0">
                  <a:pos x="3268" y="14832"/>
                </a:cxn>
                <a:cxn ang="0">
                  <a:pos x="583" y="11569"/>
                </a:cxn>
                <a:cxn ang="0">
                  <a:pos x="126" y="7323"/>
                </a:cxn>
                <a:cxn ang="0">
                  <a:pos x="1835" y="3812"/>
                </a:cxn>
                <a:cxn ang="0">
                  <a:pos x="5057" y="1659"/>
                </a:cxn>
                <a:cxn ang="0">
                  <a:pos x="13524" y="4530"/>
                </a:cxn>
                <a:cxn ang="0">
                  <a:pos x="14033" y="5400"/>
                </a:cxn>
                <a:cxn ang="0">
                  <a:pos x="12707" y="5336"/>
                </a:cxn>
                <a:cxn ang="0">
                  <a:pos x="14805" y="8688"/>
                </a:cxn>
                <a:cxn ang="0">
                  <a:pos x="14714" y="9849"/>
                </a:cxn>
                <a:cxn ang="0">
                  <a:pos x="13633" y="9447"/>
                </a:cxn>
                <a:cxn ang="0">
                  <a:pos x="13387" y="6796"/>
                </a:cxn>
                <a:cxn ang="0">
                  <a:pos x="14674" y="7306"/>
                </a:cxn>
                <a:cxn ang="0">
                  <a:pos x="13554" y="7441"/>
                </a:cxn>
              </a:cxnLst>
              <a:rect l="0" t="0" r="r" b="b"/>
              <a:pathLst>
                <a:path w="14805" h="16100">
                  <a:moveTo>
                    <a:pt x="11678" y="2642"/>
                  </a:moveTo>
                  <a:lnTo>
                    <a:pt x="11756" y="2700"/>
                  </a:lnTo>
                  <a:lnTo>
                    <a:pt x="11834" y="2757"/>
                  </a:lnTo>
                  <a:lnTo>
                    <a:pt x="11911" y="2816"/>
                  </a:lnTo>
                  <a:lnTo>
                    <a:pt x="11988" y="2876"/>
                  </a:lnTo>
                  <a:lnTo>
                    <a:pt x="12063" y="2937"/>
                  </a:lnTo>
                  <a:lnTo>
                    <a:pt x="12139" y="2999"/>
                  </a:lnTo>
                  <a:lnTo>
                    <a:pt x="12212" y="3062"/>
                  </a:lnTo>
                  <a:lnTo>
                    <a:pt x="12287" y="3125"/>
                  </a:lnTo>
                  <a:lnTo>
                    <a:pt x="12358" y="3191"/>
                  </a:lnTo>
                  <a:lnTo>
                    <a:pt x="12429" y="3256"/>
                  </a:lnTo>
                  <a:lnTo>
                    <a:pt x="12501" y="3323"/>
                  </a:lnTo>
                  <a:lnTo>
                    <a:pt x="12571" y="3390"/>
                  </a:lnTo>
                  <a:lnTo>
                    <a:pt x="12639" y="3458"/>
                  </a:lnTo>
                  <a:lnTo>
                    <a:pt x="12708" y="3528"/>
                  </a:lnTo>
                  <a:lnTo>
                    <a:pt x="12775" y="3597"/>
                  </a:lnTo>
                  <a:lnTo>
                    <a:pt x="12841" y="3669"/>
                  </a:lnTo>
                  <a:lnTo>
                    <a:pt x="11900" y="4311"/>
                  </a:lnTo>
                  <a:lnTo>
                    <a:pt x="11851" y="4262"/>
                  </a:lnTo>
                  <a:lnTo>
                    <a:pt x="11803" y="4214"/>
                  </a:lnTo>
                  <a:lnTo>
                    <a:pt x="11754" y="4166"/>
                  </a:lnTo>
                  <a:lnTo>
                    <a:pt x="11705" y="4119"/>
                  </a:lnTo>
                  <a:lnTo>
                    <a:pt x="11654" y="4072"/>
                  </a:lnTo>
                  <a:lnTo>
                    <a:pt x="11604" y="4026"/>
                  </a:lnTo>
                  <a:lnTo>
                    <a:pt x="11553" y="3980"/>
                  </a:lnTo>
                  <a:lnTo>
                    <a:pt x="11502" y="3934"/>
                  </a:lnTo>
                  <a:lnTo>
                    <a:pt x="11448" y="3890"/>
                  </a:lnTo>
                  <a:lnTo>
                    <a:pt x="11396" y="3847"/>
                  </a:lnTo>
                  <a:lnTo>
                    <a:pt x="11343" y="3803"/>
                  </a:lnTo>
                  <a:lnTo>
                    <a:pt x="11290" y="3759"/>
                  </a:lnTo>
                  <a:lnTo>
                    <a:pt x="11235" y="3718"/>
                  </a:lnTo>
                  <a:lnTo>
                    <a:pt x="11181" y="3676"/>
                  </a:lnTo>
                  <a:lnTo>
                    <a:pt x="11127" y="3635"/>
                  </a:lnTo>
                  <a:lnTo>
                    <a:pt x="11072" y="3593"/>
                  </a:lnTo>
                  <a:lnTo>
                    <a:pt x="11678" y="2642"/>
                  </a:lnTo>
                  <a:close/>
                  <a:moveTo>
                    <a:pt x="6187" y="10195"/>
                  </a:moveTo>
                  <a:lnTo>
                    <a:pt x="6585" y="9599"/>
                  </a:lnTo>
                  <a:lnTo>
                    <a:pt x="6564" y="9580"/>
                  </a:lnTo>
                  <a:lnTo>
                    <a:pt x="6544" y="9560"/>
                  </a:lnTo>
                  <a:lnTo>
                    <a:pt x="6525" y="9540"/>
                  </a:lnTo>
                  <a:lnTo>
                    <a:pt x="6506" y="9519"/>
                  </a:lnTo>
                  <a:lnTo>
                    <a:pt x="6488" y="9498"/>
                  </a:lnTo>
                  <a:lnTo>
                    <a:pt x="6470" y="9476"/>
                  </a:lnTo>
                  <a:lnTo>
                    <a:pt x="6452" y="9454"/>
                  </a:lnTo>
                  <a:lnTo>
                    <a:pt x="6436" y="9432"/>
                  </a:lnTo>
                  <a:lnTo>
                    <a:pt x="6419" y="9408"/>
                  </a:lnTo>
                  <a:lnTo>
                    <a:pt x="6404" y="9385"/>
                  </a:lnTo>
                  <a:lnTo>
                    <a:pt x="6389" y="9361"/>
                  </a:lnTo>
                  <a:lnTo>
                    <a:pt x="6374" y="9337"/>
                  </a:lnTo>
                  <a:lnTo>
                    <a:pt x="6360" y="9313"/>
                  </a:lnTo>
                  <a:lnTo>
                    <a:pt x="6346" y="9288"/>
                  </a:lnTo>
                  <a:lnTo>
                    <a:pt x="6334" y="9263"/>
                  </a:lnTo>
                  <a:lnTo>
                    <a:pt x="6322" y="9236"/>
                  </a:lnTo>
                  <a:lnTo>
                    <a:pt x="6311" y="9210"/>
                  </a:lnTo>
                  <a:lnTo>
                    <a:pt x="6300" y="9184"/>
                  </a:lnTo>
                  <a:lnTo>
                    <a:pt x="6290" y="9158"/>
                  </a:lnTo>
                  <a:lnTo>
                    <a:pt x="6281" y="9130"/>
                  </a:lnTo>
                  <a:lnTo>
                    <a:pt x="6272" y="9103"/>
                  </a:lnTo>
                  <a:lnTo>
                    <a:pt x="6264" y="9075"/>
                  </a:lnTo>
                  <a:lnTo>
                    <a:pt x="6257" y="9047"/>
                  </a:lnTo>
                  <a:lnTo>
                    <a:pt x="6250" y="9019"/>
                  </a:lnTo>
                  <a:lnTo>
                    <a:pt x="6244" y="8991"/>
                  </a:lnTo>
                  <a:lnTo>
                    <a:pt x="6239" y="8962"/>
                  </a:lnTo>
                  <a:lnTo>
                    <a:pt x="6235" y="8932"/>
                  </a:lnTo>
                  <a:lnTo>
                    <a:pt x="6232" y="8903"/>
                  </a:lnTo>
                  <a:lnTo>
                    <a:pt x="6229" y="8874"/>
                  </a:lnTo>
                  <a:lnTo>
                    <a:pt x="6227" y="8844"/>
                  </a:lnTo>
                  <a:lnTo>
                    <a:pt x="6226" y="8815"/>
                  </a:lnTo>
                  <a:lnTo>
                    <a:pt x="6226" y="8785"/>
                  </a:lnTo>
                  <a:lnTo>
                    <a:pt x="6226" y="8756"/>
                  </a:lnTo>
                  <a:lnTo>
                    <a:pt x="6227" y="8727"/>
                  </a:lnTo>
                  <a:lnTo>
                    <a:pt x="6229" y="8699"/>
                  </a:lnTo>
                  <a:lnTo>
                    <a:pt x="6231" y="8671"/>
                  </a:lnTo>
                  <a:lnTo>
                    <a:pt x="6234" y="8644"/>
                  </a:lnTo>
                  <a:lnTo>
                    <a:pt x="6238" y="8616"/>
                  </a:lnTo>
                  <a:lnTo>
                    <a:pt x="6243" y="8588"/>
                  </a:lnTo>
                  <a:lnTo>
                    <a:pt x="6248" y="8561"/>
                  </a:lnTo>
                  <a:lnTo>
                    <a:pt x="3284" y="6050"/>
                  </a:lnTo>
                  <a:lnTo>
                    <a:pt x="3269" y="6036"/>
                  </a:lnTo>
                  <a:lnTo>
                    <a:pt x="3254" y="6022"/>
                  </a:lnTo>
                  <a:lnTo>
                    <a:pt x="3240" y="6007"/>
                  </a:lnTo>
                  <a:lnTo>
                    <a:pt x="3228" y="5992"/>
                  </a:lnTo>
                  <a:lnTo>
                    <a:pt x="3216" y="5976"/>
                  </a:lnTo>
                  <a:lnTo>
                    <a:pt x="3205" y="5959"/>
                  </a:lnTo>
                  <a:lnTo>
                    <a:pt x="3195" y="5943"/>
                  </a:lnTo>
                  <a:lnTo>
                    <a:pt x="3186" y="5926"/>
                  </a:lnTo>
                  <a:lnTo>
                    <a:pt x="3177" y="5908"/>
                  </a:lnTo>
                  <a:lnTo>
                    <a:pt x="3170" y="5891"/>
                  </a:lnTo>
                  <a:lnTo>
                    <a:pt x="3163" y="5871"/>
                  </a:lnTo>
                  <a:lnTo>
                    <a:pt x="3157" y="5853"/>
                  </a:lnTo>
                  <a:lnTo>
                    <a:pt x="3153" y="5835"/>
                  </a:lnTo>
                  <a:lnTo>
                    <a:pt x="3149" y="5816"/>
                  </a:lnTo>
                  <a:lnTo>
                    <a:pt x="3146" y="5797"/>
                  </a:lnTo>
                  <a:lnTo>
                    <a:pt x="3143" y="5778"/>
                  </a:lnTo>
                  <a:lnTo>
                    <a:pt x="3142" y="5759"/>
                  </a:lnTo>
                  <a:lnTo>
                    <a:pt x="3141" y="5740"/>
                  </a:lnTo>
                  <a:lnTo>
                    <a:pt x="3142" y="5721"/>
                  </a:lnTo>
                  <a:lnTo>
                    <a:pt x="3145" y="5701"/>
                  </a:lnTo>
                  <a:lnTo>
                    <a:pt x="3147" y="5682"/>
                  </a:lnTo>
                  <a:lnTo>
                    <a:pt x="3150" y="5663"/>
                  </a:lnTo>
                  <a:lnTo>
                    <a:pt x="3155" y="5644"/>
                  </a:lnTo>
                  <a:lnTo>
                    <a:pt x="3160" y="5626"/>
                  </a:lnTo>
                  <a:lnTo>
                    <a:pt x="3166" y="5608"/>
                  </a:lnTo>
                  <a:lnTo>
                    <a:pt x="3174" y="5589"/>
                  </a:lnTo>
                  <a:lnTo>
                    <a:pt x="3182" y="5572"/>
                  </a:lnTo>
                  <a:lnTo>
                    <a:pt x="3191" y="5553"/>
                  </a:lnTo>
                  <a:lnTo>
                    <a:pt x="3201" y="5536"/>
                  </a:lnTo>
                  <a:lnTo>
                    <a:pt x="3212" y="5519"/>
                  </a:lnTo>
                  <a:lnTo>
                    <a:pt x="3223" y="5503"/>
                  </a:lnTo>
                  <a:lnTo>
                    <a:pt x="3237" y="5486"/>
                  </a:lnTo>
                  <a:lnTo>
                    <a:pt x="3250" y="5472"/>
                  </a:lnTo>
                  <a:lnTo>
                    <a:pt x="3264" y="5457"/>
                  </a:lnTo>
                  <a:lnTo>
                    <a:pt x="3279" y="5444"/>
                  </a:lnTo>
                  <a:lnTo>
                    <a:pt x="3294" y="5431"/>
                  </a:lnTo>
                  <a:lnTo>
                    <a:pt x="3310" y="5420"/>
                  </a:lnTo>
                  <a:lnTo>
                    <a:pt x="3326" y="5409"/>
                  </a:lnTo>
                  <a:lnTo>
                    <a:pt x="3342" y="5399"/>
                  </a:lnTo>
                  <a:lnTo>
                    <a:pt x="3361" y="5388"/>
                  </a:lnTo>
                  <a:lnTo>
                    <a:pt x="3378" y="5380"/>
                  </a:lnTo>
                  <a:lnTo>
                    <a:pt x="3396" y="5373"/>
                  </a:lnTo>
                  <a:lnTo>
                    <a:pt x="3414" y="5366"/>
                  </a:lnTo>
                  <a:lnTo>
                    <a:pt x="3432" y="5361"/>
                  </a:lnTo>
                  <a:lnTo>
                    <a:pt x="3450" y="5356"/>
                  </a:lnTo>
                  <a:lnTo>
                    <a:pt x="3469" y="5352"/>
                  </a:lnTo>
                  <a:lnTo>
                    <a:pt x="3488" y="5349"/>
                  </a:lnTo>
                  <a:lnTo>
                    <a:pt x="3507" y="5347"/>
                  </a:lnTo>
                  <a:lnTo>
                    <a:pt x="3526" y="5346"/>
                  </a:lnTo>
                  <a:lnTo>
                    <a:pt x="3545" y="5346"/>
                  </a:lnTo>
                  <a:lnTo>
                    <a:pt x="3565" y="5346"/>
                  </a:lnTo>
                  <a:lnTo>
                    <a:pt x="3584" y="5348"/>
                  </a:lnTo>
                  <a:lnTo>
                    <a:pt x="3603" y="5350"/>
                  </a:lnTo>
                  <a:lnTo>
                    <a:pt x="3622" y="5354"/>
                  </a:lnTo>
                  <a:lnTo>
                    <a:pt x="3641" y="5358"/>
                  </a:lnTo>
                  <a:lnTo>
                    <a:pt x="3659" y="5363"/>
                  </a:lnTo>
                  <a:lnTo>
                    <a:pt x="3677" y="5369"/>
                  </a:lnTo>
                  <a:lnTo>
                    <a:pt x="3696" y="5376"/>
                  </a:lnTo>
                  <a:lnTo>
                    <a:pt x="3713" y="5385"/>
                  </a:lnTo>
                  <a:lnTo>
                    <a:pt x="3731" y="5394"/>
                  </a:lnTo>
                  <a:lnTo>
                    <a:pt x="3748" y="5404"/>
                  </a:lnTo>
                  <a:lnTo>
                    <a:pt x="3766" y="5415"/>
                  </a:lnTo>
                  <a:lnTo>
                    <a:pt x="3782" y="5427"/>
                  </a:lnTo>
                  <a:lnTo>
                    <a:pt x="3798" y="5439"/>
                  </a:lnTo>
                  <a:lnTo>
                    <a:pt x="6686" y="7886"/>
                  </a:lnTo>
                  <a:lnTo>
                    <a:pt x="6720" y="7863"/>
                  </a:lnTo>
                  <a:lnTo>
                    <a:pt x="6756" y="7840"/>
                  </a:lnTo>
                  <a:lnTo>
                    <a:pt x="6792" y="7819"/>
                  </a:lnTo>
                  <a:lnTo>
                    <a:pt x="6830" y="7798"/>
                  </a:lnTo>
                  <a:lnTo>
                    <a:pt x="6867" y="7780"/>
                  </a:lnTo>
                  <a:lnTo>
                    <a:pt x="6906" y="7763"/>
                  </a:lnTo>
                  <a:lnTo>
                    <a:pt x="6945" y="7747"/>
                  </a:lnTo>
                  <a:lnTo>
                    <a:pt x="6986" y="7733"/>
                  </a:lnTo>
                  <a:lnTo>
                    <a:pt x="7027" y="7721"/>
                  </a:lnTo>
                  <a:lnTo>
                    <a:pt x="7068" y="7710"/>
                  </a:lnTo>
                  <a:lnTo>
                    <a:pt x="7110" y="7700"/>
                  </a:lnTo>
                  <a:lnTo>
                    <a:pt x="7153" y="7692"/>
                  </a:lnTo>
                  <a:lnTo>
                    <a:pt x="7196" y="7687"/>
                  </a:lnTo>
                  <a:lnTo>
                    <a:pt x="7241" y="7682"/>
                  </a:lnTo>
                  <a:lnTo>
                    <a:pt x="7285" y="7680"/>
                  </a:lnTo>
                  <a:lnTo>
                    <a:pt x="7330" y="7678"/>
                  </a:lnTo>
                  <a:lnTo>
                    <a:pt x="7361" y="7679"/>
                  </a:lnTo>
                  <a:lnTo>
                    <a:pt x="7392" y="7680"/>
                  </a:lnTo>
                  <a:lnTo>
                    <a:pt x="7423" y="7683"/>
                  </a:lnTo>
                  <a:lnTo>
                    <a:pt x="7454" y="7685"/>
                  </a:lnTo>
                  <a:lnTo>
                    <a:pt x="7484" y="7689"/>
                  </a:lnTo>
                  <a:lnTo>
                    <a:pt x="7514" y="7694"/>
                  </a:lnTo>
                  <a:lnTo>
                    <a:pt x="7544" y="7699"/>
                  </a:lnTo>
                  <a:lnTo>
                    <a:pt x="7574" y="7705"/>
                  </a:lnTo>
                  <a:lnTo>
                    <a:pt x="7603" y="7713"/>
                  </a:lnTo>
                  <a:lnTo>
                    <a:pt x="7633" y="7721"/>
                  </a:lnTo>
                  <a:lnTo>
                    <a:pt x="7661" y="7729"/>
                  </a:lnTo>
                  <a:lnTo>
                    <a:pt x="7690" y="7738"/>
                  </a:lnTo>
                  <a:lnTo>
                    <a:pt x="7717" y="7749"/>
                  </a:lnTo>
                  <a:lnTo>
                    <a:pt x="7745" y="7759"/>
                  </a:lnTo>
                  <a:lnTo>
                    <a:pt x="7772" y="7771"/>
                  </a:lnTo>
                  <a:lnTo>
                    <a:pt x="7800" y="7783"/>
                  </a:lnTo>
                  <a:lnTo>
                    <a:pt x="8960" y="6049"/>
                  </a:lnTo>
                  <a:lnTo>
                    <a:pt x="8968" y="6036"/>
                  </a:lnTo>
                  <a:lnTo>
                    <a:pt x="8977" y="6025"/>
                  </a:lnTo>
                  <a:lnTo>
                    <a:pt x="8987" y="6015"/>
                  </a:lnTo>
                  <a:lnTo>
                    <a:pt x="8998" y="6005"/>
                  </a:lnTo>
                  <a:lnTo>
                    <a:pt x="9009" y="5996"/>
                  </a:lnTo>
                  <a:lnTo>
                    <a:pt x="9021" y="5987"/>
                  </a:lnTo>
                  <a:lnTo>
                    <a:pt x="9035" y="5979"/>
                  </a:lnTo>
                  <a:lnTo>
                    <a:pt x="9048" y="5972"/>
                  </a:lnTo>
                  <a:lnTo>
                    <a:pt x="9062" y="5966"/>
                  </a:lnTo>
                  <a:lnTo>
                    <a:pt x="9076" y="5960"/>
                  </a:lnTo>
                  <a:lnTo>
                    <a:pt x="9091" y="5955"/>
                  </a:lnTo>
                  <a:lnTo>
                    <a:pt x="9106" y="5951"/>
                  </a:lnTo>
                  <a:lnTo>
                    <a:pt x="9121" y="5948"/>
                  </a:lnTo>
                  <a:lnTo>
                    <a:pt x="9137" y="5945"/>
                  </a:lnTo>
                  <a:lnTo>
                    <a:pt x="9153" y="5943"/>
                  </a:lnTo>
                  <a:lnTo>
                    <a:pt x="9170" y="5942"/>
                  </a:lnTo>
                  <a:lnTo>
                    <a:pt x="9187" y="5942"/>
                  </a:lnTo>
                  <a:lnTo>
                    <a:pt x="9204" y="5943"/>
                  </a:lnTo>
                  <a:lnTo>
                    <a:pt x="9221" y="5944"/>
                  </a:lnTo>
                  <a:lnTo>
                    <a:pt x="9239" y="5945"/>
                  </a:lnTo>
                  <a:lnTo>
                    <a:pt x="9257" y="5948"/>
                  </a:lnTo>
                  <a:lnTo>
                    <a:pt x="9275" y="5952"/>
                  </a:lnTo>
                  <a:lnTo>
                    <a:pt x="9292" y="5956"/>
                  </a:lnTo>
                  <a:lnTo>
                    <a:pt x="9310" y="5960"/>
                  </a:lnTo>
                  <a:lnTo>
                    <a:pt x="9328" y="5967"/>
                  </a:lnTo>
                  <a:lnTo>
                    <a:pt x="9346" y="5973"/>
                  </a:lnTo>
                  <a:lnTo>
                    <a:pt x="9363" y="5980"/>
                  </a:lnTo>
                  <a:lnTo>
                    <a:pt x="9381" y="5988"/>
                  </a:lnTo>
                  <a:lnTo>
                    <a:pt x="9399" y="5997"/>
                  </a:lnTo>
                  <a:lnTo>
                    <a:pt x="9416" y="6006"/>
                  </a:lnTo>
                  <a:lnTo>
                    <a:pt x="9435" y="6017"/>
                  </a:lnTo>
                  <a:lnTo>
                    <a:pt x="9452" y="6027"/>
                  </a:lnTo>
                  <a:lnTo>
                    <a:pt x="9468" y="6041"/>
                  </a:lnTo>
                  <a:lnTo>
                    <a:pt x="9485" y="6053"/>
                  </a:lnTo>
                  <a:lnTo>
                    <a:pt x="9500" y="6065"/>
                  </a:lnTo>
                  <a:lnTo>
                    <a:pt x="9515" y="6078"/>
                  </a:lnTo>
                  <a:lnTo>
                    <a:pt x="9529" y="6092"/>
                  </a:lnTo>
                  <a:lnTo>
                    <a:pt x="9543" y="6105"/>
                  </a:lnTo>
                  <a:lnTo>
                    <a:pt x="9555" y="6120"/>
                  </a:lnTo>
                  <a:lnTo>
                    <a:pt x="9568" y="6134"/>
                  </a:lnTo>
                  <a:lnTo>
                    <a:pt x="9579" y="6149"/>
                  </a:lnTo>
                  <a:lnTo>
                    <a:pt x="9589" y="6163"/>
                  </a:lnTo>
                  <a:lnTo>
                    <a:pt x="9599" y="6179"/>
                  </a:lnTo>
                  <a:lnTo>
                    <a:pt x="9609" y="6194"/>
                  </a:lnTo>
                  <a:lnTo>
                    <a:pt x="9617" y="6211"/>
                  </a:lnTo>
                  <a:lnTo>
                    <a:pt x="9625" y="6226"/>
                  </a:lnTo>
                  <a:lnTo>
                    <a:pt x="9632" y="6242"/>
                  </a:lnTo>
                  <a:lnTo>
                    <a:pt x="9639" y="6257"/>
                  </a:lnTo>
                  <a:lnTo>
                    <a:pt x="9644" y="6273"/>
                  </a:lnTo>
                  <a:lnTo>
                    <a:pt x="9649" y="6289"/>
                  </a:lnTo>
                  <a:lnTo>
                    <a:pt x="9652" y="6305"/>
                  </a:lnTo>
                  <a:lnTo>
                    <a:pt x="9655" y="6320"/>
                  </a:lnTo>
                  <a:lnTo>
                    <a:pt x="9657" y="6336"/>
                  </a:lnTo>
                  <a:lnTo>
                    <a:pt x="9659" y="6351"/>
                  </a:lnTo>
                  <a:lnTo>
                    <a:pt x="9659" y="6367"/>
                  </a:lnTo>
                  <a:lnTo>
                    <a:pt x="9659" y="6382"/>
                  </a:lnTo>
                  <a:lnTo>
                    <a:pt x="9657" y="6397"/>
                  </a:lnTo>
                  <a:lnTo>
                    <a:pt x="9655" y="6412"/>
                  </a:lnTo>
                  <a:lnTo>
                    <a:pt x="9652" y="6426"/>
                  </a:lnTo>
                  <a:lnTo>
                    <a:pt x="9648" y="6440"/>
                  </a:lnTo>
                  <a:lnTo>
                    <a:pt x="9643" y="6454"/>
                  </a:lnTo>
                  <a:lnTo>
                    <a:pt x="9637" y="6467"/>
                  </a:lnTo>
                  <a:lnTo>
                    <a:pt x="9629" y="6480"/>
                  </a:lnTo>
                  <a:lnTo>
                    <a:pt x="9621" y="6493"/>
                  </a:lnTo>
                  <a:lnTo>
                    <a:pt x="8359" y="8381"/>
                  </a:lnTo>
                  <a:lnTo>
                    <a:pt x="8367" y="8405"/>
                  </a:lnTo>
                  <a:lnTo>
                    <a:pt x="8376" y="8428"/>
                  </a:lnTo>
                  <a:lnTo>
                    <a:pt x="8383" y="8453"/>
                  </a:lnTo>
                  <a:lnTo>
                    <a:pt x="8391" y="8477"/>
                  </a:lnTo>
                  <a:lnTo>
                    <a:pt x="8404" y="8526"/>
                  </a:lnTo>
                  <a:lnTo>
                    <a:pt x="8414" y="8576"/>
                  </a:lnTo>
                  <a:lnTo>
                    <a:pt x="8420" y="8602"/>
                  </a:lnTo>
                  <a:lnTo>
                    <a:pt x="8424" y="8628"/>
                  </a:lnTo>
                  <a:lnTo>
                    <a:pt x="8427" y="8654"/>
                  </a:lnTo>
                  <a:lnTo>
                    <a:pt x="8430" y="8679"/>
                  </a:lnTo>
                  <a:lnTo>
                    <a:pt x="8432" y="8705"/>
                  </a:lnTo>
                  <a:lnTo>
                    <a:pt x="8433" y="8731"/>
                  </a:lnTo>
                  <a:lnTo>
                    <a:pt x="8434" y="8758"/>
                  </a:lnTo>
                  <a:lnTo>
                    <a:pt x="8435" y="8785"/>
                  </a:lnTo>
                  <a:lnTo>
                    <a:pt x="8434" y="8817"/>
                  </a:lnTo>
                  <a:lnTo>
                    <a:pt x="8433" y="8850"/>
                  </a:lnTo>
                  <a:lnTo>
                    <a:pt x="8430" y="8882"/>
                  </a:lnTo>
                  <a:lnTo>
                    <a:pt x="8427" y="8913"/>
                  </a:lnTo>
                  <a:lnTo>
                    <a:pt x="8423" y="8946"/>
                  </a:lnTo>
                  <a:lnTo>
                    <a:pt x="8418" y="8977"/>
                  </a:lnTo>
                  <a:lnTo>
                    <a:pt x="8411" y="9008"/>
                  </a:lnTo>
                  <a:lnTo>
                    <a:pt x="8404" y="9038"/>
                  </a:lnTo>
                  <a:lnTo>
                    <a:pt x="8397" y="9069"/>
                  </a:lnTo>
                  <a:lnTo>
                    <a:pt x="8388" y="9100"/>
                  </a:lnTo>
                  <a:lnTo>
                    <a:pt x="8379" y="9129"/>
                  </a:lnTo>
                  <a:lnTo>
                    <a:pt x="8369" y="9158"/>
                  </a:lnTo>
                  <a:lnTo>
                    <a:pt x="8358" y="9187"/>
                  </a:lnTo>
                  <a:lnTo>
                    <a:pt x="8347" y="9215"/>
                  </a:lnTo>
                  <a:lnTo>
                    <a:pt x="8334" y="9243"/>
                  </a:lnTo>
                  <a:lnTo>
                    <a:pt x="8321" y="9272"/>
                  </a:lnTo>
                  <a:lnTo>
                    <a:pt x="8991" y="9839"/>
                  </a:lnTo>
                  <a:lnTo>
                    <a:pt x="9006" y="9853"/>
                  </a:lnTo>
                  <a:lnTo>
                    <a:pt x="9020" y="9867"/>
                  </a:lnTo>
                  <a:lnTo>
                    <a:pt x="9035" y="9882"/>
                  </a:lnTo>
                  <a:lnTo>
                    <a:pt x="9047" y="9897"/>
                  </a:lnTo>
                  <a:lnTo>
                    <a:pt x="9059" y="9914"/>
                  </a:lnTo>
                  <a:lnTo>
                    <a:pt x="9070" y="9930"/>
                  </a:lnTo>
                  <a:lnTo>
                    <a:pt x="9079" y="9947"/>
                  </a:lnTo>
                  <a:lnTo>
                    <a:pt x="9089" y="9964"/>
                  </a:lnTo>
                  <a:lnTo>
                    <a:pt x="9097" y="9982"/>
                  </a:lnTo>
                  <a:lnTo>
                    <a:pt x="9104" y="9999"/>
                  </a:lnTo>
                  <a:lnTo>
                    <a:pt x="9111" y="10017"/>
                  </a:lnTo>
                  <a:lnTo>
                    <a:pt x="9117" y="10035"/>
                  </a:lnTo>
                  <a:lnTo>
                    <a:pt x="9121" y="10054"/>
                  </a:lnTo>
                  <a:lnTo>
                    <a:pt x="9125" y="10074"/>
                  </a:lnTo>
                  <a:lnTo>
                    <a:pt x="9128" y="10092"/>
                  </a:lnTo>
                  <a:lnTo>
                    <a:pt x="9130" y="10111"/>
                  </a:lnTo>
                  <a:lnTo>
                    <a:pt x="9131" y="10131"/>
                  </a:lnTo>
                  <a:lnTo>
                    <a:pt x="9131" y="10149"/>
                  </a:lnTo>
                  <a:lnTo>
                    <a:pt x="9130" y="10169"/>
                  </a:lnTo>
                  <a:lnTo>
                    <a:pt x="9129" y="10188"/>
                  </a:lnTo>
                  <a:lnTo>
                    <a:pt x="9126" y="10206"/>
                  </a:lnTo>
                  <a:lnTo>
                    <a:pt x="9123" y="10226"/>
                  </a:lnTo>
                  <a:lnTo>
                    <a:pt x="9118" y="10245"/>
                  </a:lnTo>
                  <a:lnTo>
                    <a:pt x="9114" y="10264"/>
                  </a:lnTo>
                  <a:lnTo>
                    <a:pt x="9107" y="10282"/>
                  </a:lnTo>
                  <a:lnTo>
                    <a:pt x="9100" y="10301"/>
                  </a:lnTo>
                  <a:lnTo>
                    <a:pt x="9092" y="10318"/>
                  </a:lnTo>
                  <a:lnTo>
                    <a:pt x="9083" y="10336"/>
                  </a:lnTo>
                  <a:lnTo>
                    <a:pt x="9073" y="10353"/>
                  </a:lnTo>
                  <a:lnTo>
                    <a:pt x="9062" y="10370"/>
                  </a:lnTo>
                  <a:lnTo>
                    <a:pt x="9051" y="10387"/>
                  </a:lnTo>
                  <a:lnTo>
                    <a:pt x="9038" y="10403"/>
                  </a:lnTo>
                  <a:lnTo>
                    <a:pt x="9023" y="10418"/>
                  </a:lnTo>
                  <a:lnTo>
                    <a:pt x="9009" y="10433"/>
                  </a:lnTo>
                  <a:lnTo>
                    <a:pt x="8994" y="10446"/>
                  </a:lnTo>
                  <a:lnTo>
                    <a:pt x="8980" y="10459"/>
                  </a:lnTo>
                  <a:lnTo>
                    <a:pt x="8964" y="10471"/>
                  </a:lnTo>
                  <a:lnTo>
                    <a:pt x="8947" y="10482"/>
                  </a:lnTo>
                  <a:lnTo>
                    <a:pt x="8931" y="10491"/>
                  </a:lnTo>
                  <a:lnTo>
                    <a:pt x="8914" y="10500"/>
                  </a:lnTo>
                  <a:lnTo>
                    <a:pt x="8896" y="10509"/>
                  </a:lnTo>
                  <a:lnTo>
                    <a:pt x="8878" y="10516"/>
                  </a:lnTo>
                  <a:lnTo>
                    <a:pt x="8860" y="10523"/>
                  </a:lnTo>
                  <a:lnTo>
                    <a:pt x="8842" y="10528"/>
                  </a:lnTo>
                  <a:lnTo>
                    <a:pt x="8823" y="10533"/>
                  </a:lnTo>
                  <a:lnTo>
                    <a:pt x="8804" y="10537"/>
                  </a:lnTo>
                  <a:lnTo>
                    <a:pt x="8785" y="10540"/>
                  </a:lnTo>
                  <a:lnTo>
                    <a:pt x="8766" y="10541"/>
                  </a:lnTo>
                  <a:lnTo>
                    <a:pt x="8747" y="10543"/>
                  </a:lnTo>
                  <a:lnTo>
                    <a:pt x="8728" y="10543"/>
                  </a:lnTo>
                  <a:lnTo>
                    <a:pt x="8709" y="10543"/>
                  </a:lnTo>
                  <a:lnTo>
                    <a:pt x="8690" y="10541"/>
                  </a:lnTo>
                  <a:lnTo>
                    <a:pt x="8671" y="10538"/>
                  </a:lnTo>
                  <a:lnTo>
                    <a:pt x="8652" y="10535"/>
                  </a:lnTo>
                  <a:lnTo>
                    <a:pt x="8633" y="10530"/>
                  </a:lnTo>
                  <a:lnTo>
                    <a:pt x="8614" y="10525"/>
                  </a:lnTo>
                  <a:lnTo>
                    <a:pt x="8595" y="10519"/>
                  </a:lnTo>
                  <a:lnTo>
                    <a:pt x="8577" y="10512"/>
                  </a:lnTo>
                  <a:lnTo>
                    <a:pt x="8559" y="10504"/>
                  </a:lnTo>
                  <a:lnTo>
                    <a:pt x="8542" y="10495"/>
                  </a:lnTo>
                  <a:lnTo>
                    <a:pt x="8525" y="10485"/>
                  </a:lnTo>
                  <a:lnTo>
                    <a:pt x="8508" y="10474"/>
                  </a:lnTo>
                  <a:lnTo>
                    <a:pt x="8492" y="10462"/>
                  </a:lnTo>
                  <a:lnTo>
                    <a:pt x="8476" y="10449"/>
                  </a:lnTo>
                  <a:lnTo>
                    <a:pt x="7728" y="9815"/>
                  </a:lnTo>
                  <a:lnTo>
                    <a:pt x="7705" y="9824"/>
                  </a:lnTo>
                  <a:lnTo>
                    <a:pt x="7683" y="9831"/>
                  </a:lnTo>
                  <a:lnTo>
                    <a:pt x="7661" y="9839"/>
                  </a:lnTo>
                  <a:lnTo>
                    <a:pt x="7638" y="9846"/>
                  </a:lnTo>
                  <a:lnTo>
                    <a:pt x="7615" y="9852"/>
                  </a:lnTo>
                  <a:lnTo>
                    <a:pt x="7591" y="9858"/>
                  </a:lnTo>
                  <a:lnTo>
                    <a:pt x="7568" y="9864"/>
                  </a:lnTo>
                  <a:lnTo>
                    <a:pt x="7544" y="9868"/>
                  </a:lnTo>
                  <a:lnTo>
                    <a:pt x="7520" y="9873"/>
                  </a:lnTo>
                  <a:lnTo>
                    <a:pt x="7497" y="9877"/>
                  </a:lnTo>
                  <a:lnTo>
                    <a:pt x="7473" y="9880"/>
                  </a:lnTo>
                  <a:lnTo>
                    <a:pt x="7449" y="9883"/>
                  </a:lnTo>
                  <a:lnTo>
                    <a:pt x="7424" y="9886"/>
                  </a:lnTo>
                  <a:lnTo>
                    <a:pt x="7399" y="9887"/>
                  </a:lnTo>
                  <a:lnTo>
                    <a:pt x="7374" y="9889"/>
                  </a:lnTo>
                  <a:lnTo>
                    <a:pt x="7350" y="9889"/>
                  </a:lnTo>
                  <a:lnTo>
                    <a:pt x="6849" y="10639"/>
                  </a:lnTo>
                  <a:lnTo>
                    <a:pt x="6840" y="10652"/>
                  </a:lnTo>
                  <a:lnTo>
                    <a:pt x="6831" y="10663"/>
                  </a:lnTo>
                  <a:lnTo>
                    <a:pt x="6820" y="10674"/>
                  </a:lnTo>
                  <a:lnTo>
                    <a:pt x="6810" y="10684"/>
                  </a:lnTo>
                  <a:lnTo>
                    <a:pt x="6798" y="10693"/>
                  </a:lnTo>
                  <a:lnTo>
                    <a:pt x="6785" y="10702"/>
                  </a:lnTo>
                  <a:lnTo>
                    <a:pt x="6773" y="10710"/>
                  </a:lnTo>
                  <a:lnTo>
                    <a:pt x="6760" y="10717"/>
                  </a:lnTo>
                  <a:lnTo>
                    <a:pt x="6746" y="10724"/>
                  </a:lnTo>
                  <a:lnTo>
                    <a:pt x="6732" y="10729"/>
                  </a:lnTo>
                  <a:lnTo>
                    <a:pt x="6717" y="10734"/>
                  </a:lnTo>
                  <a:lnTo>
                    <a:pt x="6702" y="10738"/>
                  </a:lnTo>
                  <a:lnTo>
                    <a:pt x="6686" y="10742"/>
                  </a:lnTo>
                  <a:lnTo>
                    <a:pt x="6671" y="10744"/>
                  </a:lnTo>
                  <a:lnTo>
                    <a:pt x="6654" y="10746"/>
                  </a:lnTo>
                  <a:lnTo>
                    <a:pt x="6638" y="10747"/>
                  </a:lnTo>
                  <a:lnTo>
                    <a:pt x="6621" y="10747"/>
                  </a:lnTo>
                  <a:lnTo>
                    <a:pt x="6604" y="10747"/>
                  </a:lnTo>
                  <a:lnTo>
                    <a:pt x="6586" y="10746"/>
                  </a:lnTo>
                  <a:lnTo>
                    <a:pt x="6569" y="10744"/>
                  </a:lnTo>
                  <a:lnTo>
                    <a:pt x="6551" y="10742"/>
                  </a:lnTo>
                  <a:lnTo>
                    <a:pt x="6533" y="10738"/>
                  </a:lnTo>
                  <a:lnTo>
                    <a:pt x="6515" y="10734"/>
                  </a:lnTo>
                  <a:lnTo>
                    <a:pt x="6498" y="10729"/>
                  </a:lnTo>
                  <a:lnTo>
                    <a:pt x="6480" y="10723"/>
                  </a:lnTo>
                  <a:lnTo>
                    <a:pt x="6462" y="10717"/>
                  </a:lnTo>
                  <a:lnTo>
                    <a:pt x="6444" y="10709"/>
                  </a:lnTo>
                  <a:lnTo>
                    <a:pt x="6427" y="10700"/>
                  </a:lnTo>
                  <a:lnTo>
                    <a:pt x="6409" y="10692"/>
                  </a:lnTo>
                  <a:lnTo>
                    <a:pt x="6392" y="10682"/>
                  </a:lnTo>
                  <a:lnTo>
                    <a:pt x="6373" y="10672"/>
                  </a:lnTo>
                  <a:lnTo>
                    <a:pt x="6357" y="10660"/>
                  </a:lnTo>
                  <a:lnTo>
                    <a:pt x="6356" y="10660"/>
                  </a:lnTo>
                  <a:lnTo>
                    <a:pt x="6339" y="10649"/>
                  </a:lnTo>
                  <a:lnTo>
                    <a:pt x="6322" y="10637"/>
                  </a:lnTo>
                  <a:lnTo>
                    <a:pt x="6307" y="10624"/>
                  </a:lnTo>
                  <a:lnTo>
                    <a:pt x="6292" y="10611"/>
                  </a:lnTo>
                  <a:lnTo>
                    <a:pt x="6278" y="10598"/>
                  </a:lnTo>
                  <a:lnTo>
                    <a:pt x="6264" y="10584"/>
                  </a:lnTo>
                  <a:lnTo>
                    <a:pt x="6252" y="10570"/>
                  </a:lnTo>
                  <a:lnTo>
                    <a:pt x="6240" y="10555"/>
                  </a:lnTo>
                  <a:lnTo>
                    <a:pt x="6228" y="10540"/>
                  </a:lnTo>
                  <a:lnTo>
                    <a:pt x="6217" y="10525"/>
                  </a:lnTo>
                  <a:lnTo>
                    <a:pt x="6207" y="10510"/>
                  </a:lnTo>
                  <a:lnTo>
                    <a:pt x="6198" y="10495"/>
                  </a:lnTo>
                  <a:lnTo>
                    <a:pt x="6190" y="10479"/>
                  </a:lnTo>
                  <a:lnTo>
                    <a:pt x="6181" y="10464"/>
                  </a:lnTo>
                  <a:lnTo>
                    <a:pt x="6174" y="10448"/>
                  </a:lnTo>
                  <a:lnTo>
                    <a:pt x="6168" y="10432"/>
                  </a:lnTo>
                  <a:lnTo>
                    <a:pt x="6163" y="10417"/>
                  </a:lnTo>
                  <a:lnTo>
                    <a:pt x="6158" y="10401"/>
                  </a:lnTo>
                  <a:lnTo>
                    <a:pt x="6154" y="10385"/>
                  </a:lnTo>
                  <a:lnTo>
                    <a:pt x="6152" y="10368"/>
                  </a:lnTo>
                  <a:lnTo>
                    <a:pt x="6149" y="10353"/>
                  </a:lnTo>
                  <a:lnTo>
                    <a:pt x="6149" y="10338"/>
                  </a:lnTo>
                  <a:lnTo>
                    <a:pt x="6148" y="10322"/>
                  </a:lnTo>
                  <a:lnTo>
                    <a:pt x="6149" y="10307"/>
                  </a:lnTo>
                  <a:lnTo>
                    <a:pt x="6150" y="10292"/>
                  </a:lnTo>
                  <a:lnTo>
                    <a:pt x="6152" y="10278"/>
                  </a:lnTo>
                  <a:lnTo>
                    <a:pt x="6156" y="10263"/>
                  </a:lnTo>
                  <a:lnTo>
                    <a:pt x="6160" y="10249"/>
                  </a:lnTo>
                  <a:lnTo>
                    <a:pt x="6165" y="10236"/>
                  </a:lnTo>
                  <a:lnTo>
                    <a:pt x="6171" y="10221"/>
                  </a:lnTo>
                  <a:lnTo>
                    <a:pt x="6178" y="10208"/>
                  </a:lnTo>
                  <a:lnTo>
                    <a:pt x="6187" y="10195"/>
                  </a:lnTo>
                  <a:close/>
                  <a:moveTo>
                    <a:pt x="9739" y="1952"/>
                  </a:moveTo>
                  <a:lnTo>
                    <a:pt x="8050" y="2929"/>
                  </a:lnTo>
                  <a:lnTo>
                    <a:pt x="6361" y="3905"/>
                  </a:lnTo>
                  <a:lnTo>
                    <a:pt x="6361" y="2490"/>
                  </a:lnTo>
                  <a:lnTo>
                    <a:pt x="6085" y="2544"/>
                  </a:lnTo>
                  <a:lnTo>
                    <a:pt x="5814" y="2608"/>
                  </a:lnTo>
                  <a:lnTo>
                    <a:pt x="5546" y="2686"/>
                  </a:lnTo>
                  <a:lnTo>
                    <a:pt x="5285" y="2773"/>
                  </a:lnTo>
                  <a:lnTo>
                    <a:pt x="5028" y="2873"/>
                  </a:lnTo>
                  <a:lnTo>
                    <a:pt x="4777" y="2983"/>
                  </a:lnTo>
                  <a:lnTo>
                    <a:pt x="4531" y="3102"/>
                  </a:lnTo>
                  <a:lnTo>
                    <a:pt x="4292" y="3233"/>
                  </a:lnTo>
                  <a:lnTo>
                    <a:pt x="4059" y="3374"/>
                  </a:lnTo>
                  <a:lnTo>
                    <a:pt x="3833" y="3524"/>
                  </a:lnTo>
                  <a:lnTo>
                    <a:pt x="3614" y="3684"/>
                  </a:lnTo>
                  <a:lnTo>
                    <a:pt x="3402" y="3852"/>
                  </a:lnTo>
                  <a:lnTo>
                    <a:pt x="3197" y="4030"/>
                  </a:lnTo>
                  <a:lnTo>
                    <a:pt x="3000" y="4216"/>
                  </a:lnTo>
                  <a:lnTo>
                    <a:pt x="2812" y="4410"/>
                  </a:lnTo>
                  <a:lnTo>
                    <a:pt x="2632" y="4612"/>
                  </a:lnTo>
                  <a:lnTo>
                    <a:pt x="2460" y="4822"/>
                  </a:lnTo>
                  <a:lnTo>
                    <a:pt x="2297" y="5039"/>
                  </a:lnTo>
                  <a:lnTo>
                    <a:pt x="2144" y="5263"/>
                  </a:lnTo>
                  <a:lnTo>
                    <a:pt x="2000" y="5494"/>
                  </a:lnTo>
                  <a:lnTo>
                    <a:pt x="1866" y="5732"/>
                  </a:lnTo>
                  <a:lnTo>
                    <a:pt x="1743" y="5975"/>
                  </a:lnTo>
                  <a:lnTo>
                    <a:pt x="1629" y="6225"/>
                  </a:lnTo>
                  <a:lnTo>
                    <a:pt x="1527" y="6479"/>
                  </a:lnTo>
                  <a:lnTo>
                    <a:pt x="1435" y="6740"/>
                  </a:lnTo>
                  <a:lnTo>
                    <a:pt x="1355" y="7006"/>
                  </a:lnTo>
                  <a:lnTo>
                    <a:pt x="1285" y="7276"/>
                  </a:lnTo>
                  <a:lnTo>
                    <a:pt x="1229" y="7551"/>
                  </a:lnTo>
                  <a:lnTo>
                    <a:pt x="1184" y="7830"/>
                  </a:lnTo>
                  <a:lnTo>
                    <a:pt x="1152" y="8112"/>
                  </a:lnTo>
                  <a:lnTo>
                    <a:pt x="1133" y="8399"/>
                  </a:lnTo>
                  <a:lnTo>
                    <a:pt x="1126" y="8688"/>
                  </a:lnTo>
                  <a:lnTo>
                    <a:pt x="1134" y="9011"/>
                  </a:lnTo>
                  <a:lnTo>
                    <a:pt x="1159" y="9330"/>
                  </a:lnTo>
                  <a:lnTo>
                    <a:pt x="1198" y="9644"/>
                  </a:lnTo>
                  <a:lnTo>
                    <a:pt x="1253" y="9953"/>
                  </a:lnTo>
                  <a:lnTo>
                    <a:pt x="1324" y="10257"/>
                  </a:lnTo>
                  <a:lnTo>
                    <a:pt x="1408" y="10555"/>
                  </a:lnTo>
                  <a:lnTo>
                    <a:pt x="1507" y="10846"/>
                  </a:lnTo>
                  <a:lnTo>
                    <a:pt x="1620" y="11131"/>
                  </a:lnTo>
                  <a:lnTo>
                    <a:pt x="1746" y="11410"/>
                  </a:lnTo>
                  <a:lnTo>
                    <a:pt x="1884" y="11681"/>
                  </a:lnTo>
                  <a:lnTo>
                    <a:pt x="2036" y="11944"/>
                  </a:lnTo>
                  <a:lnTo>
                    <a:pt x="2200" y="12199"/>
                  </a:lnTo>
                  <a:lnTo>
                    <a:pt x="2375" y="12445"/>
                  </a:lnTo>
                  <a:lnTo>
                    <a:pt x="2562" y="12683"/>
                  </a:lnTo>
                  <a:lnTo>
                    <a:pt x="2759" y="12911"/>
                  </a:lnTo>
                  <a:lnTo>
                    <a:pt x="2968" y="13129"/>
                  </a:lnTo>
                  <a:lnTo>
                    <a:pt x="3185" y="13338"/>
                  </a:lnTo>
                  <a:lnTo>
                    <a:pt x="3413" y="13535"/>
                  </a:lnTo>
                  <a:lnTo>
                    <a:pt x="3650" y="13722"/>
                  </a:lnTo>
                  <a:lnTo>
                    <a:pt x="3896" y="13897"/>
                  </a:lnTo>
                  <a:lnTo>
                    <a:pt x="4151" y="14061"/>
                  </a:lnTo>
                  <a:lnTo>
                    <a:pt x="4414" y="14213"/>
                  </a:lnTo>
                  <a:lnTo>
                    <a:pt x="4685" y="14352"/>
                  </a:lnTo>
                  <a:lnTo>
                    <a:pt x="4962" y="14478"/>
                  </a:lnTo>
                  <a:lnTo>
                    <a:pt x="5248" y="14591"/>
                  </a:lnTo>
                  <a:lnTo>
                    <a:pt x="5539" y="14690"/>
                  </a:lnTo>
                  <a:lnTo>
                    <a:pt x="5837" y="14775"/>
                  </a:lnTo>
                  <a:lnTo>
                    <a:pt x="6140" y="14845"/>
                  </a:lnTo>
                  <a:lnTo>
                    <a:pt x="6449" y="14901"/>
                  </a:lnTo>
                  <a:lnTo>
                    <a:pt x="6762" y="14940"/>
                  </a:lnTo>
                  <a:lnTo>
                    <a:pt x="7080" y="14965"/>
                  </a:lnTo>
                  <a:lnTo>
                    <a:pt x="7403" y="14973"/>
                  </a:lnTo>
                  <a:lnTo>
                    <a:pt x="7655" y="14968"/>
                  </a:lnTo>
                  <a:lnTo>
                    <a:pt x="7905" y="14953"/>
                  </a:lnTo>
                  <a:lnTo>
                    <a:pt x="8152" y="14929"/>
                  </a:lnTo>
                  <a:lnTo>
                    <a:pt x="8396" y="14894"/>
                  </a:lnTo>
                  <a:lnTo>
                    <a:pt x="8638" y="14850"/>
                  </a:lnTo>
                  <a:lnTo>
                    <a:pt x="8876" y="14798"/>
                  </a:lnTo>
                  <a:lnTo>
                    <a:pt x="9110" y="14737"/>
                  </a:lnTo>
                  <a:lnTo>
                    <a:pt x="9342" y="14665"/>
                  </a:lnTo>
                  <a:lnTo>
                    <a:pt x="9569" y="14587"/>
                  </a:lnTo>
                  <a:lnTo>
                    <a:pt x="9792" y="14499"/>
                  </a:lnTo>
                  <a:lnTo>
                    <a:pt x="10010" y="14403"/>
                  </a:lnTo>
                  <a:lnTo>
                    <a:pt x="10225" y="14299"/>
                  </a:lnTo>
                  <a:lnTo>
                    <a:pt x="10435" y="14188"/>
                  </a:lnTo>
                  <a:lnTo>
                    <a:pt x="10641" y="14068"/>
                  </a:lnTo>
                  <a:lnTo>
                    <a:pt x="10841" y="13942"/>
                  </a:lnTo>
                  <a:lnTo>
                    <a:pt x="11036" y="13808"/>
                  </a:lnTo>
                  <a:lnTo>
                    <a:pt x="11226" y="13667"/>
                  </a:lnTo>
                  <a:lnTo>
                    <a:pt x="11410" y="13519"/>
                  </a:lnTo>
                  <a:lnTo>
                    <a:pt x="11589" y="13365"/>
                  </a:lnTo>
                  <a:lnTo>
                    <a:pt x="11761" y="13203"/>
                  </a:lnTo>
                  <a:lnTo>
                    <a:pt x="11928" y="13036"/>
                  </a:lnTo>
                  <a:lnTo>
                    <a:pt x="12088" y="12863"/>
                  </a:lnTo>
                  <a:lnTo>
                    <a:pt x="12241" y="12683"/>
                  </a:lnTo>
                  <a:lnTo>
                    <a:pt x="12388" y="12498"/>
                  </a:lnTo>
                  <a:lnTo>
                    <a:pt x="12529" y="12307"/>
                  </a:lnTo>
                  <a:lnTo>
                    <a:pt x="12661" y="12112"/>
                  </a:lnTo>
                  <a:lnTo>
                    <a:pt x="12787" y="11911"/>
                  </a:lnTo>
                  <a:lnTo>
                    <a:pt x="12906" y="11705"/>
                  </a:lnTo>
                  <a:lnTo>
                    <a:pt x="13016" y="11493"/>
                  </a:lnTo>
                  <a:lnTo>
                    <a:pt x="13119" y="11278"/>
                  </a:lnTo>
                  <a:lnTo>
                    <a:pt x="13214" y="11059"/>
                  </a:lnTo>
                  <a:lnTo>
                    <a:pt x="13301" y="10834"/>
                  </a:lnTo>
                  <a:lnTo>
                    <a:pt x="14420" y="11044"/>
                  </a:lnTo>
                  <a:lnTo>
                    <a:pt x="14323" y="11316"/>
                  </a:lnTo>
                  <a:lnTo>
                    <a:pt x="14214" y="11584"/>
                  </a:lnTo>
                  <a:lnTo>
                    <a:pt x="14097" y="11847"/>
                  </a:lnTo>
                  <a:lnTo>
                    <a:pt x="13969" y="12103"/>
                  </a:lnTo>
                  <a:lnTo>
                    <a:pt x="13831" y="12355"/>
                  </a:lnTo>
                  <a:lnTo>
                    <a:pt x="13684" y="12600"/>
                  </a:lnTo>
                  <a:lnTo>
                    <a:pt x="13529" y="12840"/>
                  </a:lnTo>
                  <a:lnTo>
                    <a:pt x="13365" y="13071"/>
                  </a:lnTo>
                  <a:lnTo>
                    <a:pt x="13192" y="13298"/>
                  </a:lnTo>
                  <a:lnTo>
                    <a:pt x="13011" y="13517"/>
                  </a:lnTo>
                  <a:lnTo>
                    <a:pt x="12821" y="13729"/>
                  </a:lnTo>
                  <a:lnTo>
                    <a:pt x="12624" y="13933"/>
                  </a:lnTo>
                  <a:lnTo>
                    <a:pt x="12419" y="14130"/>
                  </a:lnTo>
                  <a:lnTo>
                    <a:pt x="12207" y="14319"/>
                  </a:lnTo>
                  <a:lnTo>
                    <a:pt x="11988" y="14500"/>
                  </a:lnTo>
                  <a:lnTo>
                    <a:pt x="11762" y="14672"/>
                  </a:lnTo>
                  <a:lnTo>
                    <a:pt x="11529" y="14836"/>
                  </a:lnTo>
                  <a:lnTo>
                    <a:pt x="11290" y="14991"/>
                  </a:lnTo>
                  <a:lnTo>
                    <a:pt x="11044" y="15138"/>
                  </a:lnTo>
                  <a:lnTo>
                    <a:pt x="10793" y="15274"/>
                  </a:lnTo>
                  <a:lnTo>
                    <a:pt x="10536" y="15402"/>
                  </a:lnTo>
                  <a:lnTo>
                    <a:pt x="10274" y="15518"/>
                  </a:lnTo>
                  <a:lnTo>
                    <a:pt x="10005" y="15626"/>
                  </a:lnTo>
                  <a:lnTo>
                    <a:pt x="9734" y="15723"/>
                  </a:lnTo>
                  <a:lnTo>
                    <a:pt x="9456" y="15809"/>
                  </a:lnTo>
                  <a:lnTo>
                    <a:pt x="9174" y="15886"/>
                  </a:lnTo>
                  <a:lnTo>
                    <a:pt x="8888" y="15950"/>
                  </a:lnTo>
                  <a:lnTo>
                    <a:pt x="8598" y="16003"/>
                  </a:lnTo>
                  <a:lnTo>
                    <a:pt x="8304" y="16046"/>
                  </a:lnTo>
                  <a:lnTo>
                    <a:pt x="8006" y="16076"/>
                  </a:lnTo>
                  <a:lnTo>
                    <a:pt x="7706" y="16094"/>
                  </a:lnTo>
                  <a:lnTo>
                    <a:pt x="7403" y="16100"/>
                  </a:lnTo>
                  <a:lnTo>
                    <a:pt x="7023" y="16091"/>
                  </a:lnTo>
                  <a:lnTo>
                    <a:pt x="6647" y="16062"/>
                  </a:lnTo>
                  <a:lnTo>
                    <a:pt x="6277" y="16014"/>
                  </a:lnTo>
                  <a:lnTo>
                    <a:pt x="5913" y="15949"/>
                  </a:lnTo>
                  <a:lnTo>
                    <a:pt x="5555" y="15867"/>
                  </a:lnTo>
                  <a:lnTo>
                    <a:pt x="5205" y="15766"/>
                  </a:lnTo>
                  <a:lnTo>
                    <a:pt x="4861" y="15649"/>
                  </a:lnTo>
                  <a:lnTo>
                    <a:pt x="4525" y="15516"/>
                  </a:lnTo>
                  <a:lnTo>
                    <a:pt x="4197" y="15367"/>
                  </a:lnTo>
                  <a:lnTo>
                    <a:pt x="3878" y="15203"/>
                  </a:lnTo>
                  <a:lnTo>
                    <a:pt x="3568" y="15025"/>
                  </a:lnTo>
                  <a:lnTo>
                    <a:pt x="3268" y="14832"/>
                  </a:lnTo>
                  <a:lnTo>
                    <a:pt x="2978" y="14625"/>
                  </a:lnTo>
                  <a:lnTo>
                    <a:pt x="2697" y="14404"/>
                  </a:lnTo>
                  <a:lnTo>
                    <a:pt x="2429" y="14171"/>
                  </a:lnTo>
                  <a:lnTo>
                    <a:pt x="2172" y="13925"/>
                  </a:lnTo>
                  <a:lnTo>
                    <a:pt x="1926" y="13668"/>
                  </a:lnTo>
                  <a:lnTo>
                    <a:pt x="1693" y="13399"/>
                  </a:lnTo>
                  <a:lnTo>
                    <a:pt x="1473" y="13119"/>
                  </a:lnTo>
                  <a:lnTo>
                    <a:pt x="1266" y="12828"/>
                  </a:lnTo>
                  <a:lnTo>
                    <a:pt x="1073" y="12528"/>
                  </a:lnTo>
                  <a:lnTo>
                    <a:pt x="895" y="12217"/>
                  </a:lnTo>
                  <a:lnTo>
                    <a:pt x="732" y="11898"/>
                  </a:lnTo>
                  <a:lnTo>
                    <a:pt x="583" y="11569"/>
                  </a:lnTo>
                  <a:lnTo>
                    <a:pt x="450" y="11233"/>
                  </a:lnTo>
                  <a:lnTo>
                    <a:pt x="334" y="10889"/>
                  </a:lnTo>
                  <a:lnTo>
                    <a:pt x="233" y="10537"/>
                  </a:lnTo>
                  <a:lnTo>
                    <a:pt x="151" y="10179"/>
                  </a:lnTo>
                  <a:lnTo>
                    <a:pt x="85" y="9815"/>
                  </a:lnTo>
                  <a:lnTo>
                    <a:pt x="38" y="9445"/>
                  </a:lnTo>
                  <a:lnTo>
                    <a:pt x="9" y="9069"/>
                  </a:lnTo>
                  <a:lnTo>
                    <a:pt x="0" y="8688"/>
                  </a:lnTo>
                  <a:lnTo>
                    <a:pt x="8" y="8341"/>
                  </a:lnTo>
                  <a:lnTo>
                    <a:pt x="32" y="7998"/>
                  </a:lnTo>
                  <a:lnTo>
                    <a:pt x="71" y="7659"/>
                  </a:lnTo>
                  <a:lnTo>
                    <a:pt x="126" y="7323"/>
                  </a:lnTo>
                  <a:lnTo>
                    <a:pt x="195" y="6994"/>
                  </a:lnTo>
                  <a:lnTo>
                    <a:pt x="279" y="6670"/>
                  </a:lnTo>
                  <a:lnTo>
                    <a:pt x="377" y="6352"/>
                  </a:lnTo>
                  <a:lnTo>
                    <a:pt x="489" y="6041"/>
                  </a:lnTo>
                  <a:lnTo>
                    <a:pt x="614" y="5736"/>
                  </a:lnTo>
                  <a:lnTo>
                    <a:pt x="752" y="5437"/>
                  </a:lnTo>
                  <a:lnTo>
                    <a:pt x="902" y="5146"/>
                  </a:lnTo>
                  <a:lnTo>
                    <a:pt x="1066" y="4862"/>
                  </a:lnTo>
                  <a:lnTo>
                    <a:pt x="1241" y="4587"/>
                  </a:lnTo>
                  <a:lnTo>
                    <a:pt x="1428" y="4320"/>
                  </a:lnTo>
                  <a:lnTo>
                    <a:pt x="1626" y="4061"/>
                  </a:lnTo>
                  <a:lnTo>
                    <a:pt x="1835" y="3812"/>
                  </a:lnTo>
                  <a:lnTo>
                    <a:pt x="2054" y="3572"/>
                  </a:lnTo>
                  <a:lnTo>
                    <a:pt x="2283" y="3343"/>
                  </a:lnTo>
                  <a:lnTo>
                    <a:pt x="2522" y="3122"/>
                  </a:lnTo>
                  <a:lnTo>
                    <a:pt x="2772" y="2913"/>
                  </a:lnTo>
                  <a:lnTo>
                    <a:pt x="3029" y="2715"/>
                  </a:lnTo>
                  <a:lnTo>
                    <a:pt x="3295" y="2527"/>
                  </a:lnTo>
                  <a:lnTo>
                    <a:pt x="3571" y="2352"/>
                  </a:lnTo>
                  <a:lnTo>
                    <a:pt x="3853" y="2188"/>
                  </a:lnTo>
                  <a:lnTo>
                    <a:pt x="4143" y="2037"/>
                  </a:lnTo>
                  <a:lnTo>
                    <a:pt x="4442" y="1898"/>
                  </a:lnTo>
                  <a:lnTo>
                    <a:pt x="4745" y="1772"/>
                  </a:lnTo>
                  <a:lnTo>
                    <a:pt x="5057" y="1659"/>
                  </a:lnTo>
                  <a:lnTo>
                    <a:pt x="5375" y="1561"/>
                  </a:lnTo>
                  <a:lnTo>
                    <a:pt x="5698" y="1476"/>
                  </a:lnTo>
                  <a:lnTo>
                    <a:pt x="6027" y="1406"/>
                  </a:lnTo>
                  <a:lnTo>
                    <a:pt x="6361" y="1349"/>
                  </a:lnTo>
                  <a:lnTo>
                    <a:pt x="6361" y="0"/>
                  </a:lnTo>
                  <a:lnTo>
                    <a:pt x="8050" y="976"/>
                  </a:lnTo>
                  <a:lnTo>
                    <a:pt x="9739" y="1952"/>
                  </a:lnTo>
                  <a:close/>
                  <a:moveTo>
                    <a:pt x="12449" y="4959"/>
                  </a:moveTo>
                  <a:lnTo>
                    <a:pt x="13380" y="4324"/>
                  </a:lnTo>
                  <a:lnTo>
                    <a:pt x="13428" y="4392"/>
                  </a:lnTo>
                  <a:lnTo>
                    <a:pt x="13476" y="4461"/>
                  </a:lnTo>
                  <a:lnTo>
                    <a:pt x="13524" y="4530"/>
                  </a:lnTo>
                  <a:lnTo>
                    <a:pt x="13571" y="4600"/>
                  </a:lnTo>
                  <a:lnTo>
                    <a:pt x="13617" y="4670"/>
                  </a:lnTo>
                  <a:lnTo>
                    <a:pt x="13661" y="4740"/>
                  </a:lnTo>
                  <a:lnTo>
                    <a:pt x="13707" y="4812"/>
                  </a:lnTo>
                  <a:lnTo>
                    <a:pt x="13751" y="4883"/>
                  </a:lnTo>
                  <a:lnTo>
                    <a:pt x="13793" y="4956"/>
                  </a:lnTo>
                  <a:lnTo>
                    <a:pt x="13835" y="5028"/>
                  </a:lnTo>
                  <a:lnTo>
                    <a:pt x="13876" y="5102"/>
                  </a:lnTo>
                  <a:lnTo>
                    <a:pt x="13917" y="5175"/>
                  </a:lnTo>
                  <a:lnTo>
                    <a:pt x="13956" y="5250"/>
                  </a:lnTo>
                  <a:lnTo>
                    <a:pt x="13995" y="5324"/>
                  </a:lnTo>
                  <a:lnTo>
                    <a:pt x="14033" y="5400"/>
                  </a:lnTo>
                  <a:lnTo>
                    <a:pt x="14070" y="5475"/>
                  </a:lnTo>
                  <a:lnTo>
                    <a:pt x="13075" y="6004"/>
                  </a:lnTo>
                  <a:lnTo>
                    <a:pt x="13042" y="5936"/>
                  </a:lnTo>
                  <a:lnTo>
                    <a:pt x="13008" y="5867"/>
                  </a:lnTo>
                  <a:lnTo>
                    <a:pt x="12973" y="5799"/>
                  </a:lnTo>
                  <a:lnTo>
                    <a:pt x="12938" y="5732"/>
                  </a:lnTo>
                  <a:lnTo>
                    <a:pt x="12901" y="5665"/>
                  </a:lnTo>
                  <a:lnTo>
                    <a:pt x="12863" y="5598"/>
                  </a:lnTo>
                  <a:lnTo>
                    <a:pt x="12825" y="5531"/>
                  </a:lnTo>
                  <a:lnTo>
                    <a:pt x="12787" y="5466"/>
                  </a:lnTo>
                  <a:lnTo>
                    <a:pt x="12747" y="5401"/>
                  </a:lnTo>
                  <a:lnTo>
                    <a:pt x="12707" y="5336"/>
                  </a:lnTo>
                  <a:lnTo>
                    <a:pt x="12665" y="5272"/>
                  </a:lnTo>
                  <a:lnTo>
                    <a:pt x="12624" y="5208"/>
                  </a:lnTo>
                  <a:lnTo>
                    <a:pt x="12582" y="5146"/>
                  </a:lnTo>
                  <a:lnTo>
                    <a:pt x="12538" y="5083"/>
                  </a:lnTo>
                  <a:lnTo>
                    <a:pt x="12494" y="5021"/>
                  </a:lnTo>
                  <a:lnTo>
                    <a:pt x="12449" y="4959"/>
                  </a:lnTo>
                  <a:close/>
                  <a:moveTo>
                    <a:pt x="13679" y="8685"/>
                  </a:moveTo>
                  <a:lnTo>
                    <a:pt x="14805" y="8645"/>
                  </a:lnTo>
                  <a:lnTo>
                    <a:pt x="14805" y="8656"/>
                  </a:lnTo>
                  <a:lnTo>
                    <a:pt x="14805" y="8667"/>
                  </a:lnTo>
                  <a:lnTo>
                    <a:pt x="14805" y="8678"/>
                  </a:lnTo>
                  <a:lnTo>
                    <a:pt x="14805" y="8688"/>
                  </a:lnTo>
                  <a:lnTo>
                    <a:pt x="14804" y="8787"/>
                  </a:lnTo>
                  <a:lnTo>
                    <a:pt x="14802" y="8885"/>
                  </a:lnTo>
                  <a:lnTo>
                    <a:pt x="14799" y="8984"/>
                  </a:lnTo>
                  <a:lnTo>
                    <a:pt x="14794" y="9081"/>
                  </a:lnTo>
                  <a:lnTo>
                    <a:pt x="14789" y="9178"/>
                  </a:lnTo>
                  <a:lnTo>
                    <a:pt x="14781" y="9276"/>
                  </a:lnTo>
                  <a:lnTo>
                    <a:pt x="14773" y="9372"/>
                  </a:lnTo>
                  <a:lnTo>
                    <a:pt x="14764" y="9468"/>
                  </a:lnTo>
                  <a:lnTo>
                    <a:pt x="14753" y="9564"/>
                  </a:lnTo>
                  <a:lnTo>
                    <a:pt x="14741" y="9660"/>
                  </a:lnTo>
                  <a:lnTo>
                    <a:pt x="14728" y="9755"/>
                  </a:lnTo>
                  <a:lnTo>
                    <a:pt x="14714" y="9849"/>
                  </a:lnTo>
                  <a:lnTo>
                    <a:pt x="14697" y="9944"/>
                  </a:lnTo>
                  <a:lnTo>
                    <a:pt x="14680" y="10037"/>
                  </a:lnTo>
                  <a:lnTo>
                    <a:pt x="14662" y="10132"/>
                  </a:lnTo>
                  <a:lnTo>
                    <a:pt x="14644" y="10225"/>
                  </a:lnTo>
                  <a:lnTo>
                    <a:pt x="13537" y="10017"/>
                  </a:lnTo>
                  <a:lnTo>
                    <a:pt x="13553" y="9938"/>
                  </a:lnTo>
                  <a:lnTo>
                    <a:pt x="13569" y="9856"/>
                  </a:lnTo>
                  <a:lnTo>
                    <a:pt x="13584" y="9776"/>
                  </a:lnTo>
                  <a:lnTo>
                    <a:pt x="13598" y="9693"/>
                  </a:lnTo>
                  <a:lnTo>
                    <a:pt x="13610" y="9612"/>
                  </a:lnTo>
                  <a:lnTo>
                    <a:pt x="13622" y="9529"/>
                  </a:lnTo>
                  <a:lnTo>
                    <a:pt x="13633" y="9447"/>
                  </a:lnTo>
                  <a:lnTo>
                    <a:pt x="13642" y="9363"/>
                  </a:lnTo>
                  <a:lnTo>
                    <a:pt x="13650" y="9280"/>
                  </a:lnTo>
                  <a:lnTo>
                    <a:pt x="13658" y="9197"/>
                  </a:lnTo>
                  <a:lnTo>
                    <a:pt x="13664" y="9113"/>
                  </a:lnTo>
                  <a:lnTo>
                    <a:pt x="13669" y="9028"/>
                  </a:lnTo>
                  <a:lnTo>
                    <a:pt x="13673" y="8945"/>
                  </a:lnTo>
                  <a:lnTo>
                    <a:pt x="13676" y="8859"/>
                  </a:lnTo>
                  <a:lnTo>
                    <a:pt x="13678" y="8773"/>
                  </a:lnTo>
                  <a:lnTo>
                    <a:pt x="13679" y="8688"/>
                  </a:lnTo>
                  <a:lnTo>
                    <a:pt x="13679" y="8687"/>
                  </a:lnTo>
                  <a:lnTo>
                    <a:pt x="13679" y="8685"/>
                  </a:lnTo>
                  <a:close/>
                  <a:moveTo>
                    <a:pt x="13387" y="6796"/>
                  </a:moveTo>
                  <a:lnTo>
                    <a:pt x="14396" y="6260"/>
                  </a:lnTo>
                  <a:lnTo>
                    <a:pt x="14427" y="6353"/>
                  </a:lnTo>
                  <a:lnTo>
                    <a:pt x="14457" y="6446"/>
                  </a:lnTo>
                  <a:lnTo>
                    <a:pt x="14486" y="6540"/>
                  </a:lnTo>
                  <a:lnTo>
                    <a:pt x="14514" y="6633"/>
                  </a:lnTo>
                  <a:lnTo>
                    <a:pt x="14541" y="6729"/>
                  </a:lnTo>
                  <a:lnTo>
                    <a:pt x="14566" y="6823"/>
                  </a:lnTo>
                  <a:lnTo>
                    <a:pt x="14590" y="6919"/>
                  </a:lnTo>
                  <a:lnTo>
                    <a:pt x="14613" y="7015"/>
                  </a:lnTo>
                  <a:lnTo>
                    <a:pt x="14635" y="7112"/>
                  </a:lnTo>
                  <a:lnTo>
                    <a:pt x="14655" y="7209"/>
                  </a:lnTo>
                  <a:lnTo>
                    <a:pt x="14674" y="7306"/>
                  </a:lnTo>
                  <a:lnTo>
                    <a:pt x="14692" y="7404"/>
                  </a:lnTo>
                  <a:lnTo>
                    <a:pt x="14709" y="7503"/>
                  </a:lnTo>
                  <a:lnTo>
                    <a:pt x="14725" y="7601"/>
                  </a:lnTo>
                  <a:lnTo>
                    <a:pt x="14739" y="7701"/>
                  </a:lnTo>
                  <a:lnTo>
                    <a:pt x="14752" y="7799"/>
                  </a:lnTo>
                  <a:lnTo>
                    <a:pt x="13621" y="7840"/>
                  </a:lnTo>
                  <a:lnTo>
                    <a:pt x="13611" y="7773"/>
                  </a:lnTo>
                  <a:lnTo>
                    <a:pt x="13601" y="7706"/>
                  </a:lnTo>
                  <a:lnTo>
                    <a:pt x="13590" y="7640"/>
                  </a:lnTo>
                  <a:lnTo>
                    <a:pt x="13579" y="7573"/>
                  </a:lnTo>
                  <a:lnTo>
                    <a:pt x="13566" y="7508"/>
                  </a:lnTo>
                  <a:lnTo>
                    <a:pt x="13554" y="7441"/>
                  </a:lnTo>
                  <a:lnTo>
                    <a:pt x="13540" y="7376"/>
                  </a:lnTo>
                  <a:lnTo>
                    <a:pt x="13526" y="7310"/>
                  </a:lnTo>
                  <a:lnTo>
                    <a:pt x="13511" y="7246"/>
                  </a:lnTo>
                  <a:lnTo>
                    <a:pt x="13496" y="7181"/>
                  </a:lnTo>
                  <a:lnTo>
                    <a:pt x="13478" y="7116"/>
                  </a:lnTo>
                  <a:lnTo>
                    <a:pt x="13461" y="7052"/>
                  </a:lnTo>
                  <a:lnTo>
                    <a:pt x="13444" y="6987"/>
                  </a:lnTo>
                  <a:lnTo>
                    <a:pt x="13426" y="6924"/>
                  </a:lnTo>
                  <a:lnTo>
                    <a:pt x="13407" y="6861"/>
                  </a:lnTo>
                  <a:lnTo>
                    <a:pt x="13387" y="6796"/>
                  </a:lnTo>
                  <a:close/>
                </a:path>
              </a:pathLst>
            </a:custGeom>
            <a:solidFill>
              <a:schemeClr val="bg1">
                <a:lumMod val="95000"/>
              </a:schemeClr>
            </a:solid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1867">
                <a:latin typeface="Arial" charset="0"/>
                <a:ea typeface="宋体" charset="-122"/>
              </a:endParaRPr>
            </a:p>
          </p:txBody>
        </p:sp>
        <p:sp>
          <p:nvSpPr>
            <p:cNvPr id="412" name="文本框 411"/>
            <p:cNvSpPr txBox="1"/>
            <p:nvPr/>
          </p:nvSpPr>
          <p:spPr>
            <a:xfrm>
              <a:off x="2982683" y="3418571"/>
              <a:ext cx="814740"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上课时间</a:t>
              </a:r>
            </a:p>
          </p:txBody>
        </p:sp>
        <p:sp>
          <p:nvSpPr>
            <p:cNvPr id="413" name="文本框 412"/>
            <p:cNvSpPr txBox="1"/>
            <p:nvPr/>
          </p:nvSpPr>
          <p:spPr>
            <a:xfrm>
              <a:off x="3005842" y="3552661"/>
              <a:ext cx="814740"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休息时间</a:t>
              </a:r>
            </a:p>
          </p:txBody>
        </p:sp>
        <p:sp>
          <p:nvSpPr>
            <p:cNvPr id="415" name="文本框 414"/>
            <p:cNvSpPr txBox="1"/>
            <p:nvPr/>
          </p:nvSpPr>
          <p:spPr>
            <a:xfrm>
              <a:off x="3000442" y="3669678"/>
              <a:ext cx="814740" cy="209119"/>
            </a:xfrm>
            <a:prstGeom prst="rect">
              <a:avLst/>
            </a:prstGeom>
            <a:noFill/>
          </p:spPr>
          <p:txBody>
            <a:bodyPr wrap="square" rtlCol="0">
              <a:spAutoFit/>
            </a:bodyPr>
            <a:lstStyle/>
            <a:p>
              <a:r>
                <a:rPr lang="en-US" altLang="zh-CN" sz="1067" dirty="0">
                  <a:solidFill>
                    <a:schemeClr val="bg1"/>
                  </a:solidFill>
                  <a:latin typeface="微软雅黑" panose="020B0503020204020204" pitchFamily="34" charset="-122"/>
                  <a:ea typeface="微软雅黑" panose="020B0503020204020204" pitchFamily="34" charset="-122"/>
                </a:rPr>
                <a:t>…</a:t>
              </a:r>
              <a:endParaRPr lang="zh-CN" altLang="en-US" sz="1067" dirty="0">
                <a:solidFill>
                  <a:schemeClr val="bg1"/>
                </a:solidFill>
                <a:latin typeface="微软雅黑" panose="020B0503020204020204" pitchFamily="34" charset="-122"/>
                <a:ea typeface="微软雅黑" panose="020B0503020204020204" pitchFamily="34" charset="-122"/>
              </a:endParaRPr>
            </a:p>
          </p:txBody>
        </p:sp>
        <p:sp>
          <p:nvSpPr>
            <p:cNvPr id="416" name="文本框 415"/>
            <p:cNvSpPr txBox="1"/>
            <p:nvPr/>
          </p:nvSpPr>
          <p:spPr>
            <a:xfrm>
              <a:off x="2543491" y="3962660"/>
              <a:ext cx="499183"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视频</a:t>
              </a:r>
            </a:p>
          </p:txBody>
        </p:sp>
        <p:sp>
          <p:nvSpPr>
            <p:cNvPr id="417" name="文本框 416"/>
            <p:cNvSpPr txBox="1"/>
            <p:nvPr/>
          </p:nvSpPr>
          <p:spPr>
            <a:xfrm>
              <a:off x="1354228" y="3962660"/>
              <a:ext cx="499183" cy="209119"/>
            </a:xfrm>
            <a:prstGeom prst="rect">
              <a:avLst/>
            </a:prstGeom>
            <a:noFill/>
          </p:spPr>
          <p:txBody>
            <a:bodyPr wrap="square" rtlCol="0">
              <a:spAutoFit/>
            </a:bodyPr>
            <a:lstStyle/>
            <a:p>
              <a:r>
                <a:rPr lang="zh-CN" altLang="en-US" sz="1067" dirty="0">
                  <a:solidFill>
                    <a:schemeClr val="bg1"/>
                  </a:solidFill>
                  <a:latin typeface="微软雅黑" panose="020B0503020204020204" pitchFamily="34" charset="-122"/>
                  <a:ea typeface="微软雅黑" panose="020B0503020204020204" pitchFamily="34" charset="-122"/>
                </a:rPr>
                <a:t>微信</a:t>
              </a:r>
            </a:p>
          </p:txBody>
        </p:sp>
        <p:sp>
          <p:nvSpPr>
            <p:cNvPr id="418" name="文本框 417"/>
            <p:cNvSpPr txBox="1"/>
            <p:nvPr/>
          </p:nvSpPr>
          <p:spPr>
            <a:xfrm>
              <a:off x="1348876" y="4132194"/>
              <a:ext cx="499183" cy="209119"/>
            </a:xfrm>
            <a:prstGeom prst="rect">
              <a:avLst/>
            </a:prstGeom>
            <a:noFill/>
          </p:spPr>
          <p:txBody>
            <a:bodyPr wrap="square" rtlCol="0">
              <a:spAutoFit/>
            </a:bodyPr>
            <a:lstStyle/>
            <a:p>
              <a:r>
                <a:rPr lang="en-US" altLang="zh-CN" sz="1067" dirty="0">
                  <a:solidFill>
                    <a:schemeClr val="bg1"/>
                  </a:solidFill>
                  <a:latin typeface="微软雅黑" panose="020B0503020204020204" pitchFamily="34" charset="-122"/>
                  <a:ea typeface="微软雅黑" panose="020B0503020204020204" pitchFamily="34" charset="-122"/>
                </a:rPr>
                <a:t>P2P</a:t>
              </a:r>
              <a:endParaRPr lang="zh-CN" altLang="en-US" sz="1067" dirty="0">
                <a:solidFill>
                  <a:schemeClr val="bg1"/>
                </a:solidFill>
                <a:latin typeface="微软雅黑" panose="020B0503020204020204" pitchFamily="34" charset="-122"/>
                <a:ea typeface="微软雅黑" panose="020B0503020204020204" pitchFamily="34" charset="-122"/>
              </a:endParaRPr>
            </a:p>
          </p:txBody>
        </p:sp>
        <p:sp>
          <p:nvSpPr>
            <p:cNvPr id="419" name="文本框 418"/>
            <p:cNvSpPr txBox="1"/>
            <p:nvPr/>
          </p:nvSpPr>
          <p:spPr>
            <a:xfrm>
              <a:off x="2483500" y="4110796"/>
              <a:ext cx="499183" cy="209119"/>
            </a:xfrm>
            <a:prstGeom prst="rect">
              <a:avLst/>
            </a:prstGeom>
            <a:noFill/>
          </p:spPr>
          <p:txBody>
            <a:bodyPr wrap="square" rtlCol="0">
              <a:spAutoFit/>
            </a:bodyPr>
            <a:lstStyle/>
            <a:p>
              <a:pPr algn="ctr"/>
              <a:r>
                <a:rPr lang="en-US" altLang="zh-CN" sz="1067" dirty="0">
                  <a:solidFill>
                    <a:schemeClr val="bg1"/>
                  </a:solidFill>
                  <a:latin typeface="微软雅黑" panose="020B0503020204020204" pitchFamily="34" charset="-122"/>
                  <a:ea typeface="微软雅黑" panose="020B0503020204020204" pitchFamily="34" charset="-122"/>
                </a:rPr>
                <a:t>…</a:t>
              </a:r>
              <a:endParaRPr lang="zh-CN" altLang="en-US" sz="1067"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223757" y="2775031"/>
              <a:ext cx="451889" cy="250880"/>
            </a:xfrm>
            <a:prstGeom prst="rect">
              <a:avLst/>
            </a:prstGeom>
            <a:noFill/>
          </p:spPr>
          <p:txBody>
            <a:bodyPr wrap="square" rtlCol="0">
              <a:spAutoFit/>
            </a:bodyPr>
            <a:lstStyle/>
            <a:p>
              <a:r>
                <a:rPr lang="en-US" altLang="zh-CN" sz="1400" dirty="0">
                  <a:solidFill>
                    <a:srgbClr val="FFC000"/>
                  </a:solidFill>
                </a:rPr>
                <a:t>who</a:t>
              </a:r>
              <a:endParaRPr lang="zh-CN" altLang="en-US" sz="1400" dirty="0">
                <a:solidFill>
                  <a:srgbClr val="FFC000"/>
                </a:solidFill>
              </a:endParaRPr>
            </a:p>
          </p:txBody>
        </p:sp>
        <p:sp>
          <p:nvSpPr>
            <p:cNvPr id="398" name="文本框 397"/>
            <p:cNvSpPr txBox="1"/>
            <p:nvPr/>
          </p:nvSpPr>
          <p:spPr>
            <a:xfrm>
              <a:off x="2483649" y="3451645"/>
              <a:ext cx="591302" cy="250880"/>
            </a:xfrm>
            <a:prstGeom prst="rect">
              <a:avLst/>
            </a:prstGeom>
            <a:noFill/>
          </p:spPr>
          <p:txBody>
            <a:bodyPr wrap="square" rtlCol="0">
              <a:spAutoFit/>
            </a:bodyPr>
            <a:lstStyle/>
            <a:p>
              <a:r>
                <a:rPr lang="en-US" altLang="zh-CN" sz="1400" dirty="0">
                  <a:solidFill>
                    <a:srgbClr val="FFC000"/>
                  </a:solidFill>
                </a:rPr>
                <a:t>when</a:t>
              </a:r>
              <a:endParaRPr lang="zh-CN" altLang="en-US" sz="1400" dirty="0">
                <a:solidFill>
                  <a:srgbClr val="FFC000"/>
                </a:solidFill>
              </a:endParaRPr>
            </a:p>
          </p:txBody>
        </p:sp>
        <p:sp>
          <p:nvSpPr>
            <p:cNvPr id="414" name="文本框 413"/>
            <p:cNvSpPr txBox="1"/>
            <p:nvPr/>
          </p:nvSpPr>
          <p:spPr>
            <a:xfrm>
              <a:off x="2099638" y="2155984"/>
              <a:ext cx="591302" cy="426495"/>
            </a:xfrm>
            <a:prstGeom prst="rect">
              <a:avLst/>
            </a:prstGeom>
            <a:noFill/>
          </p:spPr>
          <p:txBody>
            <a:bodyPr wrap="square" rtlCol="0">
              <a:spAutoFit/>
            </a:bodyPr>
            <a:lstStyle/>
            <a:p>
              <a:r>
                <a:rPr lang="en-US" altLang="zh-CN" sz="1400" dirty="0">
                  <a:solidFill>
                    <a:srgbClr val="FFC000"/>
                  </a:solidFill>
                </a:rPr>
                <a:t>WhoseHow</a:t>
              </a:r>
              <a:endParaRPr lang="zh-CN" altLang="en-US" sz="1400" dirty="0">
                <a:solidFill>
                  <a:srgbClr val="FFC000"/>
                </a:solidFill>
              </a:endParaRPr>
            </a:p>
          </p:txBody>
        </p:sp>
        <p:sp>
          <p:nvSpPr>
            <p:cNvPr id="428" name="文本框 427"/>
            <p:cNvSpPr txBox="1"/>
            <p:nvPr/>
          </p:nvSpPr>
          <p:spPr>
            <a:xfrm>
              <a:off x="1185977" y="3652542"/>
              <a:ext cx="591302" cy="250880"/>
            </a:xfrm>
            <a:prstGeom prst="rect">
              <a:avLst/>
            </a:prstGeom>
            <a:noFill/>
          </p:spPr>
          <p:txBody>
            <a:bodyPr wrap="square" rtlCol="0">
              <a:spAutoFit/>
            </a:bodyPr>
            <a:lstStyle/>
            <a:p>
              <a:r>
                <a:rPr lang="en-US" altLang="zh-CN" sz="1400" dirty="0">
                  <a:solidFill>
                    <a:srgbClr val="FFC000"/>
                  </a:solidFill>
                </a:rPr>
                <a:t>where</a:t>
              </a:r>
              <a:endParaRPr lang="zh-CN" altLang="en-US" sz="1400" dirty="0">
                <a:solidFill>
                  <a:srgbClr val="FFC000"/>
                </a:solidFill>
              </a:endParaRPr>
            </a:p>
          </p:txBody>
        </p:sp>
        <p:sp>
          <p:nvSpPr>
            <p:cNvPr id="458" name="文本框 457"/>
            <p:cNvSpPr txBox="1"/>
            <p:nvPr/>
          </p:nvSpPr>
          <p:spPr>
            <a:xfrm>
              <a:off x="2159788" y="3729745"/>
              <a:ext cx="591302" cy="250880"/>
            </a:xfrm>
            <a:prstGeom prst="rect">
              <a:avLst/>
            </a:prstGeom>
            <a:noFill/>
          </p:spPr>
          <p:txBody>
            <a:bodyPr wrap="square" rtlCol="0">
              <a:spAutoFit/>
            </a:bodyPr>
            <a:lstStyle/>
            <a:p>
              <a:r>
                <a:rPr lang="en-US" altLang="zh-CN" sz="1400" dirty="0">
                  <a:solidFill>
                    <a:srgbClr val="FFC000"/>
                  </a:solidFill>
                </a:rPr>
                <a:t>what</a:t>
              </a:r>
              <a:endParaRPr lang="zh-CN" altLang="en-US" sz="1400" dirty="0">
                <a:solidFill>
                  <a:srgbClr val="FFC000"/>
                </a:solidFill>
              </a:endParaRPr>
            </a:p>
          </p:txBody>
        </p:sp>
        <p:grpSp>
          <p:nvGrpSpPr>
            <p:cNvPr id="11" name="组合 10"/>
            <p:cNvGrpSpPr/>
            <p:nvPr/>
          </p:nvGrpSpPr>
          <p:grpSpPr>
            <a:xfrm>
              <a:off x="1892411" y="3920986"/>
              <a:ext cx="1002099" cy="442133"/>
              <a:chOff x="3146762" y="4077417"/>
              <a:chExt cx="1002099" cy="442133"/>
            </a:xfrm>
          </p:grpSpPr>
          <p:sp>
            <p:nvSpPr>
              <p:cNvPr id="391" name="文本框 390"/>
              <p:cNvSpPr txBox="1"/>
              <p:nvPr/>
            </p:nvSpPr>
            <p:spPr>
              <a:xfrm>
                <a:off x="3146762" y="4115804"/>
                <a:ext cx="1002099" cy="342973"/>
              </a:xfrm>
              <a:prstGeom prst="rect">
                <a:avLst/>
              </a:prstGeom>
              <a:noFill/>
            </p:spPr>
            <p:txBody>
              <a:bodyPr wrap="square" rtlCol="0">
                <a:spAutoFit/>
              </a:bodyPr>
              <a:lstStyle/>
              <a:p>
                <a:endParaRPr lang="zh-CN" altLang="en-US" sz="2134" dirty="0">
                  <a:solidFill>
                    <a:schemeClr val="bg1"/>
                  </a:solidFill>
                  <a:effectLst>
                    <a:outerShdw blurRad="38100" dist="38100" dir="2700000" algn="tl">
                      <a:srgbClr val="000000">
                        <a:alpha val="43137"/>
                      </a:srgbClr>
                    </a:outerShdw>
                  </a:effectLst>
                </a:endParaRPr>
              </a:p>
            </p:txBody>
          </p:sp>
          <p:sp>
            <p:nvSpPr>
              <p:cNvPr id="463" name="Freeform 78"/>
              <p:cNvSpPr>
                <a:spLocks/>
              </p:cNvSpPr>
              <p:nvPr/>
            </p:nvSpPr>
            <p:spPr bwMode="auto">
              <a:xfrm>
                <a:off x="3183480" y="4077417"/>
                <a:ext cx="442168" cy="442133"/>
              </a:xfrm>
              <a:custGeom>
                <a:avLst/>
                <a:gdLst/>
                <a:ahLst/>
                <a:cxnLst>
                  <a:cxn ang="0">
                    <a:pos x="0" y="106"/>
                  </a:cxn>
                  <a:cxn ang="0">
                    <a:pos x="8" y="66"/>
                  </a:cxn>
                  <a:cxn ang="0">
                    <a:pos x="32" y="32"/>
                  </a:cxn>
                  <a:cxn ang="0">
                    <a:pos x="66" y="8"/>
                  </a:cxn>
                  <a:cxn ang="0">
                    <a:pos x="106" y="0"/>
                  </a:cxn>
                  <a:cxn ang="0">
                    <a:pos x="106" y="14"/>
                  </a:cxn>
                  <a:cxn ang="0">
                    <a:pos x="88" y="16"/>
                  </a:cxn>
                  <a:cxn ang="0">
                    <a:pos x="54" y="30"/>
                  </a:cxn>
                  <a:cxn ang="0">
                    <a:pos x="30" y="54"/>
                  </a:cxn>
                  <a:cxn ang="0">
                    <a:pos x="16" y="88"/>
                  </a:cxn>
                  <a:cxn ang="0">
                    <a:pos x="14" y="106"/>
                  </a:cxn>
                  <a:cxn ang="0">
                    <a:pos x="20" y="142"/>
                  </a:cxn>
                  <a:cxn ang="0">
                    <a:pos x="40" y="172"/>
                  </a:cxn>
                  <a:cxn ang="0">
                    <a:pos x="70" y="192"/>
                  </a:cxn>
                  <a:cxn ang="0">
                    <a:pos x="106" y="198"/>
                  </a:cxn>
                  <a:cxn ang="0">
                    <a:pos x="124" y="198"/>
                  </a:cxn>
                  <a:cxn ang="0">
                    <a:pos x="158" y="184"/>
                  </a:cxn>
                  <a:cxn ang="0">
                    <a:pos x="182" y="158"/>
                  </a:cxn>
                  <a:cxn ang="0">
                    <a:pos x="196" y="124"/>
                  </a:cxn>
                  <a:cxn ang="0">
                    <a:pos x="198" y="106"/>
                  </a:cxn>
                  <a:cxn ang="0">
                    <a:pos x="192" y="70"/>
                  </a:cxn>
                  <a:cxn ang="0">
                    <a:pos x="172" y="40"/>
                  </a:cxn>
                  <a:cxn ang="0">
                    <a:pos x="142" y="22"/>
                  </a:cxn>
                  <a:cxn ang="0">
                    <a:pos x="106" y="14"/>
                  </a:cxn>
                  <a:cxn ang="0">
                    <a:pos x="106" y="0"/>
                  </a:cxn>
                  <a:cxn ang="0">
                    <a:pos x="128" y="2"/>
                  </a:cxn>
                  <a:cxn ang="0">
                    <a:pos x="166" y="18"/>
                  </a:cxn>
                  <a:cxn ang="0">
                    <a:pos x="194" y="48"/>
                  </a:cxn>
                  <a:cxn ang="0">
                    <a:pos x="210" y="86"/>
                  </a:cxn>
                  <a:cxn ang="0">
                    <a:pos x="212" y="106"/>
                  </a:cxn>
                  <a:cxn ang="0">
                    <a:pos x="204" y="148"/>
                  </a:cxn>
                  <a:cxn ang="0">
                    <a:pos x="180" y="182"/>
                  </a:cxn>
                  <a:cxn ang="0">
                    <a:pos x="148" y="204"/>
                  </a:cxn>
                  <a:cxn ang="0">
                    <a:pos x="106" y="212"/>
                  </a:cxn>
                  <a:cxn ang="0">
                    <a:pos x="84" y="210"/>
                  </a:cxn>
                  <a:cxn ang="0">
                    <a:pos x="48" y="194"/>
                  </a:cxn>
                  <a:cxn ang="0">
                    <a:pos x="18" y="166"/>
                  </a:cxn>
                  <a:cxn ang="0">
                    <a:pos x="2" y="128"/>
                  </a:cxn>
                  <a:cxn ang="0">
                    <a:pos x="0" y="106"/>
                  </a:cxn>
                </a:cxnLst>
                <a:rect l="0" t="0" r="r" b="b"/>
                <a:pathLst>
                  <a:path w="212" h="212">
                    <a:moveTo>
                      <a:pt x="0" y="106"/>
                    </a:moveTo>
                    <a:lnTo>
                      <a:pt x="0" y="106"/>
                    </a:lnTo>
                    <a:lnTo>
                      <a:pt x="2" y="86"/>
                    </a:lnTo>
                    <a:lnTo>
                      <a:pt x="8" y="66"/>
                    </a:lnTo>
                    <a:lnTo>
                      <a:pt x="18" y="48"/>
                    </a:lnTo>
                    <a:lnTo>
                      <a:pt x="32" y="32"/>
                    </a:lnTo>
                    <a:lnTo>
                      <a:pt x="48" y="18"/>
                    </a:lnTo>
                    <a:lnTo>
                      <a:pt x="66" y="8"/>
                    </a:lnTo>
                    <a:lnTo>
                      <a:pt x="84" y="2"/>
                    </a:lnTo>
                    <a:lnTo>
                      <a:pt x="106" y="0"/>
                    </a:lnTo>
                    <a:lnTo>
                      <a:pt x="106" y="8"/>
                    </a:lnTo>
                    <a:lnTo>
                      <a:pt x="106" y="14"/>
                    </a:lnTo>
                    <a:lnTo>
                      <a:pt x="106" y="14"/>
                    </a:lnTo>
                    <a:lnTo>
                      <a:pt x="88" y="16"/>
                    </a:lnTo>
                    <a:lnTo>
                      <a:pt x="70" y="22"/>
                    </a:lnTo>
                    <a:lnTo>
                      <a:pt x="54" y="30"/>
                    </a:lnTo>
                    <a:lnTo>
                      <a:pt x="40" y="40"/>
                    </a:lnTo>
                    <a:lnTo>
                      <a:pt x="30" y="54"/>
                    </a:lnTo>
                    <a:lnTo>
                      <a:pt x="20" y="70"/>
                    </a:lnTo>
                    <a:lnTo>
                      <a:pt x="16" y="88"/>
                    </a:lnTo>
                    <a:lnTo>
                      <a:pt x="14" y="106"/>
                    </a:lnTo>
                    <a:lnTo>
                      <a:pt x="14" y="106"/>
                    </a:lnTo>
                    <a:lnTo>
                      <a:pt x="16" y="124"/>
                    </a:lnTo>
                    <a:lnTo>
                      <a:pt x="20" y="142"/>
                    </a:lnTo>
                    <a:lnTo>
                      <a:pt x="30" y="158"/>
                    </a:lnTo>
                    <a:lnTo>
                      <a:pt x="40" y="172"/>
                    </a:lnTo>
                    <a:lnTo>
                      <a:pt x="54" y="184"/>
                    </a:lnTo>
                    <a:lnTo>
                      <a:pt x="70" y="192"/>
                    </a:lnTo>
                    <a:lnTo>
                      <a:pt x="88" y="198"/>
                    </a:lnTo>
                    <a:lnTo>
                      <a:pt x="106" y="198"/>
                    </a:lnTo>
                    <a:lnTo>
                      <a:pt x="106" y="198"/>
                    </a:lnTo>
                    <a:lnTo>
                      <a:pt x="124" y="198"/>
                    </a:lnTo>
                    <a:lnTo>
                      <a:pt x="142" y="192"/>
                    </a:lnTo>
                    <a:lnTo>
                      <a:pt x="158" y="184"/>
                    </a:lnTo>
                    <a:lnTo>
                      <a:pt x="172" y="172"/>
                    </a:lnTo>
                    <a:lnTo>
                      <a:pt x="182" y="158"/>
                    </a:lnTo>
                    <a:lnTo>
                      <a:pt x="192" y="142"/>
                    </a:lnTo>
                    <a:lnTo>
                      <a:pt x="196" y="124"/>
                    </a:lnTo>
                    <a:lnTo>
                      <a:pt x="198" y="106"/>
                    </a:lnTo>
                    <a:lnTo>
                      <a:pt x="198" y="106"/>
                    </a:lnTo>
                    <a:lnTo>
                      <a:pt x="196" y="88"/>
                    </a:lnTo>
                    <a:lnTo>
                      <a:pt x="192" y="70"/>
                    </a:lnTo>
                    <a:lnTo>
                      <a:pt x="182" y="54"/>
                    </a:lnTo>
                    <a:lnTo>
                      <a:pt x="172" y="40"/>
                    </a:lnTo>
                    <a:lnTo>
                      <a:pt x="158" y="30"/>
                    </a:lnTo>
                    <a:lnTo>
                      <a:pt x="142" y="22"/>
                    </a:lnTo>
                    <a:lnTo>
                      <a:pt x="124" y="16"/>
                    </a:lnTo>
                    <a:lnTo>
                      <a:pt x="106" y="14"/>
                    </a:lnTo>
                    <a:lnTo>
                      <a:pt x="106" y="8"/>
                    </a:lnTo>
                    <a:lnTo>
                      <a:pt x="106" y="0"/>
                    </a:lnTo>
                    <a:lnTo>
                      <a:pt x="106" y="0"/>
                    </a:lnTo>
                    <a:lnTo>
                      <a:pt x="128" y="2"/>
                    </a:lnTo>
                    <a:lnTo>
                      <a:pt x="148" y="8"/>
                    </a:lnTo>
                    <a:lnTo>
                      <a:pt x="166" y="18"/>
                    </a:lnTo>
                    <a:lnTo>
                      <a:pt x="180" y="32"/>
                    </a:lnTo>
                    <a:lnTo>
                      <a:pt x="194" y="48"/>
                    </a:lnTo>
                    <a:lnTo>
                      <a:pt x="204" y="66"/>
                    </a:lnTo>
                    <a:lnTo>
                      <a:pt x="210" y="86"/>
                    </a:lnTo>
                    <a:lnTo>
                      <a:pt x="212" y="106"/>
                    </a:lnTo>
                    <a:lnTo>
                      <a:pt x="212" y="106"/>
                    </a:lnTo>
                    <a:lnTo>
                      <a:pt x="210" y="128"/>
                    </a:lnTo>
                    <a:lnTo>
                      <a:pt x="204" y="148"/>
                    </a:lnTo>
                    <a:lnTo>
                      <a:pt x="194" y="166"/>
                    </a:lnTo>
                    <a:lnTo>
                      <a:pt x="180" y="182"/>
                    </a:lnTo>
                    <a:lnTo>
                      <a:pt x="166" y="194"/>
                    </a:lnTo>
                    <a:lnTo>
                      <a:pt x="148" y="204"/>
                    </a:lnTo>
                    <a:lnTo>
                      <a:pt x="128" y="210"/>
                    </a:lnTo>
                    <a:lnTo>
                      <a:pt x="106" y="212"/>
                    </a:lnTo>
                    <a:lnTo>
                      <a:pt x="106" y="212"/>
                    </a:lnTo>
                    <a:lnTo>
                      <a:pt x="84" y="210"/>
                    </a:lnTo>
                    <a:lnTo>
                      <a:pt x="66" y="204"/>
                    </a:lnTo>
                    <a:lnTo>
                      <a:pt x="48" y="194"/>
                    </a:lnTo>
                    <a:lnTo>
                      <a:pt x="32" y="182"/>
                    </a:lnTo>
                    <a:lnTo>
                      <a:pt x="18" y="166"/>
                    </a:lnTo>
                    <a:lnTo>
                      <a:pt x="8" y="148"/>
                    </a:lnTo>
                    <a:lnTo>
                      <a:pt x="2" y="128"/>
                    </a:lnTo>
                    <a:lnTo>
                      <a:pt x="0" y="106"/>
                    </a:lnTo>
                    <a:lnTo>
                      <a:pt x="0" y="106"/>
                    </a:lnTo>
                    <a:close/>
                  </a:path>
                </a:pathLst>
              </a:custGeom>
              <a:solidFill>
                <a:schemeClr val="bg1"/>
              </a:solidFill>
              <a:ln>
                <a:noFill/>
              </a:ln>
              <a:effectLst/>
            </p:spPr>
            <p:txBody>
              <a:bodyPr vert="horz" wrap="square" lIns="121948" tIns="60974" rIns="121948" bIns="60974" numCol="1" rtlCol="0" anchor="t" anchorCtr="0" compatLnSpc="1">
                <a:prstTxWarp prst="textNoShape">
                  <a:avLst/>
                </a:prstTxWarp>
              </a:bodyPr>
              <a:lstStyle/>
              <a:p>
                <a:pPr>
                  <a:buClr>
                    <a:srgbClr val="CC9900"/>
                  </a:buClr>
                  <a:buFont typeface="Wingdings" pitchFamily="2" charset="2"/>
                  <a:buChar char="n"/>
                </a:pPr>
                <a:endParaRPr lang="zh-CN" altLang="en-US" sz="2134">
                  <a:latin typeface="Arial" charset="0"/>
                  <a:ea typeface="宋体" charset="-122"/>
                </a:endParaRPr>
              </a:p>
            </p:txBody>
          </p:sp>
        </p:grpSp>
        <p:sp>
          <p:nvSpPr>
            <p:cNvPr id="464" name="TextBox 13"/>
            <p:cNvSpPr txBox="1"/>
            <p:nvPr/>
          </p:nvSpPr>
          <p:spPr>
            <a:xfrm>
              <a:off x="1918278" y="3998497"/>
              <a:ext cx="557216" cy="275967"/>
            </a:xfrm>
            <a:prstGeom prst="rect">
              <a:avLst/>
            </a:prstGeom>
            <a:noFill/>
          </p:spPr>
          <p:txBody>
            <a:bodyPr wrap="square" rtlCol="0">
              <a:spAutoFit/>
            </a:bodyPr>
            <a:lstStyle/>
            <a:p>
              <a:r>
                <a:rPr lang="en-US" altLang="zh-CN" sz="1600" b="1" dirty="0">
                  <a:solidFill>
                    <a:schemeClr val="bg1"/>
                  </a:solidFill>
                </a:rPr>
                <a:t>APP</a:t>
              </a:r>
              <a:endParaRPr lang="zh-CN" altLang="en-US" sz="1600" b="1" dirty="0">
                <a:solidFill>
                  <a:schemeClr val="bg1"/>
                </a:solidFill>
              </a:endParaRPr>
            </a:p>
          </p:txBody>
        </p:sp>
      </p:grpSp>
      <p:grpSp>
        <p:nvGrpSpPr>
          <p:cNvPr id="456" name="Group 8"/>
          <p:cNvGrpSpPr>
            <a:grpSpLocks/>
          </p:cNvGrpSpPr>
          <p:nvPr/>
        </p:nvGrpSpPr>
        <p:grpSpPr bwMode="auto">
          <a:xfrm>
            <a:off x="7718767" y="5385185"/>
            <a:ext cx="2316169" cy="368385"/>
            <a:chOff x="-1" y="-1"/>
            <a:chExt cx="1961494" cy="351527"/>
          </a:xfrm>
        </p:grpSpPr>
        <p:grpSp>
          <p:nvGrpSpPr>
            <p:cNvPr id="457" name="Group 9"/>
            <p:cNvGrpSpPr>
              <a:grpSpLocks/>
            </p:cNvGrpSpPr>
            <p:nvPr/>
          </p:nvGrpSpPr>
          <p:grpSpPr bwMode="auto">
            <a:xfrm>
              <a:off x="1632988" y="96818"/>
              <a:ext cx="328505" cy="254708"/>
              <a:chOff x="0" y="0"/>
              <a:chExt cx="328504" cy="254708"/>
            </a:xfrm>
          </p:grpSpPr>
          <p:sp>
            <p:nvSpPr>
              <p:cNvPr id="480" name="AutoShape 10"/>
              <p:cNvSpPr>
                <a:spLocks/>
              </p:cNvSpPr>
              <p:nvPr/>
            </p:nvSpPr>
            <p:spPr bwMode="auto">
              <a:xfrm>
                <a:off x="0" y="108414"/>
                <a:ext cx="328504" cy="146294"/>
              </a:xfrm>
              <a:custGeom>
                <a:avLst/>
                <a:gdLst>
                  <a:gd name="T0" fmla="*/ 37991336 w 21600"/>
                  <a:gd name="T1" fmla="*/ 3355382 h 21600"/>
                  <a:gd name="T2" fmla="*/ 37991336 w 21600"/>
                  <a:gd name="T3" fmla="*/ 3355382 h 21600"/>
                  <a:gd name="T4" fmla="*/ 37991336 w 21600"/>
                  <a:gd name="T5" fmla="*/ 3355382 h 21600"/>
                  <a:gd name="T6" fmla="*/ 37991336 w 21600"/>
                  <a:gd name="T7" fmla="*/ 335538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9637"/>
                    </a:moveTo>
                    <a:lnTo>
                      <a:pt x="21600" y="9649"/>
                    </a:lnTo>
                    <a:lnTo>
                      <a:pt x="21599" y="9657"/>
                    </a:lnTo>
                    <a:lnTo>
                      <a:pt x="21599" y="9744"/>
                    </a:lnTo>
                    <a:lnTo>
                      <a:pt x="21595" y="9744"/>
                    </a:lnTo>
                    <a:lnTo>
                      <a:pt x="21547" y="10357"/>
                    </a:lnTo>
                    <a:lnTo>
                      <a:pt x="21476" y="10963"/>
                    </a:lnTo>
                    <a:lnTo>
                      <a:pt x="21381" y="11564"/>
                    </a:lnTo>
                    <a:lnTo>
                      <a:pt x="21261" y="12149"/>
                    </a:lnTo>
                    <a:lnTo>
                      <a:pt x="21118" y="12725"/>
                    </a:lnTo>
                    <a:lnTo>
                      <a:pt x="20953" y="13289"/>
                    </a:lnTo>
                    <a:lnTo>
                      <a:pt x="20769" y="13841"/>
                    </a:lnTo>
                    <a:lnTo>
                      <a:pt x="20559" y="14381"/>
                    </a:lnTo>
                    <a:lnTo>
                      <a:pt x="20331" y="14908"/>
                    </a:lnTo>
                    <a:lnTo>
                      <a:pt x="20083" y="15423"/>
                    </a:lnTo>
                    <a:lnTo>
                      <a:pt x="19815" y="15913"/>
                    </a:lnTo>
                    <a:lnTo>
                      <a:pt x="19529" y="16395"/>
                    </a:lnTo>
                    <a:lnTo>
                      <a:pt x="19224" y="16860"/>
                    </a:lnTo>
                    <a:lnTo>
                      <a:pt x="18902" y="17305"/>
                    </a:lnTo>
                    <a:lnTo>
                      <a:pt x="18563" y="17737"/>
                    </a:lnTo>
                    <a:lnTo>
                      <a:pt x="18208" y="18145"/>
                    </a:lnTo>
                    <a:lnTo>
                      <a:pt x="17836" y="18540"/>
                    </a:lnTo>
                    <a:lnTo>
                      <a:pt x="17451" y="18911"/>
                    </a:lnTo>
                    <a:lnTo>
                      <a:pt x="17050" y="19261"/>
                    </a:lnTo>
                    <a:lnTo>
                      <a:pt x="16635" y="19590"/>
                    </a:lnTo>
                    <a:lnTo>
                      <a:pt x="16207" y="19895"/>
                    </a:lnTo>
                    <a:lnTo>
                      <a:pt x="15767" y="20179"/>
                    </a:lnTo>
                    <a:lnTo>
                      <a:pt x="15314" y="20443"/>
                    </a:lnTo>
                    <a:lnTo>
                      <a:pt x="14851" y="20678"/>
                    </a:lnTo>
                    <a:lnTo>
                      <a:pt x="14375" y="20883"/>
                    </a:lnTo>
                    <a:lnTo>
                      <a:pt x="13891" y="21073"/>
                    </a:lnTo>
                    <a:lnTo>
                      <a:pt x="13396" y="21233"/>
                    </a:lnTo>
                    <a:lnTo>
                      <a:pt x="12891" y="21361"/>
                    </a:lnTo>
                    <a:lnTo>
                      <a:pt x="12380" y="21468"/>
                    </a:lnTo>
                    <a:lnTo>
                      <a:pt x="11860" y="21542"/>
                    </a:lnTo>
                    <a:lnTo>
                      <a:pt x="11334" y="21584"/>
                    </a:lnTo>
                    <a:lnTo>
                      <a:pt x="10801" y="21600"/>
                    </a:lnTo>
                    <a:lnTo>
                      <a:pt x="10263" y="21584"/>
                    </a:lnTo>
                    <a:lnTo>
                      <a:pt x="9733" y="21538"/>
                    </a:lnTo>
                    <a:lnTo>
                      <a:pt x="9212" y="21460"/>
                    </a:lnTo>
                    <a:lnTo>
                      <a:pt x="8697" y="21357"/>
                    </a:lnTo>
                    <a:lnTo>
                      <a:pt x="8191" y="21229"/>
                    </a:lnTo>
                    <a:lnTo>
                      <a:pt x="7693" y="21065"/>
                    </a:lnTo>
                    <a:lnTo>
                      <a:pt x="7206" y="20879"/>
                    </a:lnTo>
                    <a:lnTo>
                      <a:pt x="6729" y="20669"/>
                    </a:lnTo>
                    <a:lnTo>
                      <a:pt x="6262" y="20430"/>
                    </a:lnTo>
                    <a:lnTo>
                      <a:pt x="5808" y="20167"/>
                    </a:lnTo>
                    <a:lnTo>
                      <a:pt x="5365" y="19879"/>
                    </a:lnTo>
                    <a:lnTo>
                      <a:pt x="4937" y="19570"/>
                    </a:lnTo>
                    <a:lnTo>
                      <a:pt x="4520" y="19236"/>
                    </a:lnTo>
                    <a:lnTo>
                      <a:pt x="4119" y="18882"/>
                    </a:lnTo>
                    <a:lnTo>
                      <a:pt x="3732" y="18507"/>
                    </a:lnTo>
                    <a:lnTo>
                      <a:pt x="3361" y="18112"/>
                    </a:lnTo>
                    <a:lnTo>
                      <a:pt x="3003" y="17700"/>
                    </a:lnTo>
                    <a:lnTo>
                      <a:pt x="2664" y="17264"/>
                    </a:lnTo>
                    <a:lnTo>
                      <a:pt x="2342" y="16815"/>
                    </a:lnTo>
                    <a:lnTo>
                      <a:pt x="2037" y="16345"/>
                    </a:lnTo>
                    <a:lnTo>
                      <a:pt x="1753" y="15859"/>
                    </a:lnTo>
                    <a:lnTo>
                      <a:pt x="1485" y="15357"/>
                    </a:lnTo>
                    <a:lnTo>
                      <a:pt x="1237" y="14842"/>
                    </a:lnTo>
                    <a:lnTo>
                      <a:pt x="1010" y="14315"/>
                    </a:lnTo>
                    <a:lnTo>
                      <a:pt x="805" y="13767"/>
                    </a:lnTo>
                    <a:lnTo>
                      <a:pt x="620" y="13211"/>
                    </a:lnTo>
                    <a:lnTo>
                      <a:pt x="458" y="12639"/>
                    </a:lnTo>
                    <a:lnTo>
                      <a:pt x="318" y="12058"/>
                    </a:lnTo>
                    <a:lnTo>
                      <a:pt x="201" y="11465"/>
                    </a:lnTo>
                    <a:lnTo>
                      <a:pt x="109" y="10868"/>
                    </a:lnTo>
                    <a:lnTo>
                      <a:pt x="43" y="10254"/>
                    </a:lnTo>
                    <a:lnTo>
                      <a:pt x="0" y="9637"/>
                    </a:lnTo>
                    <a:lnTo>
                      <a:pt x="8" y="9637"/>
                    </a:lnTo>
                    <a:lnTo>
                      <a:pt x="8" y="33"/>
                    </a:lnTo>
                    <a:lnTo>
                      <a:pt x="136" y="581"/>
                    </a:lnTo>
                    <a:lnTo>
                      <a:pt x="282" y="1116"/>
                    </a:lnTo>
                    <a:lnTo>
                      <a:pt x="444" y="1643"/>
                    </a:lnTo>
                    <a:lnTo>
                      <a:pt x="623" y="2158"/>
                    </a:lnTo>
                    <a:lnTo>
                      <a:pt x="818" y="2664"/>
                    </a:lnTo>
                    <a:lnTo>
                      <a:pt x="1030" y="3159"/>
                    </a:lnTo>
                    <a:lnTo>
                      <a:pt x="1260" y="3640"/>
                    </a:lnTo>
                    <a:lnTo>
                      <a:pt x="1501" y="4110"/>
                    </a:lnTo>
                    <a:lnTo>
                      <a:pt x="1760" y="4567"/>
                    </a:lnTo>
                    <a:lnTo>
                      <a:pt x="2031" y="5012"/>
                    </a:lnTo>
                    <a:lnTo>
                      <a:pt x="2316" y="5436"/>
                    </a:lnTo>
                    <a:lnTo>
                      <a:pt x="2616" y="5852"/>
                    </a:lnTo>
                    <a:lnTo>
                      <a:pt x="2929" y="6251"/>
                    </a:lnTo>
                    <a:lnTo>
                      <a:pt x="3256" y="6634"/>
                    </a:lnTo>
                    <a:lnTo>
                      <a:pt x="3592" y="7001"/>
                    </a:lnTo>
                    <a:lnTo>
                      <a:pt x="3941" y="7351"/>
                    </a:lnTo>
                    <a:lnTo>
                      <a:pt x="4303" y="7685"/>
                    </a:lnTo>
                    <a:lnTo>
                      <a:pt x="4675" y="8002"/>
                    </a:lnTo>
                    <a:lnTo>
                      <a:pt x="5055" y="8298"/>
                    </a:lnTo>
                    <a:lnTo>
                      <a:pt x="5449" y="8578"/>
                    </a:lnTo>
                    <a:lnTo>
                      <a:pt x="5851" y="8838"/>
                    </a:lnTo>
                    <a:lnTo>
                      <a:pt x="6263" y="9077"/>
                    </a:lnTo>
                    <a:lnTo>
                      <a:pt x="6685" y="9291"/>
                    </a:lnTo>
                    <a:lnTo>
                      <a:pt x="7113" y="9492"/>
                    </a:lnTo>
                    <a:lnTo>
                      <a:pt x="7549" y="9670"/>
                    </a:lnTo>
                    <a:lnTo>
                      <a:pt x="7995" y="9822"/>
                    </a:lnTo>
                    <a:lnTo>
                      <a:pt x="8447" y="9958"/>
                    </a:lnTo>
                    <a:lnTo>
                      <a:pt x="8906" y="10065"/>
                    </a:lnTo>
                    <a:lnTo>
                      <a:pt x="9370" y="10147"/>
                    </a:lnTo>
                    <a:lnTo>
                      <a:pt x="9841" y="10213"/>
                    </a:lnTo>
                    <a:lnTo>
                      <a:pt x="10319" y="10250"/>
                    </a:lnTo>
                    <a:lnTo>
                      <a:pt x="10801" y="10263"/>
                    </a:lnTo>
                    <a:lnTo>
                      <a:pt x="11282" y="10250"/>
                    </a:lnTo>
                    <a:lnTo>
                      <a:pt x="11760" y="10213"/>
                    </a:lnTo>
                    <a:lnTo>
                      <a:pt x="12232" y="10147"/>
                    </a:lnTo>
                    <a:lnTo>
                      <a:pt x="12698" y="10065"/>
                    </a:lnTo>
                    <a:lnTo>
                      <a:pt x="13157" y="9954"/>
                    </a:lnTo>
                    <a:lnTo>
                      <a:pt x="13609" y="9822"/>
                    </a:lnTo>
                    <a:lnTo>
                      <a:pt x="14056" y="9665"/>
                    </a:lnTo>
                    <a:lnTo>
                      <a:pt x="14494" y="9488"/>
                    </a:lnTo>
                    <a:lnTo>
                      <a:pt x="14922" y="9287"/>
                    </a:lnTo>
                    <a:lnTo>
                      <a:pt x="15345" y="9072"/>
                    </a:lnTo>
                    <a:lnTo>
                      <a:pt x="15757" y="8829"/>
                    </a:lnTo>
                    <a:lnTo>
                      <a:pt x="16160" y="8570"/>
                    </a:lnTo>
                    <a:lnTo>
                      <a:pt x="16553" y="8290"/>
                    </a:lnTo>
                    <a:lnTo>
                      <a:pt x="16935" y="7993"/>
                    </a:lnTo>
                    <a:lnTo>
                      <a:pt x="17308" y="7672"/>
                    </a:lnTo>
                    <a:lnTo>
                      <a:pt x="17669" y="7339"/>
                    </a:lnTo>
                    <a:lnTo>
                      <a:pt x="18019" y="6989"/>
                    </a:lnTo>
                    <a:lnTo>
                      <a:pt x="18356" y="6622"/>
                    </a:lnTo>
                    <a:lnTo>
                      <a:pt x="18682" y="6235"/>
                    </a:lnTo>
                    <a:lnTo>
                      <a:pt x="18994" y="5840"/>
                    </a:lnTo>
                    <a:lnTo>
                      <a:pt x="19294" y="5420"/>
                    </a:lnTo>
                    <a:lnTo>
                      <a:pt x="19580" y="4991"/>
                    </a:lnTo>
                    <a:lnTo>
                      <a:pt x="19852" y="4547"/>
                    </a:lnTo>
                    <a:lnTo>
                      <a:pt x="20110" y="4089"/>
                    </a:lnTo>
                    <a:lnTo>
                      <a:pt x="20351" y="3620"/>
                    </a:lnTo>
                    <a:lnTo>
                      <a:pt x="20581" y="3134"/>
                    </a:lnTo>
                    <a:lnTo>
                      <a:pt x="20791" y="2640"/>
                    </a:lnTo>
                    <a:lnTo>
                      <a:pt x="20988" y="2129"/>
                    </a:lnTo>
                    <a:lnTo>
                      <a:pt x="21166" y="1614"/>
                    </a:lnTo>
                    <a:lnTo>
                      <a:pt x="21328" y="1087"/>
                    </a:lnTo>
                    <a:lnTo>
                      <a:pt x="21473" y="548"/>
                    </a:lnTo>
                    <a:lnTo>
                      <a:pt x="21599" y="0"/>
                    </a:lnTo>
                    <a:lnTo>
                      <a:pt x="21599" y="9637"/>
                    </a:lnTo>
                    <a:lnTo>
                      <a:pt x="21600" y="9637"/>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81" name="AutoShape 11"/>
              <p:cNvSpPr>
                <a:spLocks/>
              </p:cNvSpPr>
              <p:nvPr/>
            </p:nvSpPr>
            <p:spPr bwMode="auto">
              <a:xfrm>
                <a:off x="0" y="0"/>
                <a:ext cx="328504" cy="171112"/>
              </a:xfrm>
              <a:custGeom>
                <a:avLst/>
                <a:gdLst>
                  <a:gd name="T0" fmla="*/ 37991336 w 21600"/>
                  <a:gd name="T1" fmla="*/ 5369130 h 21600"/>
                  <a:gd name="T2" fmla="*/ 37991336 w 21600"/>
                  <a:gd name="T3" fmla="*/ 5369130 h 21600"/>
                  <a:gd name="T4" fmla="*/ 37991336 w 21600"/>
                  <a:gd name="T5" fmla="*/ 5369130 h 21600"/>
                  <a:gd name="T6" fmla="*/ 37991336 w 21600"/>
                  <a:gd name="T7" fmla="*/ 536913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1" y="0"/>
                    </a:moveTo>
                    <a:lnTo>
                      <a:pt x="11355" y="14"/>
                    </a:lnTo>
                    <a:lnTo>
                      <a:pt x="11901" y="56"/>
                    </a:lnTo>
                    <a:lnTo>
                      <a:pt x="12442" y="126"/>
                    </a:lnTo>
                    <a:lnTo>
                      <a:pt x="12972" y="221"/>
                    </a:lnTo>
                    <a:lnTo>
                      <a:pt x="13493" y="340"/>
                    </a:lnTo>
                    <a:lnTo>
                      <a:pt x="14004" y="488"/>
                    </a:lnTo>
                    <a:lnTo>
                      <a:pt x="14507" y="656"/>
                    </a:lnTo>
                    <a:lnTo>
                      <a:pt x="14997" y="853"/>
                    </a:lnTo>
                    <a:lnTo>
                      <a:pt x="15475" y="1071"/>
                    </a:lnTo>
                    <a:lnTo>
                      <a:pt x="15941" y="1309"/>
                    </a:lnTo>
                    <a:lnTo>
                      <a:pt x="16393" y="1569"/>
                    </a:lnTo>
                    <a:lnTo>
                      <a:pt x="16832" y="1850"/>
                    </a:lnTo>
                    <a:lnTo>
                      <a:pt x="17255" y="2152"/>
                    </a:lnTo>
                    <a:lnTo>
                      <a:pt x="17664" y="2474"/>
                    </a:lnTo>
                    <a:lnTo>
                      <a:pt x="18055" y="2811"/>
                    </a:lnTo>
                    <a:lnTo>
                      <a:pt x="18430" y="3166"/>
                    </a:lnTo>
                    <a:lnTo>
                      <a:pt x="18789" y="3545"/>
                    </a:lnTo>
                    <a:lnTo>
                      <a:pt x="19128" y="3938"/>
                    </a:lnTo>
                    <a:lnTo>
                      <a:pt x="19450" y="4342"/>
                    </a:lnTo>
                    <a:lnTo>
                      <a:pt x="19752" y="4766"/>
                    </a:lnTo>
                    <a:lnTo>
                      <a:pt x="20032" y="5205"/>
                    </a:lnTo>
                    <a:lnTo>
                      <a:pt x="20293" y="5658"/>
                    </a:lnTo>
                    <a:lnTo>
                      <a:pt x="20532" y="6125"/>
                    </a:lnTo>
                    <a:lnTo>
                      <a:pt x="20750" y="6602"/>
                    </a:lnTo>
                    <a:lnTo>
                      <a:pt x="20942" y="7094"/>
                    </a:lnTo>
                    <a:lnTo>
                      <a:pt x="21112" y="7592"/>
                    </a:lnTo>
                    <a:lnTo>
                      <a:pt x="21259" y="8108"/>
                    </a:lnTo>
                    <a:lnTo>
                      <a:pt x="21380" y="8627"/>
                    </a:lnTo>
                    <a:lnTo>
                      <a:pt x="21476" y="9157"/>
                    </a:lnTo>
                    <a:lnTo>
                      <a:pt x="21544" y="9698"/>
                    </a:lnTo>
                    <a:lnTo>
                      <a:pt x="21587" y="10245"/>
                    </a:lnTo>
                    <a:lnTo>
                      <a:pt x="21600" y="10800"/>
                    </a:lnTo>
                    <a:lnTo>
                      <a:pt x="21587" y="11355"/>
                    </a:lnTo>
                    <a:lnTo>
                      <a:pt x="21544" y="11902"/>
                    </a:lnTo>
                    <a:lnTo>
                      <a:pt x="21476" y="12443"/>
                    </a:lnTo>
                    <a:lnTo>
                      <a:pt x="21380" y="12973"/>
                    </a:lnTo>
                    <a:lnTo>
                      <a:pt x="21259" y="13492"/>
                    </a:lnTo>
                    <a:lnTo>
                      <a:pt x="21112" y="14008"/>
                    </a:lnTo>
                    <a:lnTo>
                      <a:pt x="20942" y="14506"/>
                    </a:lnTo>
                    <a:lnTo>
                      <a:pt x="20750" y="14998"/>
                    </a:lnTo>
                    <a:lnTo>
                      <a:pt x="20532" y="15475"/>
                    </a:lnTo>
                    <a:lnTo>
                      <a:pt x="20293" y="15942"/>
                    </a:lnTo>
                    <a:lnTo>
                      <a:pt x="20032" y="16395"/>
                    </a:lnTo>
                    <a:lnTo>
                      <a:pt x="19752" y="16834"/>
                    </a:lnTo>
                    <a:lnTo>
                      <a:pt x="19450" y="17255"/>
                    </a:lnTo>
                    <a:lnTo>
                      <a:pt x="19128" y="17662"/>
                    </a:lnTo>
                    <a:lnTo>
                      <a:pt x="18789" y="18055"/>
                    </a:lnTo>
                    <a:lnTo>
                      <a:pt x="18430" y="18434"/>
                    </a:lnTo>
                    <a:lnTo>
                      <a:pt x="18055" y="18789"/>
                    </a:lnTo>
                    <a:lnTo>
                      <a:pt x="17664" y="19126"/>
                    </a:lnTo>
                    <a:lnTo>
                      <a:pt x="17255" y="19452"/>
                    </a:lnTo>
                    <a:lnTo>
                      <a:pt x="16832" y="19750"/>
                    </a:lnTo>
                    <a:lnTo>
                      <a:pt x="16393" y="20031"/>
                    </a:lnTo>
                    <a:lnTo>
                      <a:pt x="15941" y="20291"/>
                    </a:lnTo>
                    <a:lnTo>
                      <a:pt x="15475" y="20529"/>
                    </a:lnTo>
                    <a:lnTo>
                      <a:pt x="14997" y="20747"/>
                    </a:lnTo>
                    <a:lnTo>
                      <a:pt x="14507" y="20944"/>
                    </a:lnTo>
                    <a:lnTo>
                      <a:pt x="14004" y="21112"/>
                    </a:lnTo>
                    <a:lnTo>
                      <a:pt x="13493" y="21260"/>
                    </a:lnTo>
                    <a:lnTo>
                      <a:pt x="12972" y="21379"/>
                    </a:lnTo>
                    <a:lnTo>
                      <a:pt x="12442" y="21474"/>
                    </a:lnTo>
                    <a:lnTo>
                      <a:pt x="11901" y="21544"/>
                    </a:lnTo>
                    <a:lnTo>
                      <a:pt x="11355" y="21586"/>
                    </a:lnTo>
                    <a:lnTo>
                      <a:pt x="10801" y="21600"/>
                    </a:lnTo>
                    <a:lnTo>
                      <a:pt x="10245" y="21586"/>
                    </a:lnTo>
                    <a:lnTo>
                      <a:pt x="9699" y="21544"/>
                    </a:lnTo>
                    <a:lnTo>
                      <a:pt x="9158" y="21474"/>
                    </a:lnTo>
                    <a:lnTo>
                      <a:pt x="8628" y="21379"/>
                    </a:lnTo>
                    <a:lnTo>
                      <a:pt x="8107" y="21260"/>
                    </a:lnTo>
                    <a:lnTo>
                      <a:pt x="7594" y="21112"/>
                    </a:lnTo>
                    <a:lnTo>
                      <a:pt x="7093" y="20944"/>
                    </a:lnTo>
                    <a:lnTo>
                      <a:pt x="6603" y="20747"/>
                    </a:lnTo>
                    <a:lnTo>
                      <a:pt x="6125" y="20529"/>
                    </a:lnTo>
                    <a:lnTo>
                      <a:pt x="5659" y="20291"/>
                    </a:lnTo>
                    <a:lnTo>
                      <a:pt x="5207" y="20031"/>
                    </a:lnTo>
                    <a:lnTo>
                      <a:pt x="4768" y="19750"/>
                    </a:lnTo>
                    <a:lnTo>
                      <a:pt x="4345" y="19452"/>
                    </a:lnTo>
                    <a:lnTo>
                      <a:pt x="3936" y="19126"/>
                    </a:lnTo>
                    <a:lnTo>
                      <a:pt x="3545" y="18789"/>
                    </a:lnTo>
                    <a:lnTo>
                      <a:pt x="3170" y="18434"/>
                    </a:lnTo>
                    <a:lnTo>
                      <a:pt x="2811" y="18055"/>
                    </a:lnTo>
                    <a:lnTo>
                      <a:pt x="2472" y="17662"/>
                    </a:lnTo>
                    <a:lnTo>
                      <a:pt x="2150" y="17255"/>
                    </a:lnTo>
                    <a:lnTo>
                      <a:pt x="1848" y="16834"/>
                    </a:lnTo>
                    <a:lnTo>
                      <a:pt x="1568" y="16395"/>
                    </a:lnTo>
                    <a:lnTo>
                      <a:pt x="1307" y="15942"/>
                    </a:lnTo>
                    <a:lnTo>
                      <a:pt x="1068" y="15475"/>
                    </a:lnTo>
                    <a:lnTo>
                      <a:pt x="850" y="14998"/>
                    </a:lnTo>
                    <a:lnTo>
                      <a:pt x="658" y="14506"/>
                    </a:lnTo>
                    <a:lnTo>
                      <a:pt x="488" y="14008"/>
                    </a:lnTo>
                    <a:lnTo>
                      <a:pt x="341" y="13492"/>
                    </a:lnTo>
                    <a:lnTo>
                      <a:pt x="220" y="12973"/>
                    </a:lnTo>
                    <a:lnTo>
                      <a:pt x="124" y="12443"/>
                    </a:lnTo>
                    <a:lnTo>
                      <a:pt x="56" y="11902"/>
                    </a:lnTo>
                    <a:lnTo>
                      <a:pt x="13" y="11355"/>
                    </a:lnTo>
                    <a:lnTo>
                      <a:pt x="0" y="10800"/>
                    </a:lnTo>
                    <a:lnTo>
                      <a:pt x="13" y="10245"/>
                    </a:lnTo>
                    <a:lnTo>
                      <a:pt x="56" y="9698"/>
                    </a:lnTo>
                    <a:lnTo>
                      <a:pt x="124" y="9157"/>
                    </a:lnTo>
                    <a:lnTo>
                      <a:pt x="220" y="8627"/>
                    </a:lnTo>
                    <a:lnTo>
                      <a:pt x="341" y="8108"/>
                    </a:lnTo>
                    <a:lnTo>
                      <a:pt x="488" y="7592"/>
                    </a:lnTo>
                    <a:lnTo>
                      <a:pt x="658" y="7094"/>
                    </a:lnTo>
                    <a:lnTo>
                      <a:pt x="850" y="6602"/>
                    </a:lnTo>
                    <a:lnTo>
                      <a:pt x="1068" y="6125"/>
                    </a:lnTo>
                    <a:lnTo>
                      <a:pt x="1307" y="5658"/>
                    </a:lnTo>
                    <a:lnTo>
                      <a:pt x="1568" y="5205"/>
                    </a:lnTo>
                    <a:lnTo>
                      <a:pt x="1848" y="4766"/>
                    </a:lnTo>
                    <a:lnTo>
                      <a:pt x="2150" y="4342"/>
                    </a:lnTo>
                    <a:lnTo>
                      <a:pt x="2472" y="3938"/>
                    </a:lnTo>
                    <a:lnTo>
                      <a:pt x="2811" y="3545"/>
                    </a:lnTo>
                    <a:lnTo>
                      <a:pt x="3170" y="3166"/>
                    </a:lnTo>
                    <a:lnTo>
                      <a:pt x="3545" y="2811"/>
                    </a:lnTo>
                    <a:lnTo>
                      <a:pt x="3936" y="2474"/>
                    </a:lnTo>
                    <a:lnTo>
                      <a:pt x="4345" y="2152"/>
                    </a:lnTo>
                    <a:lnTo>
                      <a:pt x="4768" y="1850"/>
                    </a:lnTo>
                    <a:lnTo>
                      <a:pt x="5207" y="1569"/>
                    </a:lnTo>
                    <a:lnTo>
                      <a:pt x="5659" y="1309"/>
                    </a:lnTo>
                    <a:lnTo>
                      <a:pt x="6125" y="1071"/>
                    </a:lnTo>
                    <a:lnTo>
                      <a:pt x="6603" y="853"/>
                    </a:lnTo>
                    <a:lnTo>
                      <a:pt x="7093" y="656"/>
                    </a:lnTo>
                    <a:lnTo>
                      <a:pt x="7594" y="488"/>
                    </a:lnTo>
                    <a:lnTo>
                      <a:pt x="8107" y="340"/>
                    </a:lnTo>
                    <a:lnTo>
                      <a:pt x="8628" y="221"/>
                    </a:lnTo>
                    <a:lnTo>
                      <a:pt x="9158" y="126"/>
                    </a:lnTo>
                    <a:lnTo>
                      <a:pt x="9699" y="56"/>
                    </a:lnTo>
                    <a:lnTo>
                      <a:pt x="10245" y="14"/>
                    </a:lnTo>
                    <a:lnTo>
                      <a:pt x="10801" y="0"/>
                    </a:lnTo>
                    <a:close/>
                    <a:moveTo>
                      <a:pt x="4176" y="16409"/>
                    </a:moveTo>
                    <a:lnTo>
                      <a:pt x="5045" y="19357"/>
                    </a:lnTo>
                    <a:lnTo>
                      <a:pt x="8203" y="18968"/>
                    </a:lnTo>
                    <a:lnTo>
                      <a:pt x="6984" y="18178"/>
                    </a:lnTo>
                    <a:lnTo>
                      <a:pt x="10240" y="13194"/>
                    </a:lnTo>
                    <a:lnTo>
                      <a:pt x="8500" y="12408"/>
                    </a:lnTo>
                    <a:lnTo>
                      <a:pt x="5243" y="17128"/>
                    </a:lnTo>
                    <a:lnTo>
                      <a:pt x="4176" y="16409"/>
                    </a:lnTo>
                    <a:close/>
                    <a:moveTo>
                      <a:pt x="10862" y="8666"/>
                    </a:moveTo>
                    <a:lnTo>
                      <a:pt x="12651" y="9912"/>
                    </a:lnTo>
                    <a:lnTo>
                      <a:pt x="15708" y="4928"/>
                    </a:lnTo>
                    <a:lnTo>
                      <a:pt x="16902" y="5781"/>
                    </a:lnTo>
                    <a:lnTo>
                      <a:pt x="15957" y="2692"/>
                    </a:lnTo>
                    <a:lnTo>
                      <a:pt x="13099" y="3026"/>
                    </a:lnTo>
                    <a:lnTo>
                      <a:pt x="14143" y="3812"/>
                    </a:lnTo>
                    <a:lnTo>
                      <a:pt x="10862" y="8666"/>
                    </a:lnTo>
                    <a:close/>
                    <a:moveTo>
                      <a:pt x="18046" y="16932"/>
                    </a:moveTo>
                    <a:lnTo>
                      <a:pt x="12851" y="13587"/>
                    </a:lnTo>
                    <a:lnTo>
                      <a:pt x="12079" y="14966"/>
                    </a:lnTo>
                    <a:lnTo>
                      <a:pt x="12005" y="11355"/>
                    </a:lnTo>
                    <a:lnTo>
                      <a:pt x="14913" y="10242"/>
                    </a:lnTo>
                    <a:lnTo>
                      <a:pt x="14068" y="11421"/>
                    </a:lnTo>
                    <a:lnTo>
                      <a:pt x="19337" y="14506"/>
                    </a:lnTo>
                    <a:lnTo>
                      <a:pt x="18046" y="16932"/>
                    </a:lnTo>
                    <a:close/>
                    <a:moveTo>
                      <a:pt x="6040" y="11551"/>
                    </a:moveTo>
                    <a:lnTo>
                      <a:pt x="9172" y="10568"/>
                    </a:lnTo>
                    <a:lnTo>
                      <a:pt x="9022" y="6830"/>
                    </a:lnTo>
                    <a:lnTo>
                      <a:pt x="8227" y="8073"/>
                    </a:lnTo>
                    <a:lnTo>
                      <a:pt x="3281" y="5188"/>
                    </a:lnTo>
                    <a:lnTo>
                      <a:pt x="1765" y="7157"/>
                    </a:lnTo>
                    <a:lnTo>
                      <a:pt x="6686" y="10372"/>
                    </a:lnTo>
                    <a:lnTo>
                      <a:pt x="6040" y="11551"/>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grpSp>
          <p:nvGrpSpPr>
            <p:cNvPr id="465" name="Group 12"/>
            <p:cNvGrpSpPr>
              <a:grpSpLocks/>
            </p:cNvGrpSpPr>
            <p:nvPr/>
          </p:nvGrpSpPr>
          <p:grpSpPr bwMode="auto">
            <a:xfrm>
              <a:off x="-1" y="47953"/>
              <a:ext cx="394206" cy="254708"/>
              <a:chOff x="-1" y="-1"/>
              <a:chExt cx="394206" cy="254709"/>
            </a:xfrm>
          </p:grpSpPr>
          <p:sp>
            <p:nvSpPr>
              <p:cNvPr id="474" name="AutoShape 13"/>
              <p:cNvSpPr>
                <a:spLocks/>
              </p:cNvSpPr>
              <p:nvPr/>
            </p:nvSpPr>
            <p:spPr bwMode="auto">
              <a:xfrm>
                <a:off x="144809" y="-1"/>
                <a:ext cx="124699" cy="74454"/>
              </a:xfrm>
              <a:custGeom>
                <a:avLst/>
                <a:gdLst>
                  <a:gd name="T0" fmla="*/ 2078045 w 21600"/>
                  <a:gd name="T1" fmla="*/ 442308 h 21600"/>
                  <a:gd name="T2" fmla="*/ 2078045 w 21600"/>
                  <a:gd name="T3" fmla="*/ 442308 h 21600"/>
                  <a:gd name="T4" fmla="*/ 2078045 w 21600"/>
                  <a:gd name="T5" fmla="*/ 442308 h 21600"/>
                  <a:gd name="T6" fmla="*/ 2078045 w 21600"/>
                  <a:gd name="T7" fmla="*/ 44230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1137"/>
                    </a:moveTo>
                    <a:lnTo>
                      <a:pt x="21600" y="0"/>
                    </a:lnTo>
                    <a:lnTo>
                      <a:pt x="1045" y="0"/>
                    </a:lnTo>
                    <a:lnTo>
                      <a:pt x="348" y="568"/>
                    </a:lnTo>
                    <a:lnTo>
                      <a:pt x="0" y="1705"/>
                    </a:lnTo>
                    <a:lnTo>
                      <a:pt x="0" y="19895"/>
                    </a:lnTo>
                    <a:lnTo>
                      <a:pt x="348" y="20463"/>
                    </a:lnTo>
                    <a:lnTo>
                      <a:pt x="1742" y="21600"/>
                    </a:lnTo>
                    <a:lnTo>
                      <a:pt x="17419" y="21600"/>
                    </a:lnTo>
                    <a:lnTo>
                      <a:pt x="19161" y="18189"/>
                    </a:lnTo>
                    <a:lnTo>
                      <a:pt x="20206" y="14779"/>
                    </a:lnTo>
                    <a:lnTo>
                      <a:pt x="20903" y="11368"/>
                    </a:lnTo>
                    <a:lnTo>
                      <a:pt x="21252" y="7958"/>
                    </a:lnTo>
                    <a:lnTo>
                      <a:pt x="21600" y="3411"/>
                    </a:lnTo>
                    <a:lnTo>
                      <a:pt x="21600" y="1137"/>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5" name="AutoShape 14"/>
              <p:cNvSpPr>
                <a:spLocks/>
              </p:cNvSpPr>
              <p:nvPr/>
            </p:nvSpPr>
            <p:spPr bwMode="auto">
              <a:xfrm>
                <a:off x="4022" y="-1"/>
                <a:ext cx="122687" cy="74454"/>
              </a:xfrm>
              <a:custGeom>
                <a:avLst/>
                <a:gdLst>
                  <a:gd name="T0" fmla="*/ 1979072 w 21600"/>
                  <a:gd name="T1" fmla="*/ 442308 h 21600"/>
                  <a:gd name="T2" fmla="*/ 1979072 w 21600"/>
                  <a:gd name="T3" fmla="*/ 442308 h 21600"/>
                  <a:gd name="T4" fmla="*/ 1979072 w 21600"/>
                  <a:gd name="T5" fmla="*/ 442308 h 21600"/>
                  <a:gd name="T6" fmla="*/ 1979072 w 21600"/>
                  <a:gd name="T7" fmla="*/ 44230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770" y="21600"/>
                    </a:moveTo>
                    <a:lnTo>
                      <a:pt x="19830" y="21600"/>
                    </a:lnTo>
                    <a:lnTo>
                      <a:pt x="21246" y="20463"/>
                    </a:lnTo>
                    <a:lnTo>
                      <a:pt x="21600" y="19895"/>
                    </a:lnTo>
                    <a:lnTo>
                      <a:pt x="21600" y="1705"/>
                    </a:lnTo>
                    <a:lnTo>
                      <a:pt x="21246" y="568"/>
                    </a:lnTo>
                    <a:lnTo>
                      <a:pt x="20538" y="0"/>
                    </a:lnTo>
                    <a:lnTo>
                      <a:pt x="1062" y="0"/>
                    </a:lnTo>
                    <a:lnTo>
                      <a:pt x="354" y="568"/>
                    </a:lnTo>
                    <a:lnTo>
                      <a:pt x="0" y="1705"/>
                    </a:lnTo>
                    <a:lnTo>
                      <a:pt x="0" y="19895"/>
                    </a:lnTo>
                    <a:lnTo>
                      <a:pt x="354" y="20463"/>
                    </a:lnTo>
                    <a:lnTo>
                      <a:pt x="1770" y="2160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6" name="AutoShape 15"/>
              <p:cNvSpPr>
                <a:spLocks/>
              </p:cNvSpPr>
              <p:nvPr/>
            </p:nvSpPr>
            <p:spPr bwMode="auto">
              <a:xfrm>
                <a:off x="-1" y="90126"/>
                <a:ext cx="231295" cy="74454"/>
              </a:xfrm>
              <a:custGeom>
                <a:avLst/>
                <a:gdLst>
                  <a:gd name="T0" fmla="*/ 13260603 w 21600"/>
                  <a:gd name="T1" fmla="*/ 442308 h 21600"/>
                  <a:gd name="T2" fmla="*/ 13260603 w 21600"/>
                  <a:gd name="T3" fmla="*/ 442308 h 21600"/>
                  <a:gd name="T4" fmla="*/ 13260603 w 21600"/>
                  <a:gd name="T5" fmla="*/ 442308 h 21600"/>
                  <a:gd name="T6" fmla="*/ 13260603 w 21600"/>
                  <a:gd name="T7" fmla="*/ 44230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7468" y="21600"/>
                    </a:moveTo>
                    <a:lnTo>
                      <a:pt x="17656" y="18758"/>
                    </a:lnTo>
                    <a:lnTo>
                      <a:pt x="18031" y="15916"/>
                    </a:lnTo>
                    <a:lnTo>
                      <a:pt x="18970" y="10232"/>
                    </a:lnTo>
                    <a:lnTo>
                      <a:pt x="20097" y="5116"/>
                    </a:lnTo>
                    <a:lnTo>
                      <a:pt x="21600" y="0"/>
                    </a:lnTo>
                    <a:lnTo>
                      <a:pt x="563" y="0"/>
                    </a:lnTo>
                    <a:lnTo>
                      <a:pt x="376" y="1137"/>
                    </a:lnTo>
                    <a:lnTo>
                      <a:pt x="188" y="1705"/>
                    </a:lnTo>
                    <a:lnTo>
                      <a:pt x="0" y="2842"/>
                    </a:lnTo>
                    <a:lnTo>
                      <a:pt x="0" y="18758"/>
                    </a:lnTo>
                    <a:lnTo>
                      <a:pt x="376" y="21032"/>
                    </a:lnTo>
                    <a:lnTo>
                      <a:pt x="563" y="21600"/>
                    </a:lnTo>
                    <a:lnTo>
                      <a:pt x="17468" y="2160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7" name="AutoShape 16"/>
              <p:cNvSpPr>
                <a:spLocks/>
              </p:cNvSpPr>
              <p:nvPr/>
            </p:nvSpPr>
            <p:spPr bwMode="auto">
              <a:xfrm>
                <a:off x="4022" y="180253"/>
                <a:ext cx="122687" cy="74454"/>
              </a:xfrm>
              <a:custGeom>
                <a:avLst/>
                <a:gdLst>
                  <a:gd name="T0" fmla="*/ 1979072 w 21600"/>
                  <a:gd name="T1" fmla="*/ 442308 h 21600"/>
                  <a:gd name="T2" fmla="*/ 1979072 w 21600"/>
                  <a:gd name="T3" fmla="*/ 442308 h 21600"/>
                  <a:gd name="T4" fmla="*/ 1979072 w 21600"/>
                  <a:gd name="T5" fmla="*/ 442308 h 21600"/>
                  <a:gd name="T6" fmla="*/ 1979072 w 21600"/>
                  <a:gd name="T7" fmla="*/ 44230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9830" y="0"/>
                    </a:moveTo>
                    <a:lnTo>
                      <a:pt x="1770" y="0"/>
                    </a:lnTo>
                    <a:lnTo>
                      <a:pt x="354" y="1137"/>
                    </a:lnTo>
                    <a:lnTo>
                      <a:pt x="0" y="1705"/>
                    </a:lnTo>
                    <a:lnTo>
                      <a:pt x="0" y="19895"/>
                    </a:lnTo>
                    <a:lnTo>
                      <a:pt x="354" y="21032"/>
                    </a:lnTo>
                    <a:lnTo>
                      <a:pt x="1062" y="21600"/>
                    </a:lnTo>
                    <a:lnTo>
                      <a:pt x="20538" y="21600"/>
                    </a:lnTo>
                    <a:lnTo>
                      <a:pt x="21246" y="21032"/>
                    </a:lnTo>
                    <a:lnTo>
                      <a:pt x="21600" y="19895"/>
                    </a:lnTo>
                    <a:lnTo>
                      <a:pt x="21600" y="1705"/>
                    </a:lnTo>
                    <a:lnTo>
                      <a:pt x="21246" y="1137"/>
                    </a:lnTo>
                    <a:lnTo>
                      <a:pt x="19830" y="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8" name="AutoShape 17"/>
              <p:cNvSpPr>
                <a:spLocks/>
              </p:cNvSpPr>
              <p:nvPr/>
            </p:nvSpPr>
            <p:spPr bwMode="auto">
              <a:xfrm>
                <a:off x="144809" y="180253"/>
                <a:ext cx="90507" cy="74454"/>
              </a:xfrm>
              <a:custGeom>
                <a:avLst/>
                <a:gdLst>
                  <a:gd name="T0" fmla="*/ 794538 w 21600"/>
                  <a:gd name="T1" fmla="*/ 442308 h 21600"/>
                  <a:gd name="T2" fmla="*/ 794538 w 21600"/>
                  <a:gd name="T3" fmla="*/ 442308 h 21600"/>
                  <a:gd name="T4" fmla="*/ 794538 w 21600"/>
                  <a:gd name="T5" fmla="*/ 442308 h 21600"/>
                  <a:gd name="T6" fmla="*/ 794538 w 21600"/>
                  <a:gd name="T7" fmla="*/ 44230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560" y="4547"/>
                    </a:moveTo>
                    <a:lnTo>
                      <a:pt x="9600" y="0"/>
                    </a:lnTo>
                    <a:lnTo>
                      <a:pt x="2400" y="0"/>
                    </a:lnTo>
                    <a:lnTo>
                      <a:pt x="480" y="1137"/>
                    </a:lnTo>
                    <a:lnTo>
                      <a:pt x="0" y="1705"/>
                    </a:lnTo>
                    <a:lnTo>
                      <a:pt x="0" y="19895"/>
                    </a:lnTo>
                    <a:lnTo>
                      <a:pt x="480" y="21032"/>
                    </a:lnTo>
                    <a:lnTo>
                      <a:pt x="1440" y="21600"/>
                    </a:lnTo>
                    <a:lnTo>
                      <a:pt x="21600" y="21600"/>
                    </a:lnTo>
                    <a:lnTo>
                      <a:pt x="17760" y="18758"/>
                    </a:lnTo>
                    <a:lnTo>
                      <a:pt x="12000" y="9663"/>
                    </a:lnTo>
                    <a:lnTo>
                      <a:pt x="10560" y="4547"/>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9" name="AutoShape 18"/>
              <p:cNvSpPr>
                <a:spLocks/>
              </p:cNvSpPr>
              <p:nvPr/>
            </p:nvSpPr>
            <p:spPr bwMode="auto">
              <a:xfrm>
                <a:off x="199113" y="3918"/>
                <a:ext cx="195092" cy="250790"/>
              </a:xfrm>
              <a:custGeom>
                <a:avLst/>
                <a:gdLst>
                  <a:gd name="T0" fmla="*/ 7957577 w 21600"/>
                  <a:gd name="T1" fmla="*/ 16904140 h 21600"/>
                  <a:gd name="T2" fmla="*/ 7957577 w 21600"/>
                  <a:gd name="T3" fmla="*/ 16904140 h 21600"/>
                  <a:gd name="T4" fmla="*/ 7957577 w 21600"/>
                  <a:gd name="T5" fmla="*/ 16904140 h 21600"/>
                  <a:gd name="T6" fmla="*/ 7957577 w 21600"/>
                  <a:gd name="T7" fmla="*/ 1690414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12150"/>
                    </a:moveTo>
                    <a:lnTo>
                      <a:pt x="21377" y="10800"/>
                    </a:lnTo>
                    <a:lnTo>
                      <a:pt x="20932" y="9450"/>
                    </a:lnTo>
                    <a:lnTo>
                      <a:pt x="20041" y="8100"/>
                    </a:lnTo>
                    <a:lnTo>
                      <a:pt x="19373" y="6919"/>
                    </a:lnTo>
                    <a:lnTo>
                      <a:pt x="18260" y="5906"/>
                    </a:lnTo>
                    <a:lnTo>
                      <a:pt x="17369" y="4894"/>
                    </a:lnTo>
                    <a:lnTo>
                      <a:pt x="15142" y="3206"/>
                    </a:lnTo>
                    <a:lnTo>
                      <a:pt x="12915" y="1856"/>
                    </a:lnTo>
                    <a:lnTo>
                      <a:pt x="11134" y="844"/>
                    </a:lnTo>
                    <a:lnTo>
                      <a:pt x="9353" y="0"/>
                    </a:lnTo>
                    <a:lnTo>
                      <a:pt x="9353" y="675"/>
                    </a:lnTo>
                    <a:lnTo>
                      <a:pt x="9130" y="2531"/>
                    </a:lnTo>
                    <a:lnTo>
                      <a:pt x="8685" y="3544"/>
                    </a:lnTo>
                    <a:lnTo>
                      <a:pt x="8016" y="4894"/>
                    </a:lnTo>
                    <a:lnTo>
                      <a:pt x="7126" y="6075"/>
                    </a:lnTo>
                    <a:lnTo>
                      <a:pt x="5790" y="7256"/>
                    </a:lnTo>
                    <a:lnTo>
                      <a:pt x="3340" y="9281"/>
                    </a:lnTo>
                    <a:lnTo>
                      <a:pt x="2227" y="10294"/>
                    </a:lnTo>
                    <a:lnTo>
                      <a:pt x="1336" y="11475"/>
                    </a:lnTo>
                    <a:lnTo>
                      <a:pt x="668" y="12656"/>
                    </a:lnTo>
                    <a:lnTo>
                      <a:pt x="223" y="13837"/>
                    </a:lnTo>
                    <a:lnTo>
                      <a:pt x="0" y="15019"/>
                    </a:lnTo>
                    <a:lnTo>
                      <a:pt x="223" y="16200"/>
                    </a:lnTo>
                    <a:lnTo>
                      <a:pt x="891" y="17213"/>
                    </a:lnTo>
                    <a:lnTo>
                      <a:pt x="1336" y="18056"/>
                    </a:lnTo>
                    <a:lnTo>
                      <a:pt x="3118" y="19744"/>
                    </a:lnTo>
                    <a:lnTo>
                      <a:pt x="4008" y="20419"/>
                    </a:lnTo>
                    <a:lnTo>
                      <a:pt x="5122" y="20925"/>
                    </a:lnTo>
                    <a:lnTo>
                      <a:pt x="6458" y="21431"/>
                    </a:lnTo>
                    <a:lnTo>
                      <a:pt x="7794" y="21600"/>
                    </a:lnTo>
                    <a:lnTo>
                      <a:pt x="7126" y="20250"/>
                    </a:lnTo>
                    <a:lnTo>
                      <a:pt x="7126" y="18056"/>
                    </a:lnTo>
                    <a:lnTo>
                      <a:pt x="7348" y="17213"/>
                    </a:lnTo>
                    <a:lnTo>
                      <a:pt x="8016" y="16538"/>
                    </a:lnTo>
                    <a:lnTo>
                      <a:pt x="8685" y="15694"/>
                    </a:lnTo>
                    <a:lnTo>
                      <a:pt x="10466" y="13837"/>
                    </a:lnTo>
                    <a:lnTo>
                      <a:pt x="11579" y="12319"/>
                    </a:lnTo>
                    <a:lnTo>
                      <a:pt x="12470" y="10800"/>
                    </a:lnTo>
                    <a:lnTo>
                      <a:pt x="12693" y="10969"/>
                    </a:lnTo>
                    <a:lnTo>
                      <a:pt x="13361" y="11813"/>
                    </a:lnTo>
                    <a:lnTo>
                      <a:pt x="14029" y="12825"/>
                    </a:lnTo>
                    <a:lnTo>
                      <a:pt x="14697" y="14175"/>
                    </a:lnTo>
                    <a:lnTo>
                      <a:pt x="15365" y="15694"/>
                    </a:lnTo>
                    <a:lnTo>
                      <a:pt x="15588" y="17381"/>
                    </a:lnTo>
                    <a:lnTo>
                      <a:pt x="15365" y="18394"/>
                    </a:lnTo>
                    <a:lnTo>
                      <a:pt x="15365" y="19238"/>
                    </a:lnTo>
                    <a:lnTo>
                      <a:pt x="14474" y="20925"/>
                    </a:lnTo>
                    <a:lnTo>
                      <a:pt x="15810" y="20419"/>
                    </a:lnTo>
                    <a:lnTo>
                      <a:pt x="17146" y="19744"/>
                    </a:lnTo>
                    <a:lnTo>
                      <a:pt x="18482" y="18900"/>
                    </a:lnTo>
                    <a:lnTo>
                      <a:pt x="20709" y="16875"/>
                    </a:lnTo>
                    <a:lnTo>
                      <a:pt x="21377" y="15525"/>
                    </a:lnTo>
                    <a:lnTo>
                      <a:pt x="21600" y="14006"/>
                    </a:lnTo>
                    <a:lnTo>
                      <a:pt x="21600" y="1215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sp>
          <p:nvSpPr>
            <p:cNvPr id="466" name="AutoShape 19"/>
            <p:cNvSpPr>
              <a:spLocks/>
            </p:cNvSpPr>
            <p:nvPr/>
          </p:nvSpPr>
          <p:spPr bwMode="auto">
            <a:xfrm>
              <a:off x="1023956" y="165916"/>
              <a:ext cx="492756" cy="95517"/>
            </a:xfrm>
            <a:custGeom>
              <a:avLst/>
              <a:gdLst>
                <a:gd name="T0" fmla="*/ 128220746 w 21600"/>
                <a:gd name="T1" fmla="*/ 933917 h 21600"/>
                <a:gd name="T2" fmla="*/ 128220746 w 21600"/>
                <a:gd name="T3" fmla="*/ 933917 h 21600"/>
                <a:gd name="T4" fmla="*/ 128220746 w 21600"/>
                <a:gd name="T5" fmla="*/ 933917 h 21600"/>
                <a:gd name="T6" fmla="*/ 128220746 w 21600"/>
                <a:gd name="T7" fmla="*/ 93391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808" y="0"/>
                  </a:moveTo>
                  <a:lnTo>
                    <a:pt x="20792" y="0"/>
                  </a:lnTo>
                  <a:lnTo>
                    <a:pt x="20835" y="5"/>
                  </a:lnTo>
                  <a:lnTo>
                    <a:pt x="20875" y="16"/>
                  </a:lnTo>
                  <a:lnTo>
                    <a:pt x="20915" y="38"/>
                  </a:lnTo>
                  <a:lnTo>
                    <a:pt x="20954" y="71"/>
                  </a:lnTo>
                  <a:lnTo>
                    <a:pt x="20994" y="109"/>
                  </a:lnTo>
                  <a:lnTo>
                    <a:pt x="21032" y="152"/>
                  </a:lnTo>
                  <a:lnTo>
                    <a:pt x="21069" y="212"/>
                  </a:lnTo>
                  <a:lnTo>
                    <a:pt x="21106" y="267"/>
                  </a:lnTo>
                  <a:lnTo>
                    <a:pt x="21142" y="338"/>
                  </a:lnTo>
                  <a:lnTo>
                    <a:pt x="21175" y="414"/>
                  </a:lnTo>
                  <a:lnTo>
                    <a:pt x="21210" y="495"/>
                  </a:lnTo>
                  <a:lnTo>
                    <a:pt x="21244" y="588"/>
                  </a:lnTo>
                  <a:lnTo>
                    <a:pt x="21275" y="675"/>
                  </a:lnTo>
                  <a:lnTo>
                    <a:pt x="21306" y="778"/>
                  </a:lnTo>
                  <a:lnTo>
                    <a:pt x="21336" y="887"/>
                  </a:lnTo>
                  <a:lnTo>
                    <a:pt x="21362" y="1002"/>
                  </a:lnTo>
                  <a:lnTo>
                    <a:pt x="21389" y="1116"/>
                  </a:lnTo>
                  <a:lnTo>
                    <a:pt x="21415" y="1241"/>
                  </a:lnTo>
                  <a:lnTo>
                    <a:pt x="21440" y="1372"/>
                  </a:lnTo>
                  <a:lnTo>
                    <a:pt x="21462" y="1502"/>
                  </a:lnTo>
                  <a:lnTo>
                    <a:pt x="21482" y="1644"/>
                  </a:lnTo>
                  <a:lnTo>
                    <a:pt x="21502" y="1785"/>
                  </a:lnTo>
                  <a:lnTo>
                    <a:pt x="21520" y="1927"/>
                  </a:lnTo>
                  <a:lnTo>
                    <a:pt x="21537" y="2079"/>
                  </a:lnTo>
                  <a:lnTo>
                    <a:pt x="21550" y="2237"/>
                  </a:lnTo>
                  <a:lnTo>
                    <a:pt x="21564" y="2395"/>
                  </a:lnTo>
                  <a:lnTo>
                    <a:pt x="21574" y="2553"/>
                  </a:lnTo>
                  <a:lnTo>
                    <a:pt x="21583" y="2716"/>
                  </a:lnTo>
                  <a:lnTo>
                    <a:pt x="21591" y="2885"/>
                  </a:lnTo>
                  <a:lnTo>
                    <a:pt x="21596" y="3054"/>
                  </a:lnTo>
                  <a:lnTo>
                    <a:pt x="21599" y="3223"/>
                  </a:lnTo>
                  <a:lnTo>
                    <a:pt x="21600" y="3402"/>
                  </a:lnTo>
                  <a:lnTo>
                    <a:pt x="21600" y="18198"/>
                  </a:lnTo>
                  <a:lnTo>
                    <a:pt x="21599" y="18377"/>
                  </a:lnTo>
                  <a:lnTo>
                    <a:pt x="21596" y="18546"/>
                  </a:lnTo>
                  <a:lnTo>
                    <a:pt x="21591" y="18715"/>
                  </a:lnTo>
                  <a:lnTo>
                    <a:pt x="21583" y="18884"/>
                  </a:lnTo>
                  <a:lnTo>
                    <a:pt x="21574" y="19047"/>
                  </a:lnTo>
                  <a:lnTo>
                    <a:pt x="21564" y="19210"/>
                  </a:lnTo>
                  <a:lnTo>
                    <a:pt x="21550" y="19363"/>
                  </a:lnTo>
                  <a:lnTo>
                    <a:pt x="21537" y="19521"/>
                  </a:lnTo>
                  <a:lnTo>
                    <a:pt x="21520" y="19673"/>
                  </a:lnTo>
                  <a:lnTo>
                    <a:pt x="21502" y="19820"/>
                  </a:lnTo>
                  <a:lnTo>
                    <a:pt x="21482" y="19961"/>
                  </a:lnTo>
                  <a:lnTo>
                    <a:pt x="21462" y="20098"/>
                  </a:lnTo>
                  <a:lnTo>
                    <a:pt x="21440" y="20228"/>
                  </a:lnTo>
                  <a:lnTo>
                    <a:pt x="21415" y="20359"/>
                  </a:lnTo>
                  <a:lnTo>
                    <a:pt x="21389" y="20484"/>
                  </a:lnTo>
                  <a:lnTo>
                    <a:pt x="21362" y="20598"/>
                  </a:lnTo>
                  <a:lnTo>
                    <a:pt x="21336" y="20713"/>
                  </a:lnTo>
                  <a:lnTo>
                    <a:pt x="21306" y="20822"/>
                  </a:lnTo>
                  <a:lnTo>
                    <a:pt x="21275" y="20925"/>
                  </a:lnTo>
                  <a:lnTo>
                    <a:pt x="21244" y="21018"/>
                  </a:lnTo>
                  <a:lnTo>
                    <a:pt x="21210" y="21105"/>
                  </a:lnTo>
                  <a:lnTo>
                    <a:pt x="21175" y="21192"/>
                  </a:lnTo>
                  <a:lnTo>
                    <a:pt x="21142" y="21262"/>
                  </a:lnTo>
                  <a:lnTo>
                    <a:pt x="21106" y="21333"/>
                  </a:lnTo>
                  <a:lnTo>
                    <a:pt x="21069" y="21393"/>
                  </a:lnTo>
                  <a:lnTo>
                    <a:pt x="21032" y="21448"/>
                  </a:lnTo>
                  <a:lnTo>
                    <a:pt x="20994" y="21491"/>
                  </a:lnTo>
                  <a:lnTo>
                    <a:pt x="20954" y="21529"/>
                  </a:lnTo>
                  <a:lnTo>
                    <a:pt x="20915" y="21562"/>
                  </a:lnTo>
                  <a:lnTo>
                    <a:pt x="20875" y="21584"/>
                  </a:lnTo>
                  <a:lnTo>
                    <a:pt x="20835" y="21595"/>
                  </a:lnTo>
                  <a:lnTo>
                    <a:pt x="20792" y="21600"/>
                  </a:lnTo>
                  <a:lnTo>
                    <a:pt x="808" y="21600"/>
                  </a:lnTo>
                  <a:lnTo>
                    <a:pt x="765" y="21595"/>
                  </a:lnTo>
                  <a:lnTo>
                    <a:pt x="725" y="21584"/>
                  </a:lnTo>
                  <a:lnTo>
                    <a:pt x="685" y="21562"/>
                  </a:lnTo>
                  <a:lnTo>
                    <a:pt x="646" y="21529"/>
                  </a:lnTo>
                  <a:lnTo>
                    <a:pt x="606" y="21491"/>
                  </a:lnTo>
                  <a:lnTo>
                    <a:pt x="567" y="21448"/>
                  </a:lnTo>
                  <a:lnTo>
                    <a:pt x="531" y="21393"/>
                  </a:lnTo>
                  <a:lnTo>
                    <a:pt x="494" y="21333"/>
                  </a:lnTo>
                  <a:lnTo>
                    <a:pt x="422" y="21192"/>
                  </a:lnTo>
                  <a:lnTo>
                    <a:pt x="388" y="21105"/>
                  </a:lnTo>
                  <a:lnTo>
                    <a:pt x="356" y="21018"/>
                  </a:lnTo>
                  <a:lnTo>
                    <a:pt x="325" y="20925"/>
                  </a:lnTo>
                  <a:lnTo>
                    <a:pt x="294" y="20822"/>
                  </a:lnTo>
                  <a:lnTo>
                    <a:pt x="264" y="20713"/>
                  </a:lnTo>
                  <a:lnTo>
                    <a:pt x="238" y="20598"/>
                  </a:lnTo>
                  <a:lnTo>
                    <a:pt x="211" y="20484"/>
                  </a:lnTo>
                  <a:lnTo>
                    <a:pt x="185" y="20359"/>
                  </a:lnTo>
                  <a:lnTo>
                    <a:pt x="160" y="20228"/>
                  </a:lnTo>
                  <a:lnTo>
                    <a:pt x="137" y="20098"/>
                  </a:lnTo>
                  <a:lnTo>
                    <a:pt x="118" y="19961"/>
                  </a:lnTo>
                  <a:lnTo>
                    <a:pt x="97" y="19820"/>
                  </a:lnTo>
                  <a:lnTo>
                    <a:pt x="80" y="19673"/>
                  </a:lnTo>
                  <a:lnTo>
                    <a:pt x="63" y="19521"/>
                  </a:lnTo>
                  <a:lnTo>
                    <a:pt x="49" y="19363"/>
                  </a:lnTo>
                  <a:lnTo>
                    <a:pt x="36" y="19210"/>
                  </a:lnTo>
                  <a:lnTo>
                    <a:pt x="26" y="19047"/>
                  </a:lnTo>
                  <a:lnTo>
                    <a:pt x="17" y="18884"/>
                  </a:lnTo>
                  <a:lnTo>
                    <a:pt x="9" y="18715"/>
                  </a:lnTo>
                  <a:lnTo>
                    <a:pt x="4" y="18546"/>
                  </a:lnTo>
                  <a:lnTo>
                    <a:pt x="1" y="18377"/>
                  </a:lnTo>
                  <a:lnTo>
                    <a:pt x="0" y="18198"/>
                  </a:lnTo>
                  <a:lnTo>
                    <a:pt x="0" y="3402"/>
                  </a:lnTo>
                  <a:lnTo>
                    <a:pt x="1" y="3223"/>
                  </a:lnTo>
                  <a:lnTo>
                    <a:pt x="4" y="3054"/>
                  </a:lnTo>
                  <a:lnTo>
                    <a:pt x="9" y="2885"/>
                  </a:lnTo>
                  <a:lnTo>
                    <a:pt x="17" y="2716"/>
                  </a:lnTo>
                  <a:lnTo>
                    <a:pt x="26" y="2553"/>
                  </a:lnTo>
                  <a:lnTo>
                    <a:pt x="36" y="2395"/>
                  </a:lnTo>
                  <a:lnTo>
                    <a:pt x="49" y="2237"/>
                  </a:lnTo>
                  <a:lnTo>
                    <a:pt x="63" y="2079"/>
                  </a:lnTo>
                  <a:lnTo>
                    <a:pt x="80" y="1927"/>
                  </a:lnTo>
                  <a:lnTo>
                    <a:pt x="97" y="1785"/>
                  </a:lnTo>
                  <a:lnTo>
                    <a:pt x="118" y="1644"/>
                  </a:lnTo>
                  <a:lnTo>
                    <a:pt x="137" y="1502"/>
                  </a:lnTo>
                  <a:lnTo>
                    <a:pt x="160" y="1372"/>
                  </a:lnTo>
                  <a:lnTo>
                    <a:pt x="185" y="1241"/>
                  </a:lnTo>
                  <a:lnTo>
                    <a:pt x="211" y="1116"/>
                  </a:lnTo>
                  <a:lnTo>
                    <a:pt x="238" y="1002"/>
                  </a:lnTo>
                  <a:lnTo>
                    <a:pt x="264" y="887"/>
                  </a:lnTo>
                  <a:lnTo>
                    <a:pt x="294" y="778"/>
                  </a:lnTo>
                  <a:lnTo>
                    <a:pt x="325" y="675"/>
                  </a:lnTo>
                  <a:lnTo>
                    <a:pt x="356" y="588"/>
                  </a:lnTo>
                  <a:lnTo>
                    <a:pt x="388" y="495"/>
                  </a:lnTo>
                  <a:lnTo>
                    <a:pt x="422" y="414"/>
                  </a:lnTo>
                  <a:lnTo>
                    <a:pt x="458" y="338"/>
                  </a:lnTo>
                  <a:lnTo>
                    <a:pt x="494" y="267"/>
                  </a:lnTo>
                  <a:lnTo>
                    <a:pt x="531" y="212"/>
                  </a:lnTo>
                  <a:lnTo>
                    <a:pt x="567" y="152"/>
                  </a:lnTo>
                  <a:lnTo>
                    <a:pt x="606" y="109"/>
                  </a:lnTo>
                  <a:lnTo>
                    <a:pt x="646" y="71"/>
                  </a:lnTo>
                  <a:lnTo>
                    <a:pt x="685" y="38"/>
                  </a:lnTo>
                  <a:lnTo>
                    <a:pt x="725" y="16"/>
                  </a:lnTo>
                  <a:lnTo>
                    <a:pt x="765" y="5"/>
                  </a:lnTo>
                  <a:lnTo>
                    <a:pt x="808" y="0"/>
                  </a:lnTo>
                  <a:close/>
                  <a:moveTo>
                    <a:pt x="17865" y="13222"/>
                  </a:moveTo>
                  <a:lnTo>
                    <a:pt x="17888" y="13228"/>
                  </a:lnTo>
                  <a:lnTo>
                    <a:pt x="17912" y="13244"/>
                  </a:lnTo>
                  <a:lnTo>
                    <a:pt x="17934" y="13266"/>
                  </a:lnTo>
                  <a:lnTo>
                    <a:pt x="17956" y="13304"/>
                  </a:lnTo>
                  <a:lnTo>
                    <a:pt x="17977" y="13342"/>
                  </a:lnTo>
                  <a:lnTo>
                    <a:pt x="17995" y="13391"/>
                  </a:lnTo>
                  <a:lnTo>
                    <a:pt x="18015" y="13451"/>
                  </a:lnTo>
                  <a:lnTo>
                    <a:pt x="18030" y="13511"/>
                  </a:lnTo>
                  <a:lnTo>
                    <a:pt x="18046" y="13587"/>
                  </a:lnTo>
                  <a:lnTo>
                    <a:pt x="18060" y="13663"/>
                  </a:lnTo>
                  <a:lnTo>
                    <a:pt x="18072" y="13745"/>
                  </a:lnTo>
                  <a:lnTo>
                    <a:pt x="18082" y="13832"/>
                  </a:lnTo>
                  <a:lnTo>
                    <a:pt x="18090" y="13925"/>
                  </a:lnTo>
                  <a:lnTo>
                    <a:pt x="18095" y="14017"/>
                  </a:lnTo>
                  <a:lnTo>
                    <a:pt x="18100" y="14115"/>
                  </a:lnTo>
                  <a:lnTo>
                    <a:pt x="18101" y="14219"/>
                  </a:lnTo>
                  <a:lnTo>
                    <a:pt x="18100" y="14322"/>
                  </a:lnTo>
                  <a:lnTo>
                    <a:pt x="18095" y="14415"/>
                  </a:lnTo>
                  <a:lnTo>
                    <a:pt x="18090" y="14512"/>
                  </a:lnTo>
                  <a:lnTo>
                    <a:pt x="18082" y="14605"/>
                  </a:lnTo>
                  <a:lnTo>
                    <a:pt x="18072" y="14692"/>
                  </a:lnTo>
                  <a:lnTo>
                    <a:pt x="18060" y="14774"/>
                  </a:lnTo>
                  <a:lnTo>
                    <a:pt x="18046" y="14850"/>
                  </a:lnTo>
                  <a:lnTo>
                    <a:pt x="18030" y="14921"/>
                  </a:lnTo>
                  <a:lnTo>
                    <a:pt x="18015" y="14986"/>
                  </a:lnTo>
                  <a:lnTo>
                    <a:pt x="17995" y="15041"/>
                  </a:lnTo>
                  <a:lnTo>
                    <a:pt x="17977" y="15095"/>
                  </a:lnTo>
                  <a:lnTo>
                    <a:pt x="17956" y="15133"/>
                  </a:lnTo>
                  <a:lnTo>
                    <a:pt x="17934" y="15166"/>
                  </a:lnTo>
                  <a:lnTo>
                    <a:pt x="17912" y="15193"/>
                  </a:lnTo>
                  <a:lnTo>
                    <a:pt x="17888" y="15209"/>
                  </a:lnTo>
                  <a:lnTo>
                    <a:pt x="17865" y="15215"/>
                  </a:lnTo>
                  <a:lnTo>
                    <a:pt x="17840" y="15209"/>
                  </a:lnTo>
                  <a:lnTo>
                    <a:pt x="17815" y="15193"/>
                  </a:lnTo>
                  <a:lnTo>
                    <a:pt x="17795" y="15166"/>
                  </a:lnTo>
                  <a:lnTo>
                    <a:pt x="17773" y="15133"/>
                  </a:lnTo>
                  <a:lnTo>
                    <a:pt x="17751" y="15095"/>
                  </a:lnTo>
                  <a:lnTo>
                    <a:pt x="17733" y="15041"/>
                  </a:lnTo>
                  <a:lnTo>
                    <a:pt x="17713" y="14986"/>
                  </a:lnTo>
                  <a:lnTo>
                    <a:pt x="17698" y="14921"/>
                  </a:lnTo>
                  <a:lnTo>
                    <a:pt x="17682" y="14850"/>
                  </a:lnTo>
                  <a:lnTo>
                    <a:pt x="17669" y="14774"/>
                  </a:lnTo>
                  <a:lnTo>
                    <a:pt x="17656" y="14692"/>
                  </a:lnTo>
                  <a:lnTo>
                    <a:pt x="17647" y="14605"/>
                  </a:lnTo>
                  <a:lnTo>
                    <a:pt x="17639" y="14512"/>
                  </a:lnTo>
                  <a:lnTo>
                    <a:pt x="17633" y="14415"/>
                  </a:lnTo>
                  <a:lnTo>
                    <a:pt x="17630" y="14322"/>
                  </a:lnTo>
                  <a:lnTo>
                    <a:pt x="17628" y="14219"/>
                  </a:lnTo>
                  <a:lnTo>
                    <a:pt x="17630" y="14115"/>
                  </a:lnTo>
                  <a:lnTo>
                    <a:pt x="17633" y="14017"/>
                  </a:lnTo>
                  <a:lnTo>
                    <a:pt x="17639" y="13925"/>
                  </a:lnTo>
                  <a:lnTo>
                    <a:pt x="17647" y="13832"/>
                  </a:lnTo>
                  <a:lnTo>
                    <a:pt x="17656" y="13745"/>
                  </a:lnTo>
                  <a:lnTo>
                    <a:pt x="17669" y="13663"/>
                  </a:lnTo>
                  <a:lnTo>
                    <a:pt x="17682" y="13587"/>
                  </a:lnTo>
                  <a:lnTo>
                    <a:pt x="17698" y="13511"/>
                  </a:lnTo>
                  <a:lnTo>
                    <a:pt x="17713" y="13451"/>
                  </a:lnTo>
                  <a:lnTo>
                    <a:pt x="17733" y="13391"/>
                  </a:lnTo>
                  <a:lnTo>
                    <a:pt x="17751" y="13342"/>
                  </a:lnTo>
                  <a:lnTo>
                    <a:pt x="17795" y="13266"/>
                  </a:lnTo>
                  <a:lnTo>
                    <a:pt x="17815" y="13244"/>
                  </a:lnTo>
                  <a:lnTo>
                    <a:pt x="17840" y="13228"/>
                  </a:lnTo>
                  <a:lnTo>
                    <a:pt x="17865" y="13222"/>
                  </a:lnTo>
                  <a:close/>
                  <a:moveTo>
                    <a:pt x="18561" y="13222"/>
                  </a:moveTo>
                  <a:lnTo>
                    <a:pt x="18585" y="13228"/>
                  </a:lnTo>
                  <a:lnTo>
                    <a:pt x="18609" y="13244"/>
                  </a:lnTo>
                  <a:lnTo>
                    <a:pt x="18631" y="13266"/>
                  </a:lnTo>
                  <a:lnTo>
                    <a:pt x="18653" y="13304"/>
                  </a:lnTo>
                  <a:lnTo>
                    <a:pt x="18673" y="13342"/>
                  </a:lnTo>
                  <a:lnTo>
                    <a:pt x="18693" y="13391"/>
                  </a:lnTo>
                  <a:lnTo>
                    <a:pt x="18729" y="13511"/>
                  </a:lnTo>
                  <a:lnTo>
                    <a:pt x="18743" y="13587"/>
                  </a:lnTo>
                  <a:lnTo>
                    <a:pt x="18756" y="13663"/>
                  </a:lnTo>
                  <a:lnTo>
                    <a:pt x="18769" y="13745"/>
                  </a:lnTo>
                  <a:lnTo>
                    <a:pt x="18778" y="13832"/>
                  </a:lnTo>
                  <a:lnTo>
                    <a:pt x="18786" y="13925"/>
                  </a:lnTo>
                  <a:lnTo>
                    <a:pt x="18793" y="14017"/>
                  </a:lnTo>
                  <a:lnTo>
                    <a:pt x="18796" y="14115"/>
                  </a:lnTo>
                  <a:lnTo>
                    <a:pt x="18798" y="14219"/>
                  </a:lnTo>
                  <a:lnTo>
                    <a:pt x="18796" y="14322"/>
                  </a:lnTo>
                  <a:lnTo>
                    <a:pt x="18793" y="14415"/>
                  </a:lnTo>
                  <a:lnTo>
                    <a:pt x="18786" y="14512"/>
                  </a:lnTo>
                  <a:lnTo>
                    <a:pt x="18778" y="14605"/>
                  </a:lnTo>
                  <a:lnTo>
                    <a:pt x="18769" y="14692"/>
                  </a:lnTo>
                  <a:lnTo>
                    <a:pt x="18756" y="14774"/>
                  </a:lnTo>
                  <a:lnTo>
                    <a:pt x="18743" y="14850"/>
                  </a:lnTo>
                  <a:lnTo>
                    <a:pt x="18729" y="14921"/>
                  </a:lnTo>
                  <a:lnTo>
                    <a:pt x="18711" y="14986"/>
                  </a:lnTo>
                  <a:lnTo>
                    <a:pt x="18693" y="15041"/>
                  </a:lnTo>
                  <a:lnTo>
                    <a:pt x="18673" y="15095"/>
                  </a:lnTo>
                  <a:lnTo>
                    <a:pt x="18653" y="15133"/>
                  </a:lnTo>
                  <a:lnTo>
                    <a:pt x="18631" y="15166"/>
                  </a:lnTo>
                  <a:lnTo>
                    <a:pt x="18609" y="15193"/>
                  </a:lnTo>
                  <a:lnTo>
                    <a:pt x="18585" y="15209"/>
                  </a:lnTo>
                  <a:lnTo>
                    <a:pt x="18561" y="15215"/>
                  </a:lnTo>
                  <a:lnTo>
                    <a:pt x="18536" y="15209"/>
                  </a:lnTo>
                  <a:lnTo>
                    <a:pt x="18514" y="15193"/>
                  </a:lnTo>
                  <a:lnTo>
                    <a:pt x="18491" y="15166"/>
                  </a:lnTo>
                  <a:lnTo>
                    <a:pt x="18469" y="15133"/>
                  </a:lnTo>
                  <a:lnTo>
                    <a:pt x="18450" y="15095"/>
                  </a:lnTo>
                  <a:lnTo>
                    <a:pt x="18429" y="15041"/>
                  </a:lnTo>
                  <a:lnTo>
                    <a:pt x="18411" y="14986"/>
                  </a:lnTo>
                  <a:lnTo>
                    <a:pt x="18378" y="14850"/>
                  </a:lnTo>
                  <a:lnTo>
                    <a:pt x="18365" y="14774"/>
                  </a:lnTo>
                  <a:lnTo>
                    <a:pt x="18354" y="14692"/>
                  </a:lnTo>
                  <a:lnTo>
                    <a:pt x="18343" y="14605"/>
                  </a:lnTo>
                  <a:lnTo>
                    <a:pt x="18336" y="14512"/>
                  </a:lnTo>
                  <a:lnTo>
                    <a:pt x="18330" y="14415"/>
                  </a:lnTo>
                  <a:lnTo>
                    <a:pt x="18327" y="14322"/>
                  </a:lnTo>
                  <a:lnTo>
                    <a:pt x="18325" y="14219"/>
                  </a:lnTo>
                  <a:lnTo>
                    <a:pt x="18327" y="14115"/>
                  </a:lnTo>
                  <a:lnTo>
                    <a:pt x="18330" y="14017"/>
                  </a:lnTo>
                  <a:lnTo>
                    <a:pt x="18336" y="13925"/>
                  </a:lnTo>
                  <a:lnTo>
                    <a:pt x="18343" y="13832"/>
                  </a:lnTo>
                  <a:lnTo>
                    <a:pt x="18354" y="13745"/>
                  </a:lnTo>
                  <a:lnTo>
                    <a:pt x="18365" y="13663"/>
                  </a:lnTo>
                  <a:lnTo>
                    <a:pt x="18378" y="13587"/>
                  </a:lnTo>
                  <a:lnTo>
                    <a:pt x="18395" y="13511"/>
                  </a:lnTo>
                  <a:lnTo>
                    <a:pt x="18411" y="13451"/>
                  </a:lnTo>
                  <a:lnTo>
                    <a:pt x="18429" y="13391"/>
                  </a:lnTo>
                  <a:lnTo>
                    <a:pt x="18450" y="13342"/>
                  </a:lnTo>
                  <a:lnTo>
                    <a:pt x="18469" y="13304"/>
                  </a:lnTo>
                  <a:lnTo>
                    <a:pt x="18491" y="13266"/>
                  </a:lnTo>
                  <a:lnTo>
                    <a:pt x="18514" y="13244"/>
                  </a:lnTo>
                  <a:lnTo>
                    <a:pt x="18536" y="13228"/>
                  </a:lnTo>
                  <a:lnTo>
                    <a:pt x="18561" y="13222"/>
                  </a:lnTo>
                  <a:close/>
                  <a:moveTo>
                    <a:pt x="19259" y="13222"/>
                  </a:moveTo>
                  <a:lnTo>
                    <a:pt x="19282" y="13228"/>
                  </a:lnTo>
                  <a:lnTo>
                    <a:pt x="19306" y="13244"/>
                  </a:lnTo>
                  <a:lnTo>
                    <a:pt x="19328" y="13266"/>
                  </a:lnTo>
                  <a:lnTo>
                    <a:pt x="19350" y="13304"/>
                  </a:lnTo>
                  <a:lnTo>
                    <a:pt x="19371" y="13342"/>
                  </a:lnTo>
                  <a:lnTo>
                    <a:pt x="19391" y="13391"/>
                  </a:lnTo>
                  <a:lnTo>
                    <a:pt x="19409" y="13451"/>
                  </a:lnTo>
                  <a:lnTo>
                    <a:pt x="19426" y="13511"/>
                  </a:lnTo>
                  <a:lnTo>
                    <a:pt x="19440" y="13587"/>
                  </a:lnTo>
                  <a:lnTo>
                    <a:pt x="19455" y="13663"/>
                  </a:lnTo>
                  <a:lnTo>
                    <a:pt x="19466" y="13745"/>
                  </a:lnTo>
                  <a:lnTo>
                    <a:pt x="19476" y="13832"/>
                  </a:lnTo>
                  <a:lnTo>
                    <a:pt x="19485" y="13925"/>
                  </a:lnTo>
                  <a:lnTo>
                    <a:pt x="19490" y="14017"/>
                  </a:lnTo>
                  <a:lnTo>
                    <a:pt x="19494" y="14115"/>
                  </a:lnTo>
                  <a:lnTo>
                    <a:pt x="19495" y="14219"/>
                  </a:lnTo>
                  <a:lnTo>
                    <a:pt x="19494" y="14322"/>
                  </a:lnTo>
                  <a:lnTo>
                    <a:pt x="19490" y="14415"/>
                  </a:lnTo>
                  <a:lnTo>
                    <a:pt x="19485" y="14512"/>
                  </a:lnTo>
                  <a:lnTo>
                    <a:pt x="19476" y="14605"/>
                  </a:lnTo>
                  <a:lnTo>
                    <a:pt x="19466" y="14692"/>
                  </a:lnTo>
                  <a:lnTo>
                    <a:pt x="19455" y="14774"/>
                  </a:lnTo>
                  <a:lnTo>
                    <a:pt x="19440" y="14850"/>
                  </a:lnTo>
                  <a:lnTo>
                    <a:pt x="19426" y="14921"/>
                  </a:lnTo>
                  <a:lnTo>
                    <a:pt x="19409" y="14986"/>
                  </a:lnTo>
                  <a:lnTo>
                    <a:pt x="19391" y="15041"/>
                  </a:lnTo>
                  <a:lnTo>
                    <a:pt x="19371" y="15095"/>
                  </a:lnTo>
                  <a:lnTo>
                    <a:pt x="19350" y="15133"/>
                  </a:lnTo>
                  <a:lnTo>
                    <a:pt x="19328" y="15166"/>
                  </a:lnTo>
                  <a:lnTo>
                    <a:pt x="19306" y="15193"/>
                  </a:lnTo>
                  <a:lnTo>
                    <a:pt x="19282" y="15209"/>
                  </a:lnTo>
                  <a:lnTo>
                    <a:pt x="19259" y="15215"/>
                  </a:lnTo>
                  <a:lnTo>
                    <a:pt x="19235" y="15209"/>
                  </a:lnTo>
                  <a:lnTo>
                    <a:pt x="19211" y="15193"/>
                  </a:lnTo>
                  <a:lnTo>
                    <a:pt x="19189" y="15166"/>
                  </a:lnTo>
                  <a:lnTo>
                    <a:pt x="19168" y="15133"/>
                  </a:lnTo>
                  <a:lnTo>
                    <a:pt x="19146" y="15095"/>
                  </a:lnTo>
                  <a:lnTo>
                    <a:pt x="19127" y="15041"/>
                  </a:lnTo>
                  <a:lnTo>
                    <a:pt x="19108" y="14986"/>
                  </a:lnTo>
                  <a:lnTo>
                    <a:pt x="19092" y="14921"/>
                  </a:lnTo>
                  <a:lnTo>
                    <a:pt x="19077" y="14850"/>
                  </a:lnTo>
                  <a:lnTo>
                    <a:pt x="19063" y="14774"/>
                  </a:lnTo>
                  <a:lnTo>
                    <a:pt x="19051" y="14692"/>
                  </a:lnTo>
                  <a:lnTo>
                    <a:pt x="19040" y="14605"/>
                  </a:lnTo>
                  <a:lnTo>
                    <a:pt x="19033" y="14512"/>
                  </a:lnTo>
                  <a:lnTo>
                    <a:pt x="19027" y="14415"/>
                  </a:lnTo>
                  <a:lnTo>
                    <a:pt x="19024" y="14322"/>
                  </a:lnTo>
                  <a:lnTo>
                    <a:pt x="19023" y="14219"/>
                  </a:lnTo>
                  <a:lnTo>
                    <a:pt x="19024" y="14115"/>
                  </a:lnTo>
                  <a:lnTo>
                    <a:pt x="19027" y="14017"/>
                  </a:lnTo>
                  <a:lnTo>
                    <a:pt x="19040" y="13832"/>
                  </a:lnTo>
                  <a:lnTo>
                    <a:pt x="19051" y="13745"/>
                  </a:lnTo>
                  <a:lnTo>
                    <a:pt x="19063" y="13663"/>
                  </a:lnTo>
                  <a:lnTo>
                    <a:pt x="19092" y="13511"/>
                  </a:lnTo>
                  <a:lnTo>
                    <a:pt x="19108" y="13451"/>
                  </a:lnTo>
                  <a:lnTo>
                    <a:pt x="19127" y="13391"/>
                  </a:lnTo>
                  <a:lnTo>
                    <a:pt x="19146" y="13342"/>
                  </a:lnTo>
                  <a:lnTo>
                    <a:pt x="19168" y="13304"/>
                  </a:lnTo>
                  <a:lnTo>
                    <a:pt x="19189" y="13266"/>
                  </a:lnTo>
                  <a:lnTo>
                    <a:pt x="19211" y="13244"/>
                  </a:lnTo>
                  <a:lnTo>
                    <a:pt x="19235" y="13228"/>
                  </a:lnTo>
                  <a:lnTo>
                    <a:pt x="19259" y="13222"/>
                  </a:lnTo>
                  <a:close/>
                  <a:moveTo>
                    <a:pt x="19956" y="13222"/>
                  </a:moveTo>
                  <a:lnTo>
                    <a:pt x="19979" y="13228"/>
                  </a:lnTo>
                  <a:lnTo>
                    <a:pt x="20003" y="13244"/>
                  </a:lnTo>
                  <a:lnTo>
                    <a:pt x="20026" y="13266"/>
                  </a:lnTo>
                  <a:lnTo>
                    <a:pt x="20048" y="13304"/>
                  </a:lnTo>
                  <a:lnTo>
                    <a:pt x="20067" y="13342"/>
                  </a:lnTo>
                  <a:lnTo>
                    <a:pt x="20088" y="13391"/>
                  </a:lnTo>
                  <a:lnTo>
                    <a:pt x="20105" y="13451"/>
                  </a:lnTo>
                  <a:lnTo>
                    <a:pt x="20123" y="13511"/>
                  </a:lnTo>
                  <a:lnTo>
                    <a:pt x="20152" y="13663"/>
                  </a:lnTo>
                  <a:lnTo>
                    <a:pt x="20163" y="13745"/>
                  </a:lnTo>
                  <a:lnTo>
                    <a:pt x="20174" y="13832"/>
                  </a:lnTo>
                  <a:lnTo>
                    <a:pt x="20181" y="13925"/>
                  </a:lnTo>
                  <a:lnTo>
                    <a:pt x="20187" y="14017"/>
                  </a:lnTo>
                  <a:lnTo>
                    <a:pt x="20190" y="14115"/>
                  </a:lnTo>
                  <a:lnTo>
                    <a:pt x="20192" y="14219"/>
                  </a:lnTo>
                  <a:lnTo>
                    <a:pt x="20190" y="14322"/>
                  </a:lnTo>
                  <a:lnTo>
                    <a:pt x="20187" y="14415"/>
                  </a:lnTo>
                  <a:lnTo>
                    <a:pt x="20181" y="14512"/>
                  </a:lnTo>
                  <a:lnTo>
                    <a:pt x="20174" y="14605"/>
                  </a:lnTo>
                  <a:lnTo>
                    <a:pt x="20163" y="14692"/>
                  </a:lnTo>
                  <a:lnTo>
                    <a:pt x="20152" y="14774"/>
                  </a:lnTo>
                  <a:lnTo>
                    <a:pt x="20137" y="14850"/>
                  </a:lnTo>
                  <a:lnTo>
                    <a:pt x="20123" y="14921"/>
                  </a:lnTo>
                  <a:lnTo>
                    <a:pt x="20105" y="14986"/>
                  </a:lnTo>
                  <a:lnTo>
                    <a:pt x="20088" y="15041"/>
                  </a:lnTo>
                  <a:lnTo>
                    <a:pt x="20067" y="15095"/>
                  </a:lnTo>
                  <a:lnTo>
                    <a:pt x="20048" y="15133"/>
                  </a:lnTo>
                  <a:lnTo>
                    <a:pt x="20026" y="15166"/>
                  </a:lnTo>
                  <a:lnTo>
                    <a:pt x="20003" y="15193"/>
                  </a:lnTo>
                  <a:lnTo>
                    <a:pt x="19979" y="15209"/>
                  </a:lnTo>
                  <a:lnTo>
                    <a:pt x="19956" y="15215"/>
                  </a:lnTo>
                  <a:lnTo>
                    <a:pt x="19932" y="15209"/>
                  </a:lnTo>
                  <a:lnTo>
                    <a:pt x="19908" y="15193"/>
                  </a:lnTo>
                  <a:lnTo>
                    <a:pt x="19885" y="15166"/>
                  </a:lnTo>
                  <a:lnTo>
                    <a:pt x="19864" y="15133"/>
                  </a:lnTo>
                  <a:lnTo>
                    <a:pt x="19844" y="15095"/>
                  </a:lnTo>
                  <a:lnTo>
                    <a:pt x="19823" y="15041"/>
                  </a:lnTo>
                  <a:lnTo>
                    <a:pt x="19806" y="14986"/>
                  </a:lnTo>
                  <a:lnTo>
                    <a:pt x="19789" y="14921"/>
                  </a:lnTo>
                  <a:lnTo>
                    <a:pt x="19774" y="14850"/>
                  </a:lnTo>
                  <a:lnTo>
                    <a:pt x="19759" y="14774"/>
                  </a:lnTo>
                  <a:lnTo>
                    <a:pt x="19748" y="14692"/>
                  </a:lnTo>
                  <a:lnTo>
                    <a:pt x="19739" y="14605"/>
                  </a:lnTo>
                  <a:lnTo>
                    <a:pt x="19730" y="14512"/>
                  </a:lnTo>
                  <a:lnTo>
                    <a:pt x="19724" y="14415"/>
                  </a:lnTo>
                  <a:lnTo>
                    <a:pt x="19721" y="14322"/>
                  </a:lnTo>
                  <a:lnTo>
                    <a:pt x="19719" y="14219"/>
                  </a:lnTo>
                  <a:lnTo>
                    <a:pt x="19721" y="14115"/>
                  </a:lnTo>
                  <a:lnTo>
                    <a:pt x="19724" y="14017"/>
                  </a:lnTo>
                  <a:lnTo>
                    <a:pt x="19730" y="13925"/>
                  </a:lnTo>
                  <a:lnTo>
                    <a:pt x="19739" y="13832"/>
                  </a:lnTo>
                  <a:lnTo>
                    <a:pt x="19748" y="13745"/>
                  </a:lnTo>
                  <a:lnTo>
                    <a:pt x="19759" y="13663"/>
                  </a:lnTo>
                  <a:lnTo>
                    <a:pt x="19774" y="13587"/>
                  </a:lnTo>
                  <a:lnTo>
                    <a:pt x="19789" y="13511"/>
                  </a:lnTo>
                  <a:lnTo>
                    <a:pt x="19823" y="13391"/>
                  </a:lnTo>
                  <a:lnTo>
                    <a:pt x="19844" y="13342"/>
                  </a:lnTo>
                  <a:lnTo>
                    <a:pt x="19885" y="13266"/>
                  </a:lnTo>
                  <a:lnTo>
                    <a:pt x="19908" y="13244"/>
                  </a:lnTo>
                  <a:lnTo>
                    <a:pt x="19932" y="13228"/>
                  </a:lnTo>
                  <a:lnTo>
                    <a:pt x="19956" y="13222"/>
                  </a:lnTo>
                  <a:close/>
                  <a:moveTo>
                    <a:pt x="17709" y="5133"/>
                  </a:moveTo>
                  <a:lnTo>
                    <a:pt x="20337" y="5133"/>
                  </a:lnTo>
                  <a:lnTo>
                    <a:pt x="20337" y="8416"/>
                  </a:lnTo>
                  <a:lnTo>
                    <a:pt x="17709" y="8416"/>
                  </a:lnTo>
                  <a:lnTo>
                    <a:pt x="17709" y="5133"/>
                  </a:lnTo>
                  <a:close/>
                  <a:moveTo>
                    <a:pt x="2000" y="6113"/>
                  </a:moveTo>
                  <a:lnTo>
                    <a:pt x="2000" y="5133"/>
                  </a:lnTo>
                  <a:lnTo>
                    <a:pt x="1410" y="5133"/>
                  </a:lnTo>
                  <a:lnTo>
                    <a:pt x="1410" y="6113"/>
                  </a:lnTo>
                  <a:lnTo>
                    <a:pt x="1050" y="6113"/>
                  </a:lnTo>
                  <a:lnTo>
                    <a:pt x="1050" y="9630"/>
                  </a:lnTo>
                  <a:lnTo>
                    <a:pt x="2358" y="9630"/>
                  </a:lnTo>
                  <a:lnTo>
                    <a:pt x="2358" y="6113"/>
                  </a:lnTo>
                  <a:lnTo>
                    <a:pt x="2000" y="6113"/>
                  </a:lnTo>
                  <a:close/>
                  <a:moveTo>
                    <a:pt x="3896" y="6113"/>
                  </a:moveTo>
                  <a:lnTo>
                    <a:pt x="3896" y="5133"/>
                  </a:lnTo>
                  <a:lnTo>
                    <a:pt x="3307" y="5133"/>
                  </a:lnTo>
                  <a:lnTo>
                    <a:pt x="3307" y="6113"/>
                  </a:lnTo>
                  <a:lnTo>
                    <a:pt x="2949" y="6113"/>
                  </a:lnTo>
                  <a:lnTo>
                    <a:pt x="2949" y="9630"/>
                  </a:lnTo>
                  <a:lnTo>
                    <a:pt x="4256" y="9630"/>
                  </a:lnTo>
                  <a:lnTo>
                    <a:pt x="4256" y="6113"/>
                  </a:lnTo>
                  <a:lnTo>
                    <a:pt x="3896" y="6113"/>
                  </a:lnTo>
                  <a:close/>
                  <a:moveTo>
                    <a:pt x="5795" y="6113"/>
                  </a:moveTo>
                  <a:lnTo>
                    <a:pt x="5795" y="5133"/>
                  </a:lnTo>
                  <a:lnTo>
                    <a:pt x="5205" y="5133"/>
                  </a:lnTo>
                  <a:lnTo>
                    <a:pt x="5205" y="6113"/>
                  </a:lnTo>
                  <a:lnTo>
                    <a:pt x="4845" y="6113"/>
                  </a:lnTo>
                  <a:lnTo>
                    <a:pt x="4845" y="9630"/>
                  </a:lnTo>
                  <a:lnTo>
                    <a:pt x="6153" y="9630"/>
                  </a:lnTo>
                  <a:lnTo>
                    <a:pt x="6153" y="6113"/>
                  </a:lnTo>
                  <a:lnTo>
                    <a:pt x="5795" y="6113"/>
                  </a:lnTo>
                  <a:close/>
                  <a:moveTo>
                    <a:pt x="7691" y="6113"/>
                  </a:moveTo>
                  <a:lnTo>
                    <a:pt x="7691" y="5133"/>
                  </a:lnTo>
                  <a:lnTo>
                    <a:pt x="7101" y="5133"/>
                  </a:lnTo>
                  <a:lnTo>
                    <a:pt x="7101" y="6113"/>
                  </a:lnTo>
                  <a:lnTo>
                    <a:pt x="6742" y="6113"/>
                  </a:lnTo>
                  <a:lnTo>
                    <a:pt x="6742" y="9630"/>
                  </a:lnTo>
                  <a:lnTo>
                    <a:pt x="8050" y="9630"/>
                  </a:lnTo>
                  <a:lnTo>
                    <a:pt x="8050" y="6113"/>
                  </a:lnTo>
                  <a:lnTo>
                    <a:pt x="7691" y="6113"/>
                  </a:lnTo>
                  <a:close/>
                  <a:moveTo>
                    <a:pt x="9587" y="6113"/>
                  </a:moveTo>
                  <a:lnTo>
                    <a:pt x="9587" y="5133"/>
                  </a:lnTo>
                  <a:lnTo>
                    <a:pt x="9000" y="5133"/>
                  </a:lnTo>
                  <a:lnTo>
                    <a:pt x="9000" y="6113"/>
                  </a:lnTo>
                  <a:lnTo>
                    <a:pt x="8640" y="6113"/>
                  </a:lnTo>
                  <a:lnTo>
                    <a:pt x="8640" y="9630"/>
                  </a:lnTo>
                  <a:lnTo>
                    <a:pt x="9947" y="9630"/>
                  </a:lnTo>
                  <a:lnTo>
                    <a:pt x="9947" y="6113"/>
                  </a:lnTo>
                  <a:lnTo>
                    <a:pt x="9587" y="6113"/>
                  </a:lnTo>
                  <a:close/>
                  <a:moveTo>
                    <a:pt x="11486" y="6113"/>
                  </a:moveTo>
                  <a:lnTo>
                    <a:pt x="11486" y="5133"/>
                  </a:lnTo>
                  <a:lnTo>
                    <a:pt x="10896" y="5133"/>
                  </a:lnTo>
                  <a:lnTo>
                    <a:pt x="10896" y="6113"/>
                  </a:lnTo>
                  <a:lnTo>
                    <a:pt x="10537" y="6113"/>
                  </a:lnTo>
                  <a:lnTo>
                    <a:pt x="10537" y="9630"/>
                  </a:lnTo>
                  <a:lnTo>
                    <a:pt x="11845" y="9630"/>
                  </a:lnTo>
                  <a:lnTo>
                    <a:pt x="11845" y="6113"/>
                  </a:lnTo>
                  <a:lnTo>
                    <a:pt x="11486" y="6113"/>
                  </a:lnTo>
                  <a:close/>
                  <a:moveTo>
                    <a:pt x="13382" y="6113"/>
                  </a:moveTo>
                  <a:lnTo>
                    <a:pt x="13382" y="5133"/>
                  </a:lnTo>
                  <a:lnTo>
                    <a:pt x="12792" y="5133"/>
                  </a:lnTo>
                  <a:lnTo>
                    <a:pt x="12792" y="6113"/>
                  </a:lnTo>
                  <a:lnTo>
                    <a:pt x="12433" y="6113"/>
                  </a:lnTo>
                  <a:lnTo>
                    <a:pt x="12433" y="9630"/>
                  </a:lnTo>
                  <a:lnTo>
                    <a:pt x="13742" y="9630"/>
                  </a:lnTo>
                  <a:lnTo>
                    <a:pt x="13742" y="6113"/>
                  </a:lnTo>
                  <a:lnTo>
                    <a:pt x="13382" y="6113"/>
                  </a:lnTo>
                  <a:close/>
                  <a:moveTo>
                    <a:pt x="2000" y="15487"/>
                  </a:moveTo>
                  <a:lnTo>
                    <a:pt x="2000" y="16467"/>
                  </a:lnTo>
                  <a:lnTo>
                    <a:pt x="1410" y="16467"/>
                  </a:lnTo>
                  <a:lnTo>
                    <a:pt x="1410" y="15487"/>
                  </a:lnTo>
                  <a:lnTo>
                    <a:pt x="1050" y="15487"/>
                  </a:lnTo>
                  <a:lnTo>
                    <a:pt x="1050" y="11970"/>
                  </a:lnTo>
                  <a:lnTo>
                    <a:pt x="2358" y="11970"/>
                  </a:lnTo>
                  <a:lnTo>
                    <a:pt x="2358" y="15487"/>
                  </a:lnTo>
                  <a:lnTo>
                    <a:pt x="2000" y="15487"/>
                  </a:lnTo>
                  <a:close/>
                  <a:moveTo>
                    <a:pt x="3896" y="15487"/>
                  </a:moveTo>
                  <a:lnTo>
                    <a:pt x="3896" y="16467"/>
                  </a:lnTo>
                  <a:lnTo>
                    <a:pt x="3307" y="16467"/>
                  </a:lnTo>
                  <a:lnTo>
                    <a:pt x="3307" y="15487"/>
                  </a:lnTo>
                  <a:lnTo>
                    <a:pt x="2949" y="15487"/>
                  </a:lnTo>
                  <a:lnTo>
                    <a:pt x="2949" y="11970"/>
                  </a:lnTo>
                  <a:lnTo>
                    <a:pt x="4256" y="11970"/>
                  </a:lnTo>
                  <a:lnTo>
                    <a:pt x="4256" y="15487"/>
                  </a:lnTo>
                  <a:lnTo>
                    <a:pt x="3896" y="15487"/>
                  </a:lnTo>
                  <a:close/>
                  <a:moveTo>
                    <a:pt x="5795" y="15487"/>
                  </a:moveTo>
                  <a:lnTo>
                    <a:pt x="5795" y="16467"/>
                  </a:lnTo>
                  <a:lnTo>
                    <a:pt x="5205" y="16467"/>
                  </a:lnTo>
                  <a:lnTo>
                    <a:pt x="5205" y="15487"/>
                  </a:lnTo>
                  <a:lnTo>
                    <a:pt x="4845" y="15487"/>
                  </a:lnTo>
                  <a:lnTo>
                    <a:pt x="4845" y="11970"/>
                  </a:lnTo>
                  <a:lnTo>
                    <a:pt x="6153" y="11970"/>
                  </a:lnTo>
                  <a:lnTo>
                    <a:pt x="6153" y="15487"/>
                  </a:lnTo>
                  <a:lnTo>
                    <a:pt x="5795" y="15487"/>
                  </a:lnTo>
                  <a:close/>
                  <a:moveTo>
                    <a:pt x="7691" y="15487"/>
                  </a:moveTo>
                  <a:lnTo>
                    <a:pt x="7691" y="16467"/>
                  </a:lnTo>
                  <a:lnTo>
                    <a:pt x="7101" y="16467"/>
                  </a:lnTo>
                  <a:lnTo>
                    <a:pt x="7101" y="15487"/>
                  </a:lnTo>
                  <a:lnTo>
                    <a:pt x="6742" y="15487"/>
                  </a:lnTo>
                  <a:lnTo>
                    <a:pt x="6742" y="11970"/>
                  </a:lnTo>
                  <a:lnTo>
                    <a:pt x="8050" y="11970"/>
                  </a:lnTo>
                  <a:lnTo>
                    <a:pt x="8050" y="15487"/>
                  </a:lnTo>
                  <a:lnTo>
                    <a:pt x="7691" y="15487"/>
                  </a:lnTo>
                  <a:close/>
                  <a:moveTo>
                    <a:pt x="9587" y="15487"/>
                  </a:moveTo>
                  <a:lnTo>
                    <a:pt x="9587" y="16467"/>
                  </a:lnTo>
                  <a:lnTo>
                    <a:pt x="9000" y="16467"/>
                  </a:lnTo>
                  <a:lnTo>
                    <a:pt x="9000" y="15487"/>
                  </a:lnTo>
                  <a:lnTo>
                    <a:pt x="8640" y="15487"/>
                  </a:lnTo>
                  <a:lnTo>
                    <a:pt x="8640" y="11970"/>
                  </a:lnTo>
                  <a:lnTo>
                    <a:pt x="9947" y="11970"/>
                  </a:lnTo>
                  <a:lnTo>
                    <a:pt x="9947" y="15487"/>
                  </a:lnTo>
                  <a:lnTo>
                    <a:pt x="9587" y="15487"/>
                  </a:lnTo>
                  <a:close/>
                  <a:moveTo>
                    <a:pt x="11486" y="15487"/>
                  </a:moveTo>
                  <a:lnTo>
                    <a:pt x="11486" y="16467"/>
                  </a:lnTo>
                  <a:lnTo>
                    <a:pt x="10896" y="16467"/>
                  </a:lnTo>
                  <a:lnTo>
                    <a:pt x="10896" y="15487"/>
                  </a:lnTo>
                  <a:lnTo>
                    <a:pt x="10537" y="15487"/>
                  </a:lnTo>
                  <a:lnTo>
                    <a:pt x="10537" y="11970"/>
                  </a:lnTo>
                  <a:lnTo>
                    <a:pt x="11845" y="11970"/>
                  </a:lnTo>
                  <a:lnTo>
                    <a:pt x="11845" y="15487"/>
                  </a:lnTo>
                  <a:lnTo>
                    <a:pt x="11486" y="15487"/>
                  </a:lnTo>
                  <a:close/>
                  <a:moveTo>
                    <a:pt x="13382" y="15487"/>
                  </a:moveTo>
                  <a:lnTo>
                    <a:pt x="13382" y="16467"/>
                  </a:lnTo>
                  <a:lnTo>
                    <a:pt x="12792" y="16467"/>
                  </a:lnTo>
                  <a:lnTo>
                    <a:pt x="12792" y="15487"/>
                  </a:lnTo>
                  <a:lnTo>
                    <a:pt x="12433" y="15487"/>
                  </a:lnTo>
                  <a:lnTo>
                    <a:pt x="12433" y="11970"/>
                  </a:lnTo>
                  <a:lnTo>
                    <a:pt x="13742" y="11970"/>
                  </a:lnTo>
                  <a:lnTo>
                    <a:pt x="13742" y="15487"/>
                  </a:lnTo>
                  <a:lnTo>
                    <a:pt x="13382" y="15487"/>
                  </a:lnTo>
                  <a:close/>
                  <a:moveTo>
                    <a:pt x="15339" y="6113"/>
                  </a:moveTo>
                  <a:lnTo>
                    <a:pt x="15339" y="5133"/>
                  </a:lnTo>
                  <a:lnTo>
                    <a:pt x="14749" y="5133"/>
                  </a:lnTo>
                  <a:lnTo>
                    <a:pt x="14749" y="6113"/>
                  </a:lnTo>
                  <a:lnTo>
                    <a:pt x="14389" y="6113"/>
                  </a:lnTo>
                  <a:lnTo>
                    <a:pt x="14389" y="9630"/>
                  </a:lnTo>
                  <a:lnTo>
                    <a:pt x="15698" y="9630"/>
                  </a:lnTo>
                  <a:lnTo>
                    <a:pt x="15698" y="6113"/>
                  </a:lnTo>
                  <a:lnTo>
                    <a:pt x="15339" y="6113"/>
                  </a:lnTo>
                  <a:close/>
                  <a:moveTo>
                    <a:pt x="15339" y="15487"/>
                  </a:moveTo>
                  <a:lnTo>
                    <a:pt x="15339" y="16467"/>
                  </a:lnTo>
                  <a:lnTo>
                    <a:pt x="14749" y="16467"/>
                  </a:lnTo>
                  <a:lnTo>
                    <a:pt x="14749" y="15487"/>
                  </a:lnTo>
                  <a:lnTo>
                    <a:pt x="14389" y="15487"/>
                  </a:lnTo>
                  <a:lnTo>
                    <a:pt x="14389" y="11970"/>
                  </a:lnTo>
                  <a:lnTo>
                    <a:pt x="15698" y="11970"/>
                  </a:lnTo>
                  <a:lnTo>
                    <a:pt x="15698" y="15487"/>
                  </a:lnTo>
                  <a:lnTo>
                    <a:pt x="15339" y="15487"/>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nvGrpSpPr>
            <p:cNvPr id="467" name="Group 20"/>
            <p:cNvGrpSpPr>
              <a:grpSpLocks/>
            </p:cNvGrpSpPr>
            <p:nvPr/>
          </p:nvGrpSpPr>
          <p:grpSpPr bwMode="auto">
            <a:xfrm>
              <a:off x="498292" y="-1"/>
              <a:ext cx="394205" cy="254709"/>
              <a:chOff x="-1" y="0"/>
              <a:chExt cx="394206" cy="254708"/>
            </a:xfrm>
          </p:grpSpPr>
          <p:sp>
            <p:nvSpPr>
              <p:cNvPr id="468" name="AutoShape 21"/>
              <p:cNvSpPr>
                <a:spLocks/>
              </p:cNvSpPr>
              <p:nvPr/>
            </p:nvSpPr>
            <p:spPr bwMode="auto">
              <a:xfrm>
                <a:off x="-1" y="167212"/>
                <a:ext cx="388278" cy="87496"/>
              </a:xfrm>
              <a:custGeom>
                <a:avLst/>
                <a:gdLst>
                  <a:gd name="T0" fmla="*/ 62732243 w 21600"/>
                  <a:gd name="T1" fmla="*/ 717840 h 21600"/>
                  <a:gd name="T2" fmla="*/ 62732243 w 21600"/>
                  <a:gd name="T3" fmla="*/ 717840 h 21600"/>
                  <a:gd name="T4" fmla="*/ 62732243 w 21600"/>
                  <a:gd name="T5" fmla="*/ 717840 h 21600"/>
                  <a:gd name="T6" fmla="*/ 62732243 w 21600"/>
                  <a:gd name="T7" fmla="*/ 71784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17280"/>
                    </a:moveTo>
                    <a:lnTo>
                      <a:pt x="165" y="18720"/>
                    </a:lnTo>
                    <a:lnTo>
                      <a:pt x="495" y="20160"/>
                    </a:lnTo>
                    <a:lnTo>
                      <a:pt x="824" y="21120"/>
                    </a:lnTo>
                    <a:lnTo>
                      <a:pt x="1484" y="21600"/>
                    </a:lnTo>
                    <a:lnTo>
                      <a:pt x="20116" y="21600"/>
                    </a:lnTo>
                    <a:lnTo>
                      <a:pt x="20776" y="21120"/>
                    </a:lnTo>
                    <a:lnTo>
                      <a:pt x="21105" y="20160"/>
                    </a:lnTo>
                    <a:lnTo>
                      <a:pt x="21435" y="18720"/>
                    </a:lnTo>
                    <a:lnTo>
                      <a:pt x="21600" y="17280"/>
                    </a:lnTo>
                    <a:lnTo>
                      <a:pt x="21600" y="4320"/>
                    </a:lnTo>
                    <a:lnTo>
                      <a:pt x="21435" y="2400"/>
                    </a:lnTo>
                    <a:lnTo>
                      <a:pt x="20776" y="480"/>
                    </a:lnTo>
                    <a:lnTo>
                      <a:pt x="20116" y="0"/>
                    </a:lnTo>
                    <a:lnTo>
                      <a:pt x="1484" y="0"/>
                    </a:lnTo>
                    <a:lnTo>
                      <a:pt x="824" y="480"/>
                    </a:lnTo>
                    <a:lnTo>
                      <a:pt x="165" y="2400"/>
                    </a:lnTo>
                    <a:lnTo>
                      <a:pt x="0" y="4320"/>
                    </a:lnTo>
                    <a:lnTo>
                      <a:pt x="0" y="17280"/>
                    </a:lnTo>
                    <a:close/>
                    <a:moveTo>
                      <a:pt x="6101" y="17280"/>
                    </a:moveTo>
                    <a:lnTo>
                      <a:pt x="6101" y="4320"/>
                    </a:lnTo>
                    <a:lnTo>
                      <a:pt x="6266" y="3360"/>
                    </a:lnTo>
                    <a:lnTo>
                      <a:pt x="6431" y="2880"/>
                    </a:lnTo>
                    <a:lnTo>
                      <a:pt x="6760" y="2400"/>
                    </a:lnTo>
                    <a:lnTo>
                      <a:pt x="7585" y="2400"/>
                    </a:lnTo>
                    <a:lnTo>
                      <a:pt x="7915" y="2880"/>
                    </a:lnTo>
                    <a:lnTo>
                      <a:pt x="8079" y="3360"/>
                    </a:lnTo>
                    <a:lnTo>
                      <a:pt x="8079" y="17760"/>
                    </a:lnTo>
                    <a:lnTo>
                      <a:pt x="7915" y="18720"/>
                    </a:lnTo>
                    <a:lnTo>
                      <a:pt x="7585" y="18720"/>
                    </a:lnTo>
                    <a:lnTo>
                      <a:pt x="7090" y="19200"/>
                    </a:lnTo>
                    <a:lnTo>
                      <a:pt x="6760" y="18720"/>
                    </a:lnTo>
                    <a:lnTo>
                      <a:pt x="6431" y="18720"/>
                    </a:lnTo>
                    <a:lnTo>
                      <a:pt x="6266" y="17760"/>
                    </a:lnTo>
                    <a:lnTo>
                      <a:pt x="6101" y="17280"/>
                    </a:lnTo>
                    <a:close/>
                    <a:moveTo>
                      <a:pt x="11212" y="14400"/>
                    </a:moveTo>
                    <a:lnTo>
                      <a:pt x="10718" y="14400"/>
                    </a:lnTo>
                    <a:lnTo>
                      <a:pt x="10223" y="13440"/>
                    </a:lnTo>
                    <a:lnTo>
                      <a:pt x="9893" y="10560"/>
                    </a:lnTo>
                    <a:lnTo>
                      <a:pt x="10058" y="9120"/>
                    </a:lnTo>
                    <a:lnTo>
                      <a:pt x="10223" y="8160"/>
                    </a:lnTo>
                    <a:lnTo>
                      <a:pt x="10718" y="7200"/>
                    </a:lnTo>
                    <a:lnTo>
                      <a:pt x="11212" y="6720"/>
                    </a:lnTo>
                    <a:lnTo>
                      <a:pt x="11707" y="7200"/>
                    </a:lnTo>
                    <a:lnTo>
                      <a:pt x="12202" y="8160"/>
                    </a:lnTo>
                    <a:lnTo>
                      <a:pt x="12366" y="9120"/>
                    </a:lnTo>
                    <a:lnTo>
                      <a:pt x="12531" y="10560"/>
                    </a:lnTo>
                    <a:lnTo>
                      <a:pt x="12202" y="13440"/>
                    </a:lnTo>
                    <a:lnTo>
                      <a:pt x="11707" y="14400"/>
                    </a:lnTo>
                    <a:lnTo>
                      <a:pt x="11212" y="14400"/>
                    </a:lnTo>
                    <a:close/>
                    <a:moveTo>
                      <a:pt x="14345" y="10560"/>
                    </a:moveTo>
                    <a:lnTo>
                      <a:pt x="14510" y="9120"/>
                    </a:lnTo>
                    <a:lnTo>
                      <a:pt x="14675" y="8160"/>
                    </a:lnTo>
                    <a:lnTo>
                      <a:pt x="15169" y="7200"/>
                    </a:lnTo>
                    <a:lnTo>
                      <a:pt x="15664" y="6720"/>
                    </a:lnTo>
                    <a:lnTo>
                      <a:pt x="16159" y="7200"/>
                    </a:lnTo>
                    <a:lnTo>
                      <a:pt x="16653" y="8160"/>
                    </a:lnTo>
                    <a:lnTo>
                      <a:pt x="16818" y="9120"/>
                    </a:lnTo>
                    <a:lnTo>
                      <a:pt x="16983" y="10560"/>
                    </a:lnTo>
                    <a:lnTo>
                      <a:pt x="16653" y="13440"/>
                    </a:lnTo>
                    <a:lnTo>
                      <a:pt x="16159" y="14400"/>
                    </a:lnTo>
                    <a:lnTo>
                      <a:pt x="15169" y="14400"/>
                    </a:lnTo>
                    <a:lnTo>
                      <a:pt x="14675" y="13440"/>
                    </a:lnTo>
                    <a:lnTo>
                      <a:pt x="14345" y="10560"/>
                    </a:lnTo>
                    <a:close/>
                    <a:moveTo>
                      <a:pt x="18137" y="10560"/>
                    </a:moveTo>
                    <a:lnTo>
                      <a:pt x="18302" y="9120"/>
                    </a:lnTo>
                    <a:lnTo>
                      <a:pt x="18962" y="7200"/>
                    </a:lnTo>
                    <a:lnTo>
                      <a:pt x="19456" y="6720"/>
                    </a:lnTo>
                    <a:lnTo>
                      <a:pt x="19951" y="7200"/>
                    </a:lnTo>
                    <a:lnTo>
                      <a:pt x="20446" y="8160"/>
                    </a:lnTo>
                    <a:lnTo>
                      <a:pt x="20776" y="9120"/>
                    </a:lnTo>
                    <a:lnTo>
                      <a:pt x="20776" y="12000"/>
                    </a:lnTo>
                    <a:lnTo>
                      <a:pt x="20446" y="13440"/>
                    </a:lnTo>
                    <a:lnTo>
                      <a:pt x="19951" y="14400"/>
                    </a:lnTo>
                    <a:lnTo>
                      <a:pt x="18962" y="14400"/>
                    </a:lnTo>
                    <a:lnTo>
                      <a:pt x="18632" y="13440"/>
                    </a:lnTo>
                    <a:lnTo>
                      <a:pt x="18302" y="12000"/>
                    </a:lnTo>
                    <a:lnTo>
                      <a:pt x="18137" y="10560"/>
                    </a:lnTo>
                    <a:close/>
                    <a:moveTo>
                      <a:pt x="4452" y="10560"/>
                    </a:moveTo>
                    <a:lnTo>
                      <a:pt x="4287" y="12000"/>
                    </a:lnTo>
                    <a:lnTo>
                      <a:pt x="3957" y="13440"/>
                    </a:lnTo>
                    <a:lnTo>
                      <a:pt x="3627" y="14400"/>
                    </a:lnTo>
                    <a:lnTo>
                      <a:pt x="2638" y="14400"/>
                    </a:lnTo>
                    <a:lnTo>
                      <a:pt x="2144" y="13440"/>
                    </a:lnTo>
                    <a:lnTo>
                      <a:pt x="1814" y="12000"/>
                    </a:lnTo>
                    <a:lnTo>
                      <a:pt x="1814" y="9120"/>
                    </a:lnTo>
                    <a:lnTo>
                      <a:pt x="2144" y="8160"/>
                    </a:lnTo>
                    <a:lnTo>
                      <a:pt x="2638" y="7200"/>
                    </a:lnTo>
                    <a:lnTo>
                      <a:pt x="3133" y="6720"/>
                    </a:lnTo>
                    <a:lnTo>
                      <a:pt x="3627" y="7200"/>
                    </a:lnTo>
                    <a:lnTo>
                      <a:pt x="4287" y="9120"/>
                    </a:lnTo>
                    <a:lnTo>
                      <a:pt x="4452" y="1056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69" name="AutoShape 22"/>
              <p:cNvSpPr>
                <a:spLocks/>
              </p:cNvSpPr>
              <p:nvPr/>
            </p:nvSpPr>
            <p:spPr bwMode="auto">
              <a:xfrm>
                <a:off x="171908" y="0"/>
                <a:ext cx="222297" cy="36943"/>
              </a:xfrm>
              <a:custGeom>
                <a:avLst/>
                <a:gdLst>
                  <a:gd name="T0" fmla="*/ 11772407 w 21600"/>
                  <a:gd name="T1" fmla="*/ 54034 h 21600"/>
                  <a:gd name="T2" fmla="*/ 11772407 w 21600"/>
                  <a:gd name="T3" fmla="*/ 54034 h 21600"/>
                  <a:gd name="T4" fmla="*/ 11772407 w 21600"/>
                  <a:gd name="T5" fmla="*/ 54034 h 21600"/>
                  <a:gd name="T6" fmla="*/ 11772407 w 21600"/>
                  <a:gd name="T7" fmla="*/ 54034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864" y="21600"/>
                    </a:moveTo>
                    <a:lnTo>
                      <a:pt x="3168" y="14779"/>
                    </a:lnTo>
                    <a:lnTo>
                      <a:pt x="5760" y="10232"/>
                    </a:lnTo>
                    <a:lnTo>
                      <a:pt x="8352" y="7958"/>
                    </a:lnTo>
                    <a:lnTo>
                      <a:pt x="10944" y="6821"/>
                    </a:lnTo>
                    <a:lnTo>
                      <a:pt x="13536" y="7958"/>
                    </a:lnTo>
                    <a:lnTo>
                      <a:pt x="16128" y="10232"/>
                    </a:lnTo>
                    <a:lnTo>
                      <a:pt x="18432" y="14779"/>
                    </a:lnTo>
                    <a:lnTo>
                      <a:pt x="20736" y="20463"/>
                    </a:lnTo>
                    <a:lnTo>
                      <a:pt x="21600" y="14779"/>
                    </a:lnTo>
                    <a:lnTo>
                      <a:pt x="16416" y="3411"/>
                    </a:lnTo>
                    <a:lnTo>
                      <a:pt x="13824" y="1137"/>
                    </a:lnTo>
                    <a:lnTo>
                      <a:pt x="10944" y="0"/>
                    </a:lnTo>
                    <a:lnTo>
                      <a:pt x="8064" y="1137"/>
                    </a:lnTo>
                    <a:lnTo>
                      <a:pt x="5184" y="4547"/>
                    </a:lnTo>
                    <a:lnTo>
                      <a:pt x="2592" y="9095"/>
                    </a:lnTo>
                    <a:lnTo>
                      <a:pt x="0" y="14779"/>
                    </a:lnTo>
                    <a:lnTo>
                      <a:pt x="864" y="2160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0" name="AutoShape 23"/>
              <p:cNvSpPr>
                <a:spLocks/>
              </p:cNvSpPr>
              <p:nvPr/>
            </p:nvSpPr>
            <p:spPr bwMode="auto">
              <a:xfrm>
                <a:off x="198584" y="34997"/>
                <a:ext cx="168945" cy="31111"/>
              </a:xfrm>
              <a:custGeom>
                <a:avLst/>
                <a:gdLst>
                  <a:gd name="T0" fmla="*/ 5167746 w 21600"/>
                  <a:gd name="T1" fmla="*/ 32272 h 21600"/>
                  <a:gd name="T2" fmla="*/ 5167746 w 21600"/>
                  <a:gd name="T3" fmla="*/ 32272 h 21600"/>
                  <a:gd name="T4" fmla="*/ 5167746 w 21600"/>
                  <a:gd name="T5" fmla="*/ 32272 h 21600"/>
                  <a:gd name="T6" fmla="*/ 5167746 w 21600"/>
                  <a:gd name="T7" fmla="*/ 3227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14850"/>
                    </a:moveTo>
                    <a:lnTo>
                      <a:pt x="19326" y="8100"/>
                    </a:lnTo>
                    <a:lnTo>
                      <a:pt x="16674" y="4050"/>
                    </a:lnTo>
                    <a:lnTo>
                      <a:pt x="13642" y="1350"/>
                    </a:lnTo>
                    <a:lnTo>
                      <a:pt x="10989" y="0"/>
                    </a:lnTo>
                    <a:lnTo>
                      <a:pt x="7958" y="1350"/>
                    </a:lnTo>
                    <a:lnTo>
                      <a:pt x="5305" y="4050"/>
                    </a:lnTo>
                    <a:lnTo>
                      <a:pt x="2653" y="8100"/>
                    </a:lnTo>
                    <a:lnTo>
                      <a:pt x="0" y="14850"/>
                    </a:lnTo>
                    <a:lnTo>
                      <a:pt x="1516" y="21600"/>
                    </a:lnTo>
                    <a:lnTo>
                      <a:pt x="3411" y="16200"/>
                    </a:lnTo>
                    <a:lnTo>
                      <a:pt x="5684" y="12150"/>
                    </a:lnTo>
                    <a:lnTo>
                      <a:pt x="8337" y="9450"/>
                    </a:lnTo>
                    <a:lnTo>
                      <a:pt x="10989" y="8100"/>
                    </a:lnTo>
                    <a:lnTo>
                      <a:pt x="13642" y="9450"/>
                    </a:lnTo>
                    <a:lnTo>
                      <a:pt x="15916" y="10800"/>
                    </a:lnTo>
                    <a:lnTo>
                      <a:pt x="20463" y="21600"/>
                    </a:lnTo>
                    <a:lnTo>
                      <a:pt x="21600" y="1485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1" name="AutoShape 24"/>
              <p:cNvSpPr>
                <a:spLocks/>
              </p:cNvSpPr>
              <p:nvPr/>
            </p:nvSpPr>
            <p:spPr bwMode="auto">
              <a:xfrm>
                <a:off x="228223" y="69995"/>
                <a:ext cx="112631" cy="29166"/>
              </a:xfrm>
              <a:custGeom>
                <a:avLst/>
                <a:gdLst>
                  <a:gd name="T0" fmla="*/ 1531229 w 21600"/>
                  <a:gd name="T1" fmla="*/ 26588 h 21600"/>
                  <a:gd name="T2" fmla="*/ 1531229 w 21600"/>
                  <a:gd name="T3" fmla="*/ 26588 h 21600"/>
                  <a:gd name="T4" fmla="*/ 1531229 w 21600"/>
                  <a:gd name="T5" fmla="*/ 26588 h 21600"/>
                  <a:gd name="T6" fmla="*/ 1531229 w 21600"/>
                  <a:gd name="T7" fmla="*/ 2658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0463" y="10080"/>
                    </a:moveTo>
                    <a:lnTo>
                      <a:pt x="15916" y="1440"/>
                    </a:lnTo>
                    <a:lnTo>
                      <a:pt x="13074" y="0"/>
                    </a:lnTo>
                    <a:lnTo>
                      <a:pt x="7958" y="0"/>
                    </a:lnTo>
                    <a:lnTo>
                      <a:pt x="5684" y="1440"/>
                    </a:lnTo>
                    <a:lnTo>
                      <a:pt x="1137" y="10080"/>
                    </a:lnTo>
                    <a:lnTo>
                      <a:pt x="0" y="12960"/>
                    </a:lnTo>
                    <a:lnTo>
                      <a:pt x="1705" y="21600"/>
                    </a:lnTo>
                    <a:lnTo>
                      <a:pt x="3411" y="15840"/>
                    </a:lnTo>
                    <a:lnTo>
                      <a:pt x="6821" y="10080"/>
                    </a:lnTo>
                    <a:lnTo>
                      <a:pt x="8526" y="8640"/>
                    </a:lnTo>
                    <a:lnTo>
                      <a:pt x="12505" y="8640"/>
                    </a:lnTo>
                    <a:lnTo>
                      <a:pt x="14779" y="10080"/>
                    </a:lnTo>
                    <a:lnTo>
                      <a:pt x="16484" y="12960"/>
                    </a:lnTo>
                    <a:lnTo>
                      <a:pt x="17621" y="15840"/>
                    </a:lnTo>
                    <a:lnTo>
                      <a:pt x="19326" y="21600"/>
                    </a:lnTo>
                    <a:lnTo>
                      <a:pt x="21600" y="12960"/>
                    </a:lnTo>
                    <a:lnTo>
                      <a:pt x="20463" y="1008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72" name="Rectangle 25"/>
              <p:cNvSpPr>
                <a:spLocks/>
              </p:cNvSpPr>
              <p:nvPr/>
            </p:nvSpPr>
            <p:spPr bwMode="auto">
              <a:xfrm>
                <a:off x="278187" y="126381"/>
                <a:ext cx="12701" cy="34998"/>
              </a:xfrm>
              <a:prstGeom prst="rect">
                <a:avLst/>
              </a:prstGeom>
              <a:solidFill>
                <a:srgbClr val="FFFFFF"/>
              </a:solid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1200">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473" name="AutoShape 26"/>
              <p:cNvSpPr>
                <a:spLocks/>
              </p:cNvSpPr>
              <p:nvPr/>
            </p:nvSpPr>
            <p:spPr bwMode="auto">
              <a:xfrm>
                <a:off x="263790" y="103049"/>
                <a:ext cx="41496" cy="27222"/>
              </a:xfrm>
              <a:custGeom>
                <a:avLst/>
                <a:gdLst>
                  <a:gd name="T0" fmla="*/ 76574 w 21600"/>
                  <a:gd name="T1" fmla="*/ 21619 h 21600"/>
                  <a:gd name="T2" fmla="*/ 76574 w 21600"/>
                  <a:gd name="T3" fmla="*/ 21619 h 21600"/>
                  <a:gd name="T4" fmla="*/ 76574 w 21600"/>
                  <a:gd name="T5" fmla="*/ 21619 h 21600"/>
                  <a:gd name="T6" fmla="*/ 76574 w 21600"/>
                  <a:gd name="T7" fmla="*/ 2161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lnTo>
                      <a:pt x="6171" y="0"/>
                    </a:lnTo>
                    <a:lnTo>
                      <a:pt x="0" y="6171"/>
                    </a:lnTo>
                    <a:lnTo>
                      <a:pt x="0" y="15429"/>
                    </a:lnTo>
                    <a:lnTo>
                      <a:pt x="3086" y="18514"/>
                    </a:lnTo>
                    <a:lnTo>
                      <a:pt x="6171" y="20057"/>
                    </a:lnTo>
                    <a:lnTo>
                      <a:pt x="10800" y="21600"/>
                    </a:lnTo>
                    <a:lnTo>
                      <a:pt x="15429" y="20057"/>
                    </a:lnTo>
                    <a:lnTo>
                      <a:pt x="18514" y="18514"/>
                    </a:lnTo>
                    <a:lnTo>
                      <a:pt x="20057" y="15429"/>
                    </a:lnTo>
                    <a:lnTo>
                      <a:pt x="21600" y="10800"/>
                    </a:lnTo>
                    <a:lnTo>
                      <a:pt x="20057" y="6171"/>
                    </a:lnTo>
                    <a:lnTo>
                      <a:pt x="18514" y="3086"/>
                    </a:lnTo>
                    <a:lnTo>
                      <a:pt x="15429" y="0"/>
                    </a:lnTo>
                    <a:lnTo>
                      <a:pt x="10800" y="0"/>
                    </a:ln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grpSp>
      <p:sp>
        <p:nvSpPr>
          <p:cNvPr id="482" name="Rectangle 27"/>
          <p:cNvSpPr>
            <a:spLocks/>
          </p:cNvSpPr>
          <p:nvPr/>
        </p:nvSpPr>
        <p:spPr bwMode="auto">
          <a:xfrm>
            <a:off x="7068002" y="4440514"/>
            <a:ext cx="1619624"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eaLnBrk="1"/>
            <a:r>
              <a:rPr lang="zh-CN" altLang="zh-CN" sz="1200" b="1" dirty="0">
                <a:solidFill>
                  <a:srgbClr val="FF9933"/>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Agile</a:t>
            </a:r>
            <a:r>
              <a:rPr lang="en-US" altLang="zh-CN" sz="1200" b="1" dirty="0">
                <a:solidFill>
                  <a:srgbClr val="FF9933"/>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 </a:t>
            </a:r>
            <a:r>
              <a:rPr lang="zh-CN" altLang="zh-CN" sz="1200" b="1" dirty="0">
                <a:solidFill>
                  <a:srgbClr val="FF9933"/>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Controller</a:t>
            </a:r>
          </a:p>
        </p:txBody>
      </p:sp>
      <p:grpSp>
        <p:nvGrpSpPr>
          <p:cNvPr id="483" name="Group 32"/>
          <p:cNvGrpSpPr>
            <a:grpSpLocks/>
          </p:cNvGrpSpPr>
          <p:nvPr/>
        </p:nvGrpSpPr>
        <p:grpSpPr bwMode="auto">
          <a:xfrm>
            <a:off x="7824017" y="4836251"/>
            <a:ext cx="2087516" cy="625150"/>
            <a:chOff x="-91577" y="-1"/>
            <a:chExt cx="1563714" cy="751524"/>
          </a:xfrm>
        </p:grpSpPr>
        <p:sp>
          <p:nvSpPr>
            <p:cNvPr id="484" name="Line 33"/>
            <p:cNvSpPr>
              <a:spLocks noChangeShapeType="1"/>
            </p:cNvSpPr>
            <p:nvPr/>
          </p:nvSpPr>
          <p:spPr bwMode="auto">
            <a:xfrm flipH="1">
              <a:off x="-91577" y="23365"/>
              <a:ext cx="777052" cy="682892"/>
            </a:xfrm>
            <a:prstGeom prst="line">
              <a:avLst/>
            </a:prstGeom>
            <a:noFill/>
            <a:ln w="6350">
              <a:solidFill>
                <a:srgbClr val="FFFF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85" name="Line 34"/>
            <p:cNvSpPr>
              <a:spLocks noChangeShapeType="1"/>
            </p:cNvSpPr>
            <p:nvPr/>
          </p:nvSpPr>
          <p:spPr bwMode="auto">
            <a:xfrm>
              <a:off x="683672" y="-1"/>
              <a:ext cx="299312" cy="751524"/>
            </a:xfrm>
            <a:prstGeom prst="line">
              <a:avLst/>
            </a:prstGeom>
            <a:noFill/>
            <a:ln w="6350">
              <a:solidFill>
                <a:srgbClr val="FFFF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86" name="Line 35"/>
            <p:cNvSpPr>
              <a:spLocks noChangeShapeType="1"/>
            </p:cNvSpPr>
            <p:nvPr/>
          </p:nvSpPr>
          <p:spPr bwMode="auto">
            <a:xfrm>
              <a:off x="712151" y="9539"/>
              <a:ext cx="759986" cy="697925"/>
            </a:xfrm>
            <a:prstGeom prst="line">
              <a:avLst/>
            </a:prstGeom>
            <a:noFill/>
            <a:ln w="6350">
              <a:solidFill>
                <a:srgbClr val="FFFF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87" name="Line 36"/>
            <p:cNvSpPr>
              <a:spLocks noChangeShapeType="1"/>
            </p:cNvSpPr>
            <p:nvPr/>
          </p:nvSpPr>
          <p:spPr bwMode="auto">
            <a:xfrm flipH="1">
              <a:off x="483615" y="54073"/>
              <a:ext cx="206800" cy="652183"/>
            </a:xfrm>
            <a:prstGeom prst="line">
              <a:avLst/>
            </a:prstGeom>
            <a:noFill/>
            <a:ln w="6350">
              <a:solidFill>
                <a:srgbClr val="FFFF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grpSp>
        <p:nvGrpSpPr>
          <p:cNvPr id="488" name="Group 37"/>
          <p:cNvGrpSpPr>
            <a:grpSpLocks/>
          </p:cNvGrpSpPr>
          <p:nvPr/>
        </p:nvGrpSpPr>
        <p:grpSpPr bwMode="auto">
          <a:xfrm>
            <a:off x="8522678" y="4165702"/>
            <a:ext cx="654202" cy="694427"/>
            <a:chOff x="0" y="-1"/>
            <a:chExt cx="538906" cy="604463"/>
          </a:xfrm>
          <a:solidFill>
            <a:srgbClr val="FF9933"/>
          </a:solidFill>
        </p:grpSpPr>
        <p:sp>
          <p:nvSpPr>
            <p:cNvPr id="489" name="AutoShape 38"/>
            <p:cNvSpPr>
              <a:spLocks/>
            </p:cNvSpPr>
            <p:nvPr/>
          </p:nvSpPr>
          <p:spPr bwMode="auto">
            <a:xfrm>
              <a:off x="181964" y="39793"/>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58" y="0"/>
                  </a:lnTo>
                  <a:lnTo>
                    <a:pt x="19944" y="99"/>
                  </a:lnTo>
                  <a:lnTo>
                    <a:pt x="20113" y="198"/>
                  </a:lnTo>
                  <a:lnTo>
                    <a:pt x="20315" y="495"/>
                  </a:lnTo>
                  <a:lnTo>
                    <a:pt x="20485" y="892"/>
                  </a:lnTo>
                  <a:lnTo>
                    <a:pt x="20620" y="1288"/>
                  </a:lnTo>
                  <a:lnTo>
                    <a:pt x="20924" y="2477"/>
                  </a:lnTo>
                  <a:lnTo>
                    <a:pt x="21059" y="3171"/>
                  </a:lnTo>
                  <a:lnTo>
                    <a:pt x="21177" y="3963"/>
                  </a:lnTo>
                  <a:lnTo>
                    <a:pt x="21380" y="5747"/>
                  </a:lnTo>
                  <a:lnTo>
                    <a:pt x="21448" y="6539"/>
                  </a:lnTo>
                  <a:lnTo>
                    <a:pt x="21499" y="7530"/>
                  </a:lnTo>
                  <a:lnTo>
                    <a:pt x="21566" y="8620"/>
                  </a:lnTo>
                  <a:lnTo>
                    <a:pt x="21583" y="9809"/>
                  </a:lnTo>
                  <a:lnTo>
                    <a:pt x="21600" y="10899"/>
                  </a:lnTo>
                  <a:lnTo>
                    <a:pt x="21583" y="11989"/>
                  </a:lnTo>
                  <a:lnTo>
                    <a:pt x="21566" y="12980"/>
                  </a:lnTo>
                  <a:lnTo>
                    <a:pt x="21499" y="14070"/>
                  </a:lnTo>
                  <a:lnTo>
                    <a:pt x="21448" y="15061"/>
                  </a:lnTo>
                  <a:lnTo>
                    <a:pt x="21380" y="15952"/>
                  </a:lnTo>
                  <a:lnTo>
                    <a:pt x="21279" y="16844"/>
                  </a:lnTo>
                  <a:lnTo>
                    <a:pt x="21177" y="17637"/>
                  </a:lnTo>
                  <a:lnTo>
                    <a:pt x="21059" y="18429"/>
                  </a:lnTo>
                  <a:lnTo>
                    <a:pt x="20924" y="19123"/>
                  </a:lnTo>
                  <a:lnTo>
                    <a:pt x="20772" y="19817"/>
                  </a:lnTo>
                  <a:lnTo>
                    <a:pt x="20620" y="20312"/>
                  </a:lnTo>
                  <a:lnTo>
                    <a:pt x="20485" y="20807"/>
                  </a:lnTo>
                  <a:lnTo>
                    <a:pt x="20315" y="21105"/>
                  </a:lnTo>
                  <a:lnTo>
                    <a:pt x="20113" y="21402"/>
                  </a:lnTo>
                  <a:lnTo>
                    <a:pt x="19944" y="21501"/>
                  </a:lnTo>
                  <a:lnTo>
                    <a:pt x="19758" y="21600"/>
                  </a:lnTo>
                  <a:lnTo>
                    <a:pt x="1825" y="21600"/>
                  </a:lnTo>
                  <a:lnTo>
                    <a:pt x="1454" y="21402"/>
                  </a:lnTo>
                  <a:lnTo>
                    <a:pt x="1115" y="20807"/>
                  </a:lnTo>
                  <a:lnTo>
                    <a:pt x="946" y="20312"/>
                  </a:lnTo>
                  <a:lnTo>
                    <a:pt x="794" y="19817"/>
                  </a:lnTo>
                  <a:lnTo>
                    <a:pt x="642" y="19123"/>
                  </a:lnTo>
                  <a:lnTo>
                    <a:pt x="524" y="18429"/>
                  </a:lnTo>
                  <a:lnTo>
                    <a:pt x="287" y="16844"/>
                  </a:lnTo>
                  <a:lnTo>
                    <a:pt x="118" y="15061"/>
                  </a:lnTo>
                  <a:lnTo>
                    <a:pt x="68" y="14070"/>
                  </a:lnTo>
                  <a:lnTo>
                    <a:pt x="34" y="12980"/>
                  </a:lnTo>
                  <a:lnTo>
                    <a:pt x="0" y="11989"/>
                  </a:lnTo>
                  <a:lnTo>
                    <a:pt x="0" y="9809"/>
                  </a:lnTo>
                  <a:lnTo>
                    <a:pt x="34" y="8620"/>
                  </a:lnTo>
                  <a:lnTo>
                    <a:pt x="68" y="7530"/>
                  </a:lnTo>
                  <a:lnTo>
                    <a:pt x="118" y="6539"/>
                  </a:lnTo>
                  <a:lnTo>
                    <a:pt x="203" y="5747"/>
                  </a:lnTo>
                  <a:lnTo>
                    <a:pt x="287" y="4855"/>
                  </a:lnTo>
                  <a:lnTo>
                    <a:pt x="406" y="3963"/>
                  </a:lnTo>
                  <a:lnTo>
                    <a:pt x="524" y="3171"/>
                  </a:lnTo>
                  <a:lnTo>
                    <a:pt x="642" y="2477"/>
                  </a:lnTo>
                  <a:lnTo>
                    <a:pt x="946" y="1288"/>
                  </a:lnTo>
                  <a:lnTo>
                    <a:pt x="1285" y="495"/>
                  </a:lnTo>
                  <a:lnTo>
                    <a:pt x="1454" y="198"/>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0" name="AutoShape 39"/>
            <p:cNvSpPr>
              <a:spLocks/>
            </p:cNvSpPr>
            <p:nvPr/>
          </p:nvSpPr>
          <p:spPr bwMode="auto">
            <a:xfrm>
              <a:off x="35924"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4046" y="21125"/>
                  </a:lnTo>
                  <a:lnTo>
                    <a:pt x="14872" y="20769"/>
                  </a:lnTo>
                  <a:lnTo>
                    <a:pt x="15934" y="20176"/>
                  </a:lnTo>
                  <a:lnTo>
                    <a:pt x="16761" y="19701"/>
                  </a:lnTo>
                  <a:lnTo>
                    <a:pt x="17705" y="19226"/>
                  </a:lnTo>
                  <a:lnTo>
                    <a:pt x="19121" y="17565"/>
                  </a:lnTo>
                  <a:lnTo>
                    <a:pt x="19711" y="16853"/>
                  </a:lnTo>
                  <a:lnTo>
                    <a:pt x="20302" y="15903"/>
                  </a:lnTo>
                  <a:lnTo>
                    <a:pt x="20656" y="14954"/>
                  </a:lnTo>
                  <a:lnTo>
                    <a:pt x="21128" y="13886"/>
                  </a:lnTo>
                  <a:lnTo>
                    <a:pt x="21364" y="12936"/>
                  </a:lnTo>
                  <a:lnTo>
                    <a:pt x="21482" y="11749"/>
                  </a:lnTo>
                  <a:lnTo>
                    <a:pt x="21600" y="10800"/>
                  </a:lnTo>
                  <a:lnTo>
                    <a:pt x="21482" y="9732"/>
                  </a:lnTo>
                  <a:lnTo>
                    <a:pt x="21364" y="8545"/>
                  </a:lnTo>
                  <a:lnTo>
                    <a:pt x="21128" y="7596"/>
                  </a:lnTo>
                  <a:lnTo>
                    <a:pt x="20656" y="6527"/>
                  </a:lnTo>
                  <a:lnTo>
                    <a:pt x="20302" y="5578"/>
                  </a:lnTo>
                  <a:lnTo>
                    <a:pt x="19121" y="3916"/>
                  </a:lnTo>
                  <a:lnTo>
                    <a:pt x="18413" y="3086"/>
                  </a:lnTo>
                  <a:lnTo>
                    <a:pt x="17705" y="2492"/>
                  </a:lnTo>
                  <a:lnTo>
                    <a:pt x="16761" y="1780"/>
                  </a:lnTo>
                  <a:lnTo>
                    <a:pt x="15934" y="1305"/>
                  </a:lnTo>
                  <a:lnTo>
                    <a:pt x="14872" y="712"/>
                  </a:lnTo>
                  <a:lnTo>
                    <a:pt x="14046" y="356"/>
                  </a:lnTo>
                  <a:lnTo>
                    <a:pt x="12984" y="119"/>
                  </a:lnTo>
                  <a:lnTo>
                    <a:pt x="11921" y="0"/>
                  </a:lnTo>
                  <a:lnTo>
                    <a:pt x="9679" y="0"/>
                  </a:lnTo>
                  <a:lnTo>
                    <a:pt x="8616" y="119"/>
                  </a:lnTo>
                  <a:lnTo>
                    <a:pt x="7554" y="356"/>
                  </a:lnTo>
                  <a:lnTo>
                    <a:pt x="6492" y="712"/>
                  </a:lnTo>
                  <a:lnTo>
                    <a:pt x="5666" y="1305"/>
                  </a:lnTo>
                  <a:lnTo>
                    <a:pt x="4721" y="1780"/>
                  </a:lnTo>
                  <a:lnTo>
                    <a:pt x="3895" y="2492"/>
                  </a:lnTo>
                  <a:lnTo>
                    <a:pt x="3187" y="3086"/>
                  </a:lnTo>
                  <a:lnTo>
                    <a:pt x="2479" y="3916"/>
                  </a:lnTo>
                  <a:lnTo>
                    <a:pt x="1298" y="5578"/>
                  </a:lnTo>
                  <a:lnTo>
                    <a:pt x="826" y="6527"/>
                  </a:lnTo>
                  <a:lnTo>
                    <a:pt x="472" y="7596"/>
                  </a:lnTo>
                  <a:lnTo>
                    <a:pt x="236" y="8545"/>
                  </a:lnTo>
                  <a:lnTo>
                    <a:pt x="0" y="9732"/>
                  </a:lnTo>
                  <a:lnTo>
                    <a:pt x="0" y="11749"/>
                  </a:lnTo>
                  <a:lnTo>
                    <a:pt x="236" y="12936"/>
                  </a:lnTo>
                  <a:lnTo>
                    <a:pt x="472" y="13886"/>
                  </a:lnTo>
                  <a:lnTo>
                    <a:pt x="826" y="14954"/>
                  </a:lnTo>
                  <a:lnTo>
                    <a:pt x="1298" y="15903"/>
                  </a:lnTo>
                  <a:lnTo>
                    <a:pt x="1889" y="16853"/>
                  </a:lnTo>
                  <a:lnTo>
                    <a:pt x="2479" y="17565"/>
                  </a:lnTo>
                  <a:lnTo>
                    <a:pt x="3895" y="19226"/>
                  </a:lnTo>
                  <a:lnTo>
                    <a:pt x="4721" y="19701"/>
                  </a:lnTo>
                  <a:lnTo>
                    <a:pt x="5666" y="20176"/>
                  </a:lnTo>
                  <a:lnTo>
                    <a:pt x="6492" y="20769"/>
                  </a:lnTo>
                  <a:lnTo>
                    <a:pt x="7554" y="21125"/>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1" name="AutoShape 40"/>
            <p:cNvSpPr>
              <a:spLocks/>
            </p:cNvSpPr>
            <p:nvPr/>
          </p:nvSpPr>
          <p:spPr bwMode="auto">
            <a:xfrm>
              <a:off x="45298"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4046" y="21125"/>
                  </a:lnTo>
                  <a:lnTo>
                    <a:pt x="14990" y="20769"/>
                  </a:lnTo>
                  <a:lnTo>
                    <a:pt x="15934" y="20176"/>
                  </a:lnTo>
                  <a:lnTo>
                    <a:pt x="16761" y="19701"/>
                  </a:lnTo>
                  <a:lnTo>
                    <a:pt x="17705" y="19226"/>
                  </a:lnTo>
                  <a:lnTo>
                    <a:pt x="19121" y="17565"/>
                  </a:lnTo>
                  <a:lnTo>
                    <a:pt x="19711" y="16853"/>
                  </a:lnTo>
                  <a:lnTo>
                    <a:pt x="20302" y="15903"/>
                  </a:lnTo>
                  <a:lnTo>
                    <a:pt x="20656" y="14954"/>
                  </a:lnTo>
                  <a:lnTo>
                    <a:pt x="21010" y="13886"/>
                  </a:lnTo>
                  <a:lnTo>
                    <a:pt x="21364" y="12936"/>
                  </a:lnTo>
                  <a:lnTo>
                    <a:pt x="21482" y="11749"/>
                  </a:lnTo>
                  <a:lnTo>
                    <a:pt x="21600" y="10800"/>
                  </a:lnTo>
                  <a:lnTo>
                    <a:pt x="21482" y="9732"/>
                  </a:lnTo>
                  <a:lnTo>
                    <a:pt x="21364" y="8545"/>
                  </a:lnTo>
                  <a:lnTo>
                    <a:pt x="21010" y="7596"/>
                  </a:lnTo>
                  <a:lnTo>
                    <a:pt x="20656" y="6527"/>
                  </a:lnTo>
                  <a:lnTo>
                    <a:pt x="20302" y="5578"/>
                  </a:lnTo>
                  <a:lnTo>
                    <a:pt x="19121" y="3916"/>
                  </a:lnTo>
                  <a:lnTo>
                    <a:pt x="18413" y="3086"/>
                  </a:lnTo>
                  <a:lnTo>
                    <a:pt x="17705" y="2492"/>
                  </a:lnTo>
                  <a:lnTo>
                    <a:pt x="16761" y="1780"/>
                  </a:lnTo>
                  <a:lnTo>
                    <a:pt x="15934" y="1305"/>
                  </a:lnTo>
                  <a:lnTo>
                    <a:pt x="14990" y="712"/>
                  </a:lnTo>
                  <a:lnTo>
                    <a:pt x="14046" y="356"/>
                  </a:lnTo>
                  <a:lnTo>
                    <a:pt x="12984" y="119"/>
                  </a:lnTo>
                  <a:lnTo>
                    <a:pt x="11921" y="0"/>
                  </a:lnTo>
                  <a:lnTo>
                    <a:pt x="9679" y="0"/>
                  </a:lnTo>
                  <a:lnTo>
                    <a:pt x="8616" y="119"/>
                  </a:lnTo>
                  <a:lnTo>
                    <a:pt x="7554" y="356"/>
                  </a:lnTo>
                  <a:lnTo>
                    <a:pt x="6492" y="712"/>
                  </a:lnTo>
                  <a:lnTo>
                    <a:pt x="5666" y="1305"/>
                  </a:lnTo>
                  <a:lnTo>
                    <a:pt x="4721" y="1780"/>
                  </a:lnTo>
                  <a:lnTo>
                    <a:pt x="3895" y="2492"/>
                  </a:lnTo>
                  <a:lnTo>
                    <a:pt x="3069" y="3086"/>
                  </a:lnTo>
                  <a:lnTo>
                    <a:pt x="2479" y="3916"/>
                  </a:lnTo>
                  <a:lnTo>
                    <a:pt x="1770" y="4747"/>
                  </a:lnTo>
                  <a:lnTo>
                    <a:pt x="1298" y="5578"/>
                  </a:lnTo>
                  <a:lnTo>
                    <a:pt x="944" y="6527"/>
                  </a:lnTo>
                  <a:lnTo>
                    <a:pt x="472" y="7596"/>
                  </a:lnTo>
                  <a:lnTo>
                    <a:pt x="236" y="8545"/>
                  </a:lnTo>
                  <a:lnTo>
                    <a:pt x="118" y="9732"/>
                  </a:lnTo>
                  <a:lnTo>
                    <a:pt x="0" y="10800"/>
                  </a:lnTo>
                  <a:lnTo>
                    <a:pt x="118" y="11749"/>
                  </a:lnTo>
                  <a:lnTo>
                    <a:pt x="236" y="12936"/>
                  </a:lnTo>
                  <a:lnTo>
                    <a:pt x="472" y="13886"/>
                  </a:lnTo>
                  <a:lnTo>
                    <a:pt x="944" y="14954"/>
                  </a:lnTo>
                  <a:lnTo>
                    <a:pt x="1298" y="15903"/>
                  </a:lnTo>
                  <a:lnTo>
                    <a:pt x="1770" y="16853"/>
                  </a:lnTo>
                  <a:lnTo>
                    <a:pt x="2479" y="17565"/>
                  </a:lnTo>
                  <a:lnTo>
                    <a:pt x="3069" y="18396"/>
                  </a:lnTo>
                  <a:lnTo>
                    <a:pt x="3895" y="19226"/>
                  </a:lnTo>
                  <a:lnTo>
                    <a:pt x="4721" y="19701"/>
                  </a:lnTo>
                  <a:lnTo>
                    <a:pt x="5666" y="20176"/>
                  </a:lnTo>
                  <a:lnTo>
                    <a:pt x="6492" y="20769"/>
                  </a:lnTo>
                  <a:lnTo>
                    <a:pt x="7554" y="21125"/>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2" name="AutoShape 41"/>
            <p:cNvSpPr>
              <a:spLocks/>
            </p:cNvSpPr>
            <p:nvPr/>
          </p:nvSpPr>
          <p:spPr bwMode="auto">
            <a:xfrm>
              <a:off x="54672"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866" y="21363"/>
                  </a:lnTo>
                  <a:lnTo>
                    <a:pt x="13928" y="21125"/>
                  </a:lnTo>
                  <a:lnTo>
                    <a:pt x="14990" y="20769"/>
                  </a:lnTo>
                  <a:lnTo>
                    <a:pt x="15934" y="20176"/>
                  </a:lnTo>
                  <a:lnTo>
                    <a:pt x="16879" y="19701"/>
                  </a:lnTo>
                  <a:lnTo>
                    <a:pt x="17587" y="19226"/>
                  </a:lnTo>
                  <a:lnTo>
                    <a:pt x="18413" y="18396"/>
                  </a:lnTo>
                  <a:lnTo>
                    <a:pt x="19121" y="17565"/>
                  </a:lnTo>
                  <a:lnTo>
                    <a:pt x="19711" y="16853"/>
                  </a:lnTo>
                  <a:lnTo>
                    <a:pt x="20302" y="15903"/>
                  </a:lnTo>
                  <a:lnTo>
                    <a:pt x="20774" y="14954"/>
                  </a:lnTo>
                  <a:lnTo>
                    <a:pt x="21010" y="13886"/>
                  </a:lnTo>
                  <a:lnTo>
                    <a:pt x="21246" y="12936"/>
                  </a:lnTo>
                  <a:lnTo>
                    <a:pt x="21600" y="11749"/>
                  </a:lnTo>
                  <a:lnTo>
                    <a:pt x="21600" y="9732"/>
                  </a:lnTo>
                  <a:lnTo>
                    <a:pt x="21246" y="8545"/>
                  </a:lnTo>
                  <a:lnTo>
                    <a:pt x="21010" y="7596"/>
                  </a:lnTo>
                  <a:lnTo>
                    <a:pt x="20774" y="6527"/>
                  </a:lnTo>
                  <a:lnTo>
                    <a:pt x="20302" y="5578"/>
                  </a:lnTo>
                  <a:lnTo>
                    <a:pt x="19121" y="3916"/>
                  </a:lnTo>
                  <a:lnTo>
                    <a:pt x="18413" y="3086"/>
                  </a:lnTo>
                  <a:lnTo>
                    <a:pt x="17587" y="2492"/>
                  </a:lnTo>
                  <a:lnTo>
                    <a:pt x="16879" y="1780"/>
                  </a:lnTo>
                  <a:lnTo>
                    <a:pt x="15934" y="1305"/>
                  </a:lnTo>
                  <a:lnTo>
                    <a:pt x="14990" y="712"/>
                  </a:lnTo>
                  <a:lnTo>
                    <a:pt x="13928" y="356"/>
                  </a:lnTo>
                  <a:lnTo>
                    <a:pt x="12866" y="119"/>
                  </a:lnTo>
                  <a:lnTo>
                    <a:pt x="11921" y="0"/>
                  </a:lnTo>
                  <a:lnTo>
                    <a:pt x="9679" y="0"/>
                  </a:lnTo>
                  <a:lnTo>
                    <a:pt x="8616" y="119"/>
                  </a:lnTo>
                  <a:lnTo>
                    <a:pt x="7554" y="356"/>
                  </a:lnTo>
                  <a:lnTo>
                    <a:pt x="6610" y="712"/>
                  </a:lnTo>
                  <a:lnTo>
                    <a:pt x="5548" y="1305"/>
                  </a:lnTo>
                  <a:lnTo>
                    <a:pt x="4839" y="1780"/>
                  </a:lnTo>
                  <a:lnTo>
                    <a:pt x="3895" y="2492"/>
                  </a:lnTo>
                  <a:lnTo>
                    <a:pt x="3069" y="3086"/>
                  </a:lnTo>
                  <a:lnTo>
                    <a:pt x="2479" y="3916"/>
                  </a:lnTo>
                  <a:lnTo>
                    <a:pt x="1770" y="4747"/>
                  </a:lnTo>
                  <a:lnTo>
                    <a:pt x="1298" y="5578"/>
                  </a:lnTo>
                  <a:lnTo>
                    <a:pt x="826" y="6527"/>
                  </a:lnTo>
                  <a:lnTo>
                    <a:pt x="472" y="7596"/>
                  </a:lnTo>
                  <a:lnTo>
                    <a:pt x="236" y="8545"/>
                  </a:lnTo>
                  <a:lnTo>
                    <a:pt x="118" y="9732"/>
                  </a:lnTo>
                  <a:lnTo>
                    <a:pt x="0" y="10800"/>
                  </a:lnTo>
                  <a:lnTo>
                    <a:pt x="118" y="11749"/>
                  </a:lnTo>
                  <a:lnTo>
                    <a:pt x="236" y="12936"/>
                  </a:lnTo>
                  <a:lnTo>
                    <a:pt x="472" y="13886"/>
                  </a:lnTo>
                  <a:lnTo>
                    <a:pt x="826" y="14954"/>
                  </a:lnTo>
                  <a:lnTo>
                    <a:pt x="1770" y="16853"/>
                  </a:lnTo>
                  <a:lnTo>
                    <a:pt x="2479" y="17565"/>
                  </a:lnTo>
                  <a:lnTo>
                    <a:pt x="3069" y="18396"/>
                  </a:lnTo>
                  <a:lnTo>
                    <a:pt x="3895" y="19226"/>
                  </a:lnTo>
                  <a:lnTo>
                    <a:pt x="4839" y="19701"/>
                  </a:lnTo>
                  <a:lnTo>
                    <a:pt x="5548" y="20176"/>
                  </a:lnTo>
                  <a:lnTo>
                    <a:pt x="6610" y="20769"/>
                  </a:lnTo>
                  <a:lnTo>
                    <a:pt x="7554" y="21125"/>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3" name="AutoShape 42"/>
            <p:cNvSpPr>
              <a:spLocks/>
            </p:cNvSpPr>
            <p:nvPr/>
          </p:nvSpPr>
          <p:spPr bwMode="auto">
            <a:xfrm>
              <a:off x="63862"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600"/>
                  </a:lnTo>
                  <a:lnTo>
                    <a:pt x="14004" y="21125"/>
                  </a:lnTo>
                  <a:lnTo>
                    <a:pt x="15073" y="20769"/>
                  </a:lnTo>
                  <a:lnTo>
                    <a:pt x="16022" y="20176"/>
                  </a:lnTo>
                  <a:lnTo>
                    <a:pt x="16971" y="19701"/>
                  </a:lnTo>
                  <a:lnTo>
                    <a:pt x="17684" y="19226"/>
                  </a:lnTo>
                  <a:lnTo>
                    <a:pt x="18514" y="18396"/>
                  </a:lnTo>
                  <a:lnTo>
                    <a:pt x="19108" y="17565"/>
                  </a:lnTo>
                  <a:lnTo>
                    <a:pt x="19820" y="16853"/>
                  </a:lnTo>
                  <a:lnTo>
                    <a:pt x="20295" y="15903"/>
                  </a:lnTo>
                  <a:lnTo>
                    <a:pt x="20888" y="14954"/>
                  </a:lnTo>
                  <a:lnTo>
                    <a:pt x="21125" y="13886"/>
                  </a:lnTo>
                  <a:lnTo>
                    <a:pt x="21363" y="12936"/>
                  </a:lnTo>
                  <a:lnTo>
                    <a:pt x="21600" y="11749"/>
                  </a:lnTo>
                  <a:lnTo>
                    <a:pt x="21600" y="9732"/>
                  </a:lnTo>
                  <a:lnTo>
                    <a:pt x="21363" y="8545"/>
                  </a:lnTo>
                  <a:lnTo>
                    <a:pt x="21125" y="7596"/>
                  </a:lnTo>
                  <a:lnTo>
                    <a:pt x="20888" y="6527"/>
                  </a:lnTo>
                  <a:lnTo>
                    <a:pt x="20295" y="5578"/>
                  </a:lnTo>
                  <a:lnTo>
                    <a:pt x="19820" y="4747"/>
                  </a:lnTo>
                  <a:lnTo>
                    <a:pt x="19108" y="3916"/>
                  </a:lnTo>
                  <a:lnTo>
                    <a:pt x="18514" y="3086"/>
                  </a:lnTo>
                  <a:lnTo>
                    <a:pt x="17684" y="2492"/>
                  </a:lnTo>
                  <a:lnTo>
                    <a:pt x="16971" y="1780"/>
                  </a:lnTo>
                  <a:lnTo>
                    <a:pt x="16022" y="1305"/>
                  </a:lnTo>
                  <a:lnTo>
                    <a:pt x="15073" y="712"/>
                  </a:lnTo>
                  <a:lnTo>
                    <a:pt x="14004" y="356"/>
                  </a:lnTo>
                  <a:lnTo>
                    <a:pt x="12936" y="119"/>
                  </a:lnTo>
                  <a:lnTo>
                    <a:pt x="11868" y="0"/>
                  </a:lnTo>
                  <a:lnTo>
                    <a:pt x="9732" y="0"/>
                  </a:lnTo>
                  <a:lnTo>
                    <a:pt x="8664" y="119"/>
                  </a:lnTo>
                  <a:lnTo>
                    <a:pt x="7596" y="356"/>
                  </a:lnTo>
                  <a:lnTo>
                    <a:pt x="6646" y="712"/>
                  </a:lnTo>
                  <a:lnTo>
                    <a:pt x="5697" y="1305"/>
                  </a:lnTo>
                  <a:lnTo>
                    <a:pt x="4866" y="1780"/>
                  </a:lnTo>
                  <a:lnTo>
                    <a:pt x="3916" y="2492"/>
                  </a:lnTo>
                  <a:lnTo>
                    <a:pt x="3204" y="3086"/>
                  </a:lnTo>
                  <a:lnTo>
                    <a:pt x="2492" y="3916"/>
                  </a:lnTo>
                  <a:lnTo>
                    <a:pt x="1305" y="5578"/>
                  </a:lnTo>
                  <a:lnTo>
                    <a:pt x="831" y="6527"/>
                  </a:lnTo>
                  <a:lnTo>
                    <a:pt x="475" y="7596"/>
                  </a:lnTo>
                  <a:lnTo>
                    <a:pt x="237" y="8545"/>
                  </a:lnTo>
                  <a:lnTo>
                    <a:pt x="119" y="9732"/>
                  </a:lnTo>
                  <a:lnTo>
                    <a:pt x="0" y="10800"/>
                  </a:lnTo>
                  <a:lnTo>
                    <a:pt x="119" y="11749"/>
                  </a:lnTo>
                  <a:lnTo>
                    <a:pt x="237" y="12936"/>
                  </a:lnTo>
                  <a:lnTo>
                    <a:pt x="475" y="13886"/>
                  </a:lnTo>
                  <a:lnTo>
                    <a:pt x="831" y="14954"/>
                  </a:lnTo>
                  <a:lnTo>
                    <a:pt x="1305" y="15903"/>
                  </a:lnTo>
                  <a:lnTo>
                    <a:pt x="1899" y="16853"/>
                  </a:lnTo>
                  <a:lnTo>
                    <a:pt x="2492" y="17565"/>
                  </a:lnTo>
                  <a:lnTo>
                    <a:pt x="3916" y="19226"/>
                  </a:lnTo>
                  <a:lnTo>
                    <a:pt x="4866" y="19701"/>
                  </a:lnTo>
                  <a:lnTo>
                    <a:pt x="5697" y="20176"/>
                  </a:lnTo>
                  <a:lnTo>
                    <a:pt x="6646" y="20769"/>
                  </a:lnTo>
                  <a:lnTo>
                    <a:pt x="7596" y="21125"/>
                  </a:lnTo>
                  <a:lnTo>
                    <a:pt x="9732" y="21600"/>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4" name="AutoShape 43"/>
            <p:cNvSpPr>
              <a:spLocks/>
            </p:cNvSpPr>
            <p:nvPr/>
          </p:nvSpPr>
          <p:spPr bwMode="auto">
            <a:xfrm>
              <a:off x="73052"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4004" y="21125"/>
                  </a:lnTo>
                  <a:lnTo>
                    <a:pt x="15073" y="20769"/>
                  </a:lnTo>
                  <a:lnTo>
                    <a:pt x="16022" y="20176"/>
                  </a:lnTo>
                  <a:lnTo>
                    <a:pt x="17684" y="19226"/>
                  </a:lnTo>
                  <a:lnTo>
                    <a:pt x="18514" y="18396"/>
                  </a:lnTo>
                  <a:lnTo>
                    <a:pt x="19108" y="17565"/>
                  </a:lnTo>
                  <a:lnTo>
                    <a:pt x="19820" y="16853"/>
                  </a:lnTo>
                  <a:lnTo>
                    <a:pt x="20295" y="15903"/>
                  </a:lnTo>
                  <a:lnTo>
                    <a:pt x="20888" y="14954"/>
                  </a:lnTo>
                  <a:lnTo>
                    <a:pt x="21244" y="13886"/>
                  </a:lnTo>
                  <a:lnTo>
                    <a:pt x="21481" y="12936"/>
                  </a:lnTo>
                  <a:lnTo>
                    <a:pt x="21600" y="11749"/>
                  </a:lnTo>
                  <a:lnTo>
                    <a:pt x="21600" y="9732"/>
                  </a:lnTo>
                  <a:lnTo>
                    <a:pt x="21481" y="8545"/>
                  </a:lnTo>
                  <a:lnTo>
                    <a:pt x="21244" y="7596"/>
                  </a:lnTo>
                  <a:lnTo>
                    <a:pt x="20888" y="6527"/>
                  </a:lnTo>
                  <a:lnTo>
                    <a:pt x="20295" y="5578"/>
                  </a:lnTo>
                  <a:lnTo>
                    <a:pt x="19820" y="4747"/>
                  </a:lnTo>
                  <a:lnTo>
                    <a:pt x="19108" y="3916"/>
                  </a:lnTo>
                  <a:lnTo>
                    <a:pt x="18514" y="3086"/>
                  </a:lnTo>
                  <a:lnTo>
                    <a:pt x="17684" y="2492"/>
                  </a:lnTo>
                  <a:lnTo>
                    <a:pt x="16853" y="1780"/>
                  </a:lnTo>
                  <a:lnTo>
                    <a:pt x="16022" y="1305"/>
                  </a:lnTo>
                  <a:lnTo>
                    <a:pt x="15073" y="712"/>
                  </a:lnTo>
                  <a:lnTo>
                    <a:pt x="14004" y="356"/>
                  </a:lnTo>
                  <a:lnTo>
                    <a:pt x="12936" y="119"/>
                  </a:lnTo>
                  <a:lnTo>
                    <a:pt x="11868" y="0"/>
                  </a:lnTo>
                  <a:lnTo>
                    <a:pt x="9732" y="0"/>
                  </a:lnTo>
                  <a:lnTo>
                    <a:pt x="8664" y="119"/>
                  </a:lnTo>
                  <a:lnTo>
                    <a:pt x="7596" y="356"/>
                  </a:lnTo>
                  <a:lnTo>
                    <a:pt x="6646" y="712"/>
                  </a:lnTo>
                  <a:lnTo>
                    <a:pt x="5697" y="1305"/>
                  </a:lnTo>
                  <a:lnTo>
                    <a:pt x="4747" y="1780"/>
                  </a:lnTo>
                  <a:lnTo>
                    <a:pt x="4035" y="2492"/>
                  </a:lnTo>
                  <a:lnTo>
                    <a:pt x="3204" y="3086"/>
                  </a:lnTo>
                  <a:lnTo>
                    <a:pt x="2374" y="3916"/>
                  </a:lnTo>
                  <a:lnTo>
                    <a:pt x="1899" y="4747"/>
                  </a:lnTo>
                  <a:lnTo>
                    <a:pt x="1187" y="5578"/>
                  </a:lnTo>
                  <a:lnTo>
                    <a:pt x="831" y="6527"/>
                  </a:lnTo>
                  <a:lnTo>
                    <a:pt x="475" y="7596"/>
                  </a:lnTo>
                  <a:lnTo>
                    <a:pt x="237" y="8545"/>
                  </a:lnTo>
                  <a:lnTo>
                    <a:pt x="0" y="9732"/>
                  </a:lnTo>
                  <a:lnTo>
                    <a:pt x="0" y="11749"/>
                  </a:lnTo>
                  <a:lnTo>
                    <a:pt x="237" y="12936"/>
                  </a:lnTo>
                  <a:lnTo>
                    <a:pt x="475" y="13886"/>
                  </a:lnTo>
                  <a:lnTo>
                    <a:pt x="831" y="14954"/>
                  </a:lnTo>
                  <a:lnTo>
                    <a:pt x="1187" y="15903"/>
                  </a:lnTo>
                  <a:lnTo>
                    <a:pt x="1899" y="16853"/>
                  </a:lnTo>
                  <a:lnTo>
                    <a:pt x="2374" y="17565"/>
                  </a:lnTo>
                  <a:lnTo>
                    <a:pt x="4035" y="19226"/>
                  </a:lnTo>
                  <a:lnTo>
                    <a:pt x="4747" y="19701"/>
                  </a:lnTo>
                  <a:lnTo>
                    <a:pt x="5697" y="20176"/>
                  </a:lnTo>
                  <a:lnTo>
                    <a:pt x="6646" y="20769"/>
                  </a:lnTo>
                  <a:lnTo>
                    <a:pt x="7596" y="21125"/>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5" name="AutoShape 44"/>
            <p:cNvSpPr>
              <a:spLocks/>
            </p:cNvSpPr>
            <p:nvPr/>
          </p:nvSpPr>
          <p:spPr bwMode="auto">
            <a:xfrm>
              <a:off x="181964" y="80147"/>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58" y="0"/>
                  </a:lnTo>
                  <a:lnTo>
                    <a:pt x="19944" y="197"/>
                  </a:lnTo>
                  <a:lnTo>
                    <a:pt x="20113" y="296"/>
                  </a:lnTo>
                  <a:lnTo>
                    <a:pt x="20315" y="592"/>
                  </a:lnTo>
                  <a:lnTo>
                    <a:pt x="20485" y="888"/>
                  </a:lnTo>
                  <a:lnTo>
                    <a:pt x="20620" y="1381"/>
                  </a:lnTo>
                  <a:lnTo>
                    <a:pt x="20772" y="1874"/>
                  </a:lnTo>
                  <a:lnTo>
                    <a:pt x="20924" y="2564"/>
                  </a:lnTo>
                  <a:lnTo>
                    <a:pt x="21059" y="3255"/>
                  </a:lnTo>
                  <a:lnTo>
                    <a:pt x="21177" y="3945"/>
                  </a:lnTo>
                  <a:lnTo>
                    <a:pt x="21380" y="5721"/>
                  </a:lnTo>
                  <a:lnTo>
                    <a:pt x="21448" y="6608"/>
                  </a:lnTo>
                  <a:lnTo>
                    <a:pt x="21499" y="7595"/>
                  </a:lnTo>
                  <a:lnTo>
                    <a:pt x="21566" y="8679"/>
                  </a:lnTo>
                  <a:lnTo>
                    <a:pt x="21583" y="9666"/>
                  </a:lnTo>
                  <a:lnTo>
                    <a:pt x="21600" y="10751"/>
                  </a:lnTo>
                  <a:lnTo>
                    <a:pt x="21566" y="12921"/>
                  </a:lnTo>
                  <a:lnTo>
                    <a:pt x="21499" y="14005"/>
                  </a:lnTo>
                  <a:lnTo>
                    <a:pt x="21448" y="14992"/>
                  </a:lnTo>
                  <a:lnTo>
                    <a:pt x="21380" y="15879"/>
                  </a:lnTo>
                  <a:lnTo>
                    <a:pt x="21177" y="17655"/>
                  </a:lnTo>
                  <a:lnTo>
                    <a:pt x="21059" y="18444"/>
                  </a:lnTo>
                  <a:lnTo>
                    <a:pt x="20924" y="19036"/>
                  </a:lnTo>
                  <a:lnTo>
                    <a:pt x="20772" y="19726"/>
                  </a:lnTo>
                  <a:lnTo>
                    <a:pt x="20620" y="20318"/>
                  </a:lnTo>
                  <a:lnTo>
                    <a:pt x="20485" y="20712"/>
                  </a:lnTo>
                  <a:lnTo>
                    <a:pt x="20315" y="21008"/>
                  </a:lnTo>
                  <a:lnTo>
                    <a:pt x="20113" y="21403"/>
                  </a:lnTo>
                  <a:lnTo>
                    <a:pt x="19944" y="21501"/>
                  </a:lnTo>
                  <a:lnTo>
                    <a:pt x="19758" y="21600"/>
                  </a:lnTo>
                  <a:lnTo>
                    <a:pt x="1825" y="21600"/>
                  </a:lnTo>
                  <a:lnTo>
                    <a:pt x="1454" y="21403"/>
                  </a:lnTo>
                  <a:lnTo>
                    <a:pt x="1285" y="21008"/>
                  </a:lnTo>
                  <a:lnTo>
                    <a:pt x="1115" y="20712"/>
                  </a:lnTo>
                  <a:lnTo>
                    <a:pt x="946" y="20318"/>
                  </a:lnTo>
                  <a:lnTo>
                    <a:pt x="794" y="19726"/>
                  </a:lnTo>
                  <a:lnTo>
                    <a:pt x="642" y="19036"/>
                  </a:lnTo>
                  <a:lnTo>
                    <a:pt x="524" y="18444"/>
                  </a:lnTo>
                  <a:lnTo>
                    <a:pt x="406" y="17655"/>
                  </a:lnTo>
                  <a:lnTo>
                    <a:pt x="287" y="16767"/>
                  </a:lnTo>
                  <a:lnTo>
                    <a:pt x="118" y="14992"/>
                  </a:lnTo>
                  <a:lnTo>
                    <a:pt x="68" y="14005"/>
                  </a:lnTo>
                  <a:lnTo>
                    <a:pt x="0" y="11836"/>
                  </a:lnTo>
                  <a:lnTo>
                    <a:pt x="0" y="9666"/>
                  </a:lnTo>
                  <a:lnTo>
                    <a:pt x="34" y="8679"/>
                  </a:lnTo>
                  <a:lnTo>
                    <a:pt x="68" y="7595"/>
                  </a:lnTo>
                  <a:lnTo>
                    <a:pt x="118" y="6608"/>
                  </a:lnTo>
                  <a:lnTo>
                    <a:pt x="287" y="4833"/>
                  </a:lnTo>
                  <a:lnTo>
                    <a:pt x="406" y="3945"/>
                  </a:lnTo>
                  <a:lnTo>
                    <a:pt x="642" y="2564"/>
                  </a:lnTo>
                  <a:lnTo>
                    <a:pt x="794" y="1874"/>
                  </a:lnTo>
                  <a:lnTo>
                    <a:pt x="946" y="1381"/>
                  </a:lnTo>
                  <a:lnTo>
                    <a:pt x="1115" y="888"/>
                  </a:lnTo>
                  <a:lnTo>
                    <a:pt x="1454" y="296"/>
                  </a:lnTo>
                  <a:lnTo>
                    <a:pt x="1639" y="197"/>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6" name="AutoShape 45"/>
            <p:cNvSpPr>
              <a:spLocks/>
            </p:cNvSpPr>
            <p:nvPr/>
          </p:nvSpPr>
          <p:spPr bwMode="auto">
            <a:xfrm>
              <a:off x="35924"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481"/>
                  </a:lnTo>
                  <a:lnTo>
                    <a:pt x="14046" y="21244"/>
                  </a:lnTo>
                  <a:lnTo>
                    <a:pt x="14872" y="20769"/>
                  </a:lnTo>
                  <a:lnTo>
                    <a:pt x="15934" y="20295"/>
                  </a:lnTo>
                  <a:lnTo>
                    <a:pt x="16761" y="19820"/>
                  </a:lnTo>
                  <a:lnTo>
                    <a:pt x="17705" y="19108"/>
                  </a:lnTo>
                  <a:lnTo>
                    <a:pt x="18413" y="18514"/>
                  </a:lnTo>
                  <a:lnTo>
                    <a:pt x="19121" y="17684"/>
                  </a:lnTo>
                  <a:lnTo>
                    <a:pt x="19711" y="16853"/>
                  </a:lnTo>
                  <a:lnTo>
                    <a:pt x="20302" y="15903"/>
                  </a:lnTo>
                  <a:lnTo>
                    <a:pt x="20656" y="15073"/>
                  </a:lnTo>
                  <a:lnTo>
                    <a:pt x="21128" y="14004"/>
                  </a:lnTo>
                  <a:lnTo>
                    <a:pt x="21364" y="12936"/>
                  </a:lnTo>
                  <a:lnTo>
                    <a:pt x="21600" y="10800"/>
                  </a:lnTo>
                  <a:lnTo>
                    <a:pt x="21482" y="9732"/>
                  </a:lnTo>
                  <a:lnTo>
                    <a:pt x="21364" y="8545"/>
                  </a:lnTo>
                  <a:lnTo>
                    <a:pt x="21128" y="7477"/>
                  </a:lnTo>
                  <a:lnTo>
                    <a:pt x="20656" y="6646"/>
                  </a:lnTo>
                  <a:lnTo>
                    <a:pt x="20302" y="5697"/>
                  </a:lnTo>
                  <a:lnTo>
                    <a:pt x="19711" y="4747"/>
                  </a:lnTo>
                  <a:lnTo>
                    <a:pt x="19121" y="3916"/>
                  </a:lnTo>
                  <a:lnTo>
                    <a:pt x="18413" y="3204"/>
                  </a:lnTo>
                  <a:lnTo>
                    <a:pt x="17705" y="2374"/>
                  </a:lnTo>
                  <a:lnTo>
                    <a:pt x="16761" y="1899"/>
                  </a:lnTo>
                  <a:lnTo>
                    <a:pt x="15934" y="1305"/>
                  </a:lnTo>
                  <a:lnTo>
                    <a:pt x="14872" y="831"/>
                  </a:lnTo>
                  <a:lnTo>
                    <a:pt x="14046" y="475"/>
                  </a:lnTo>
                  <a:lnTo>
                    <a:pt x="12984" y="119"/>
                  </a:lnTo>
                  <a:lnTo>
                    <a:pt x="11921" y="0"/>
                  </a:lnTo>
                  <a:lnTo>
                    <a:pt x="9679" y="0"/>
                  </a:lnTo>
                  <a:lnTo>
                    <a:pt x="8616" y="119"/>
                  </a:lnTo>
                  <a:lnTo>
                    <a:pt x="6492" y="831"/>
                  </a:lnTo>
                  <a:lnTo>
                    <a:pt x="5666" y="1305"/>
                  </a:lnTo>
                  <a:lnTo>
                    <a:pt x="4721" y="1899"/>
                  </a:lnTo>
                  <a:lnTo>
                    <a:pt x="3895" y="2374"/>
                  </a:lnTo>
                  <a:lnTo>
                    <a:pt x="3187" y="3204"/>
                  </a:lnTo>
                  <a:lnTo>
                    <a:pt x="2479" y="3916"/>
                  </a:lnTo>
                  <a:lnTo>
                    <a:pt x="1889" y="4747"/>
                  </a:lnTo>
                  <a:lnTo>
                    <a:pt x="1298" y="5697"/>
                  </a:lnTo>
                  <a:lnTo>
                    <a:pt x="826" y="6646"/>
                  </a:lnTo>
                  <a:lnTo>
                    <a:pt x="472" y="7477"/>
                  </a:lnTo>
                  <a:lnTo>
                    <a:pt x="236" y="8545"/>
                  </a:lnTo>
                  <a:lnTo>
                    <a:pt x="0" y="9732"/>
                  </a:lnTo>
                  <a:lnTo>
                    <a:pt x="0" y="11868"/>
                  </a:lnTo>
                  <a:lnTo>
                    <a:pt x="472" y="14004"/>
                  </a:lnTo>
                  <a:lnTo>
                    <a:pt x="826" y="15073"/>
                  </a:lnTo>
                  <a:lnTo>
                    <a:pt x="1298" y="15903"/>
                  </a:lnTo>
                  <a:lnTo>
                    <a:pt x="1889" y="16853"/>
                  </a:lnTo>
                  <a:lnTo>
                    <a:pt x="2479" y="17684"/>
                  </a:lnTo>
                  <a:lnTo>
                    <a:pt x="3187" y="18514"/>
                  </a:lnTo>
                  <a:lnTo>
                    <a:pt x="3895" y="19108"/>
                  </a:lnTo>
                  <a:lnTo>
                    <a:pt x="4721" y="19820"/>
                  </a:lnTo>
                  <a:lnTo>
                    <a:pt x="5666" y="20295"/>
                  </a:lnTo>
                  <a:lnTo>
                    <a:pt x="6492" y="20769"/>
                  </a:lnTo>
                  <a:lnTo>
                    <a:pt x="7554" y="21244"/>
                  </a:lnTo>
                  <a:lnTo>
                    <a:pt x="8616" y="21481"/>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7" name="AutoShape 46"/>
            <p:cNvSpPr>
              <a:spLocks/>
            </p:cNvSpPr>
            <p:nvPr/>
          </p:nvSpPr>
          <p:spPr bwMode="auto">
            <a:xfrm>
              <a:off x="45298"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481"/>
                  </a:lnTo>
                  <a:lnTo>
                    <a:pt x="14046" y="21244"/>
                  </a:lnTo>
                  <a:lnTo>
                    <a:pt x="15934" y="20295"/>
                  </a:lnTo>
                  <a:lnTo>
                    <a:pt x="16761" y="19820"/>
                  </a:lnTo>
                  <a:lnTo>
                    <a:pt x="17705" y="19108"/>
                  </a:lnTo>
                  <a:lnTo>
                    <a:pt x="18413" y="18514"/>
                  </a:lnTo>
                  <a:lnTo>
                    <a:pt x="19121" y="17684"/>
                  </a:lnTo>
                  <a:lnTo>
                    <a:pt x="19711" y="16853"/>
                  </a:lnTo>
                  <a:lnTo>
                    <a:pt x="20302" y="15903"/>
                  </a:lnTo>
                  <a:lnTo>
                    <a:pt x="20656" y="15073"/>
                  </a:lnTo>
                  <a:lnTo>
                    <a:pt x="21364" y="12936"/>
                  </a:lnTo>
                  <a:lnTo>
                    <a:pt x="21600" y="10800"/>
                  </a:lnTo>
                  <a:lnTo>
                    <a:pt x="21482" y="9732"/>
                  </a:lnTo>
                  <a:lnTo>
                    <a:pt x="21364" y="8545"/>
                  </a:lnTo>
                  <a:lnTo>
                    <a:pt x="21010" y="7477"/>
                  </a:lnTo>
                  <a:lnTo>
                    <a:pt x="20656" y="6646"/>
                  </a:lnTo>
                  <a:lnTo>
                    <a:pt x="20302" y="5697"/>
                  </a:lnTo>
                  <a:lnTo>
                    <a:pt x="19711" y="4747"/>
                  </a:lnTo>
                  <a:lnTo>
                    <a:pt x="19121" y="3916"/>
                  </a:lnTo>
                  <a:lnTo>
                    <a:pt x="18413" y="3204"/>
                  </a:lnTo>
                  <a:lnTo>
                    <a:pt x="17705" y="2374"/>
                  </a:lnTo>
                  <a:lnTo>
                    <a:pt x="16761" y="1899"/>
                  </a:lnTo>
                  <a:lnTo>
                    <a:pt x="15934" y="1305"/>
                  </a:lnTo>
                  <a:lnTo>
                    <a:pt x="14990" y="831"/>
                  </a:lnTo>
                  <a:lnTo>
                    <a:pt x="14046" y="475"/>
                  </a:lnTo>
                  <a:lnTo>
                    <a:pt x="12984" y="119"/>
                  </a:lnTo>
                  <a:lnTo>
                    <a:pt x="11921" y="0"/>
                  </a:lnTo>
                  <a:lnTo>
                    <a:pt x="9679" y="0"/>
                  </a:lnTo>
                  <a:lnTo>
                    <a:pt x="8616" y="119"/>
                  </a:lnTo>
                  <a:lnTo>
                    <a:pt x="6492" y="831"/>
                  </a:lnTo>
                  <a:lnTo>
                    <a:pt x="5666" y="1305"/>
                  </a:lnTo>
                  <a:lnTo>
                    <a:pt x="4721" y="1899"/>
                  </a:lnTo>
                  <a:lnTo>
                    <a:pt x="3895" y="2374"/>
                  </a:lnTo>
                  <a:lnTo>
                    <a:pt x="3069" y="3204"/>
                  </a:lnTo>
                  <a:lnTo>
                    <a:pt x="2479" y="3916"/>
                  </a:lnTo>
                  <a:lnTo>
                    <a:pt x="1770" y="4747"/>
                  </a:lnTo>
                  <a:lnTo>
                    <a:pt x="1298" y="5697"/>
                  </a:lnTo>
                  <a:lnTo>
                    <a:pt x="944" y="6646"/>
                  </a:lnTo>
                  <a:lnTo>
                    <a:pt x="472" y="7477"/>
                  </a:lnTo>
                  <a:lnTo>
                    <a:pt x="236" y="8545"/>
                  </a:lnTo>
                  <a:lnTo>
                    <a:pt x="118" y="9732"/>
                  </a:lnTo>
                  <a:lnTo>
                    <a:pt x="0" y="10800"/>
                  </a:lnTo>
                  <a:lnTo>
                    <a:pt x="236" y="12936"/>
                  </a:lnTo>
                  <a:lnTo>
                    <a:pt x="472" y="14004"/>
                  </a:lnTo>
                  <a:lnTo>
                    <a:pt x="944" y="15073"/>
                  </a:lnTo>
                  <a:lnTo>
                    <a:pt x="1298" y="15903"/>
                  </a:lnTo>
                  <a:lnTo>
                    <a:pt x="1770" y="16853"/>
                  </a:lnTo>
                  <a:lnTo>
                    <a:pt x="2479" y="17684"/>
                  </a:lnTo>
                  <a:lnTo>
                    <a:pt x="3069" y="18514"/>
                  </a:lnTo>
                  <a:lnTo>
                    <a:pt x="3895" y="19108"/>
                  </a:lnTo>
                  <a:lnTo>
                    <a:pt x="4721" y="19820"/>
                  </a:lnTo>
                  <a:lnTo>
                    <a:pt x="5666" y="20295"/>
                  </a:lnTo>
                  <a:lnTo>
                    <a:pt x="6492" y="20769"/>
                  </a:lnTo>
                  <a:lnTo>
                    <a:pt x="7554" y="21244"/>
                  </a:lnTo>
                  <a:lnTo>
                    <a:pt x="8616" y="21481"/>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8" name="AutoShape 47"/>
            <p:cNvSpPr>
              <a:spLocks/>
            </p:cNvSpPr>
            <p:nvPr/>
          </p:nvSpPr>
          <p:spPr bwMode="auto">
            <a:xfrm>
              <a:off x="54672"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866" y="21481"/>
                  </a:lnTo>
                  <a:lnTo>
                    <a:pt x="13928" y="21244"/>
                  </a:lnTo>
                  <a:lnTo>
                    <a:pt x="14990" y="20769"/>
                  </a:lnTo>
                  <a:lnTo>
                    <a:pt x="16879" y="19820"/>
                  </a:lnTo>
                  <a:lnTo>
                    <a:pt x="17587" y="19108"/>
                  </a:lnTo>
                  <a:lnTo>
                    <a:pt x="18413" y="18514"/>
                  </a:lnTo>
                  <a:lnTo>
                    <a:pt x="19121" y="17684"/>
                  </a:lnTo>
                  <a:lnTo>
                    <a:pt x="19711" y="16853"/>
                  </a:lnTo>
                  <a:lnTo>
                    <a:pt x="20302" y="15903"/>
                  </a:lnTo>
                  <a:lnTo>
                    <a:pt x="20774" y="15073"/>
                  </a:lnTo>
                  <a:lnTo>
                    <a:pt x="21246" y="12936"/>
                  </a:lnTo>
                  <a:lnTo>
                    <a:pt x="21600" y="11868"/>
                  </a:lnTo>
                  <a:lnTo>
                    <a:pt x="21600" y="9732"/>
                  </a:lnTo>
                  <a:lnTo>
                    <a:pt x="21246" y="8545"/>
                  </a:lnTo>
                  <a:lnTo>
                    <a:pt x="21010" y="7477"/>
                  </a:lnTo>
                  <a:lnTo>
                    <a:pt x="20774" y="6646"/>
                  </a:lnTo>
                  <a:lnTo>
                    <a:pt x="20302" y="5697"/>
                  </a:lnTo>
                  <a:lnTo>
                    <a:pt x="19711" y="4747"/>
                  </a:lnTo>
                  <a:lnTo>
                    <a:pt x="19121" y="3916"/>
                  </a:lnTo>
                  <a:lnTo>
                    <a:pt x="17587" y="2374"/>
                  </a:lnTo>
                  <a:lnTo>
                    <a:pt x="16879" y="1899"/>
                  </a:lnTo>
                  <a:lnTo>
                    <a:pt x="15934" y="1305"/>
                  </a:lnTo>
                  <a:lnTo>
                    <a:pt x="14990" y="831"/>
                  </a:lnTo>
                  <a:lnTo>
                    <a:pt x="12866" y="119"/>
                  </a:lnTo>
                  <a:lnTo>
                    <a:pt x="11921" y="0"/>
                  </a:lnTo>
                  <a:lnTo>
                    <a:pt x="9679" y="0"/>
                  </a:lnTo>
                  <a:lnTo>
                    <a:pt x="8616" y="119"/>
                  </a:lnTo>
                  <a:lnTo>
                    <a:pt x="7554" y="475"/>
                  </a:lnTo>
                  <a:lnTo>
                    <a:pt x="6610" y="831"/>
                  </a:lnTo>
                  <a:lnTo>
                    <a:pt x="5548" y="1305"/>
                  </a:lnTo>
                  <a:lnTo>
                    <a:pt x="4839" y="1899"/>
                  </a:lnTo>
                  <a:lnTo>
                    <a:pt x="3895" y="2374"/>
                  </a:lnTo>
                  <a:lnTo>
                    <a:pt x="3069" y="3204"/>
                  </a:lnTo>
                  <a:lnTo>
                    <a:pt x="2479" y="3916"/>
                  </a:lnTo>
                  <a:lnTo>
                    <a:pt x="1770" y="4747"/>
                  </a:lnTo>
                  <a:lnTo>
                    <a:pt x="826" y="6646"/>
                  </a:lnTo>
                  <a:lnTo>
                    <a:pt x="472" y="7477"/>
                  </a:lnTo>
                  <a:lnTo>
                    <a:pt x="236" y="8545"/>
                  </a:lnTo>
                  <a:lnTo>
                    <a:pt x="118" y="9732"/>
                  </a:lnTo>
                  <a:lnTo>
                    <a:pt x="0" y="10800"/>
                  </a:lnTo>
                  <a:lnTo>
                    <a:pt x="236" y="12936"/>
                  </a:lnTo>
                  <a:lnTo>
                    <a:pt x="472" y="14004"/>
                  </a:lnTo>
                  <a:lnTo>
                    <a:pt x="826" y="15073"/>
                  </a:lnTo>
                  <a:lnTo>
                    <a:pt x="1298" y="15903"/>
                  </a:lnTo>
                  <a:lnTo>
                    <a:pt x="1770" y="16853"/>
                  </a:lnTo>
                  <a:lnTo>
                    <a:pt x="2479" y="17684"/>
                  </a:lnTo>
                  <a:lnTo>
                    <a:pt x="3069" y="18514"/>
                  </a:lnTo>
                  <a:lnTo>
                    <a:pt x="3895" y="19108"/>
                  </a:lnTo>
                  <a:lnTo>
                    <a:pt x="4839" y="19820"/>
                  </a:lnTo>
                  <a:lnTo>
                    <a:pt x="5548" y="20295"/>
                  </a:lnTo>
                  <a:lnTo>
                    <a:pt x="6610" y="20769"/>
                  </a:lnTo>
                  <a:lnTo>
                    <a:pt x="7554" y="21244"/>
                  </a:lnTo>
                  <a:lnTo>
                    <a:pt x="8616" y="21481"/>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499" name="AutoShape 48"/>
            <p:cNvSpPr>
              <a:spLocks/>
            </p:cNvSpPr>
            <p:nvPr/>
          </p:nvSpPr>
          <p:spPr bwMode="auto">
            <a:xfrm>
              <a:off x="63862"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600"/>
                  </a:lnTo>
                  <a:lnTo>
                    <a:pt x="12936" y="21481"/>
                  </a:lnTo>
                  <a:lnTo>
                    <a:pt x="14004" y="21244"/>
                  </a:lnTo>
                  <a:lnTo>
                    <a:pt x="15073" y="20769"/>
                  </a:lnTo>
                  <a:lnTo>
                    <a:pt x="16971" y="19820"/>
                  </a:lnTo>
                  <a:lnTo>
                    <a:pt x="17684" y="19108"/>
                  </a:lnTo>
                  <a:lnTo>
                    <a:pt x="18514" y="18514"/>
                  </a:lnTo>
                  <a:lnTo>
                    <a:pt x="19108" y="17684"/>
                  </a:lnTo>
                  <a:lnTo>
                    <a:pt x="19820" y="16853"/>
                  </a:lnTo>
                  <a:lnTo>
                    <a:pt x="20295" y="15903"/>
                  </a:lnTo>
                  <a:lnTo>
                    <a:pt x="20888" y="15073"/>
                  </a:lnTo>
                  <a:lnTo>
                    <a:pt x="21600" y="11868"/>
                  </a:lnTo>
                  <a:lnTo>
                    <a:pt x="21600" y="9732"/>
                  </a:lnTo>
                  <a:lnTo>
                    <a:pt x="21363" y="8545"/>
                  </a:lnTo>
                  <a:lnTo>
                    <a:pt x="21125" y="7477"/>
                  </a:lnTo>
                  <a:lnTo>
                    <a:pt x="20888" y="6646"/>
                  </a:lnTo>
                  <a:lnTo>
                    <a:pt x="20295" y="5697"/>
                  </a:lnTo>
                  <a:lnTo>
                    <a:pt x="19820" y="4747"/>
                  </a:lnTo>
                  <a:lnTo>
                    <a:pt x="19108" y="3916"/>
                  </a:lnTo>
                  <a:lnTo>
                    <a:pt x="18514" y="3204"/>
                  </a:lnTo>
                  <a:lnTo>
                    <a:pt x="17684" y="2374"/>
                  </a:lnTo>
                  <a:lnTo>
                    <a:pt x="16971" y="1899"/>
                  </a:lnTo>
                  <a:lnTo>
                    <a:pt x="16022" y="1305"/>
                  </a:lnTo>
                  <a:lnTo>
                    <a:pt x="15073" y="831"/>
                  </a:lnTo>
                  <a:lnTo>
                    <a:pt x="12936" y="119"/>
                  </a:lnTo>
                  <a:lnTo>
                    <a:pt x="11868" y="0"/>
                  </a:lnTo>
                  <a:lnTo>
                    <a:pt x="9732" y="0"/>
                  </a:lnTo>
                  <a:lnTo>
                    <a:pt x="8664" y="119"/>
                  </a:lnTo>
                  <a:lnTo>
                    <a:pt x="7596" y="475"/>
                  </a:lnTo>
                  <a:lnTo>
                    <a:pt x="6646" y="831"/>
                  </a:lnTo>
                  <a:lnTo>
                    <a:pt x="5697" y="1305"/>
                  </a:lnTo>
                  <a:lnTo>
                    <a:pt x="4866" y="1899"/>
                  </a:lnTo>
                  <a:lnTo>
                    <a:pt x="3916" y="2374"/>
                  </a:lnTo>
                  <a:lnTo>
                    <a:pt x="3204" y="3204"/>
                  </a:lnTo>
                  <a:lnTo>
                    <a:pt x="2492" y="3916"/>
                  </a:lnTo>
                  <a:lnTo>
                    <a:pt x="1899" y="4747"/>
                  </a:lnTo>
                  <a:lnTo>
                    <a:pt x="1305" y="5697"/>
                  </a:lnTo>
                  <a:lnTo>
                    <a:pt x="831" y="6646"/>
                  </a:lnTo>
                  <a:lnTo>
                    <a:pt x="475" y="7477"/>
                  </a:lnTo>
                  <a:lnTo>
                    <a:pt x="237" y="8545"/>
                  </a:lnTo>
                  <a:lnTo>
                    <a:pt x="119" y="9732"/>
                  </a:lnTo>
                  <a:lnTo>
                    <a:pt x="0" y="10800"/>
                  </a:lnTo>
                  <a:lnTo>
                    <a:pt x="237" y="12936"/>
                  </a:lnTo>
                  <a:lnTo>
                    <a:pt x="475" y="14004"/>
                  </a:lnTo>
                  <a:lnTo>
                    <a:pt x="831" y="15073"/>
                  </a:lnTo>
                  <a:lnTo>
                    <a:pt x="1305" y="15903"/>
                  </a:lnTo>
                  <a:lnTo>
                    <a:pt x="1899" y="16853"/>
                  </a:lnTo>
                  <a:lnTo>
                    <a:pt x="2492" y="17684"/>
                  </a:lnTo>
                  <a:lnTo>
                    <a:pt x="3204" y="18514"/>
                  </a:lnTo>
                  <a:lnTo>
                    <a:pt x="3916" y="19108"/>
                  </a:lnTo>
                  <a:lnTo>
                    <a:pt x="4866" y="19820"/>
                  </a:lnTo>
                  <a:lnTo>
                    <a:pt x="5697" y="20295"/>
                  </a:lnTo>
                  <a:lnTo>
                    <a:pt x="7596" y="21244"/>
                  </a:lnTo>
                  <a:lnTo>
                    <a:pt x="8664" y="21481"/>
                  </a:lnTo>
                  <a:lnTo>
                    <a:pt x="9732" y="21600"/>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0" name="AutoShape 49"/>
            <p:cNvSpPr>
              <a:spLocks/>
            </p:cNvSpPr>
            <p:nvPr/>
          </p:nvSpPr>
          <p:spPr bwMode="auto">
            <a:xfrm>
              <a:off x="73052"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481"/>
                  </a:lnTo>
                  <a:lnTo>
                    <a:pt x="14004" y="21244"/>
                  </a:lnTo>
                  <a:lnTo>
                    <a:pt x="15073" y="20769"/>
                  </a:lnTo>
                  <a:lnTo>
                    <a:pt x="16022" y="20295"/>
                  </a:lnTo>
                  <a:lnTo>
                    <a:pt x="16853" y="19820"/>
                  </a:lnTo>
                  <a:lnTo>
                    <a:pt x="17684" y="19108"/>
                  </a:lnTo>
                  <a:lnTo>
                    <a:pt x="18514" y="18514"/>
                  </a:lnTo>
                  <a:lnTo>
                    <a:pt x="19108" y="17684"/>
                  </a:lnTo>
                  <a:lnTo>
                    <a:pt x="19820" y="16853"/>
                  </a:lnTo>
                  <a:lnTo>
                    <a:pt x="20295" y="15903"/>
                  </a:lnTo>
                  <a:lnTo>
                    <a:pt x="20888" y="15073"/>
                  </a:lnTo>
                  <a:lnTo>
                    <a:pt x="21244" y="14004"/>
                  </a:lnTo>
                  <a:lnTo>
                    <a:pt x="21481" y="12936"/>
                  </a:lnTo>
                  <a:lnTo>
                    <a:pt x="21600" y="11868"/>
                  </a:lnTo>
                  <a:lnTo>
                    <a:pt x="21600" y="9732"/>
                  </a:lnTo>
                  <a:lnTo>
                    <a:pt x="21481" y="8545"/>
                  </a:lnTo>
                  <a:lnTo>
                    <a:pt x="21244" y="7477"/>
                  </a:lnTo>
                  <a:lnTo>
                    <a:pt x="20888" y="6646"/>
                  </a:lnTo>
                  <a:lnTo>
                    <a:pt x="20295" y="5697"/>
                  </a:lnTo>
                  <a:lnTo>
                    <a:pt x="19820" y="4747"/>
                  </a:lnTo>
                  <a:lnTo>
                    <a:pt x="19108" y="3916"/>
                  </a:lnTo>
                  <a:lnTo>
                    <a:pt x="18514" y="3204"/>
                  </a:lnTo>
                  <a:lnTo>
                    <a:pt x="17684" y="2374"/>
                  </a:lnTo>
                  <a:lnTo>
                    <a:pt x="16853" y="1899"/>
                  </a:lnTo>
                  <a:lnTo>
                    <a:pt x="16022" y="1305"/>
                  </a:lnTo>
                  <a:lnTo>
                    <a:pt x="15073" y="831"/>
                  </a:lnTo>
                  <a:lnTo>
                    <a:pt x="12936" y="119"/>
                  </a:lnTo>
                  <a:lnTo>
                    <a:pt x="11868" y="0"/>
                  </a:lnTo>
                  <a:lnTo>
                    <a:pt x="9732" y="0"/>
                  </a:lnTo>
                  <a:lnTo>
                    <a:pt x="8664" y="119"/>
                  </a:lnTo>
                  <a:lnTo>
                    <a:pt x="7596" y="475"/>
                  </a:lnTo>
                  <a:lnTo>
                    <a:pt x="6646" y="831"/>
                  </a:lnTo>
                  <a:lnTo>
                    <a:pt x="5697" y="1305"/>
                  </a:lnTo>
                  <a:lnTo>
                    <a:pt x="4747" y="1899"/>
                  </a:lnTo>
                  <a:lnTo>
                    <a:pt x="4035" y="2374"/>
                  </a:lnTo>
                  <a:lnTo>
                    <a:pt x="3204" y="3204"/>
                  </a:lnTo>
                  <a:lnTo>
                    <a:pt x="2374" y="3916"/>
                  </a:lnTo>
                  <a:lnTo>
                    <a:pt x="1899" y="4747"/>
                  </a:lnTo>
                  <a:lnTo>
                    <a:pt x="1187" y="5697"/>
                  </a:lnTo>
                  <a:lnTo>
                    <a:pt x="831" y="6646"/>
                  </a:lnTo>
                  <a:lnTo>
                    <a:pt x="475" y="7477"/>
                  </a:lnTo>
                  <a:lnTo>
                    <a:pt x="237" y="8545"/>
                  </a:lnTo>
                  <a:lnTo>
                    <a:pt x="0" y="9732"/>
                  </a:lnTo>
                  <a:lnTo>
                    <a:pt x="0" y="11868"/>
                  </a:lnTo>
                  <a:lnTo>
                    <a:pt x="475" y="14004"/>
                  </a:lnTo>
                  <a:lnTo>
                    <a:pt x="831" y="15073"/>
                  </a:lnTo>
                  <a:lnTo>
                    <a:pt x="1187" y="15903"/>
                  </a:lnTo>
                  <a:lnTo>
                    <a:pt x="1899" y="16853"/>
                  </a:lnTo>
                  <a:lnTo>
                    <a:pt x="2374" y="17684"/>
                  </a:lnTo>
                  <a:lnTo>
                    <a:pt x="3204" y="18514"/>
                  </a:lnTo>
                  <a:lnTo>
                    <a:pt x="4035" y="19108"/>
                  </a:lnTo>
                  <a:lnTo>
                    <a:pt x="4747" y="19820"/>
                  </a:lnTo>
                  <a:lnTo>
                    <a:pt x="7596" y="21244"/>
                  </a:lnTo>
                  <a:lnTo>
                    <a:pt x="8664" y="21481"/>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1" name="AutoShape 50"/>
            <p:cNvSpPr>
              <a:spLocks/>
            </p:cNvSpPr>
            <p:nvPr/>
          </p:nvSpPr>
          <p:spPr bwMode="auto">
            <a:xfrm>
              <a:off x="181964" y="120331"/>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58" y="0"/>
                  </a:lnTo>
                  <a:lnTo>
                    <a:pt x="19944" y="99"/>
                  </a:lnTo>
                  <a:lnTo>
                    <a:pt x="20113" y="197"/>
                  </a:lnTo>
                  <a:lnTo>
                    <a:pt x="20315" y="592"/>
                  </a:lnTo>
                  <a:lnTo>
                    <a:pt x="20485" y="888"/>
                  </a:lnTo>
                  <a:lnTo>
                    <a:pt x="20620" y="1282"/>
                  </a:lnTo>
                  <a:lnTo>
                    <a:pt x="20772" y="1874"/>
                  </a:lnTo>
                  <a:lnTo>
                    <a:pt x="20924" y="2564"/>
                  </a:lnTo>
                  <a:lnTo>
                    <a:pt x="21059" y="3156"/>
                  </a:lnTo>
                  <a:lnTo>
                    <a:pt x="21177" y="3945"/>
                  </a:lnTo>
                  <a:lnTo>
                    <a:pt x="21380" y="5721"/>
                  </a:lnTo>
                  <a:lnTo>
                    <a:pt x="21448" y="6608"/>
                  </a:lnTo>
                  <a:lnTo>
                    <a:pt x="21499" y="7595"/>
                  </a:lnTo>
                  <a:lnTo>
                    <a:pt x="21566" y="8679"/>
                  </a:lnTo>
                  <a:lnTo>
                    <a:pt x="21583" y="9666"/>
                  </a:lnTo>
                  <a:lnTo>
                    <a:pt x="21600" y="10751"/>
                  </a:lnTo>
                  <a:lnTo>
                    <a:pt x="21566" y="12921"/>
                  </a:lnTo>
                  <a:lnTo>
                    <a:pt x="21499" y="14005"/>
                  </a:lnTo>
                  <a:lnTo>
                    <a:pt x="21448" y="14893"/>
                  </a:lnTo>
                  <a:lnTo>
                    <a:pt x="21380" y="15879"/>
                  </a:lnTo>
                  <a:lnTo>
                    <a:pt x="21177" y="17655"/>
                  </a:lnTo>
                  <a:lnTo>
                    <a:pt x="21059" y="18345"/>
                  </a:lnTo>
                  <a:lnTo>
                    <a:pt x="20924" y="19036"/>
                  </a:lnTo>
                  <a:lnTo>
                    <a:pt x="20772" y="19726"/>
                  </a:lnTo>
                  <a:lnTo>
                    <a:pt x="20620" y="20219"/>
                  </a:lnTo>
                  <a:lnTo>
                    <a:pt x="20485" y="20712"/>
                  </a:lnTo>
                  <a:lnTo>
                    <a:pt x="20315" y="21008"/>
                  </a:lnTo>
                  <a:lnTo>
                    <a:pt x="20113" y="21304"/>
                  </a:lnTo>
                  <a:lnTo>
                    <a:pt x="19944" y="21403"/>
                  </a:lnTo>
                  <a:lnTo>
                    <a:pt x="19758" y="21600"/>
                  </a:lnTo>
                  <a:lnTo>
                    <a:pt x="1825" y="21600"/>
                  </a:lnTo>
                  <a:lnTo>
                    <a:pt x="1639" y="21403"/>
                  </a:lnTo>
                  <a:lnTo>
                    <a:pt x="1454" y="21304"/>
                  </a:lnTo>
                  <a:lnTo>
                    <a:pt x="1115" y="20712"/>
                  </a:lnTo>
                  <a:lnTo>
                    <a:pt x="946" y="20219"/>
                  </a:lnTo>
                  <a:lnTo>
                    <a:pt x="794" y="19726"/>
                  </a:lnTo>
                  <a:lnTo>
                    <a:pt x="642" y="19036"/>
                  </a:lnTo>
                  <a:lnTo>
                    <a:pt x="406" y="17655"/>
                  </a:lnTo>
                  <a:lnTo>
                    <a:pt x="287" y="16767"/>
                  </a:lnTo>
                  <a:lnTo>
                    <a:pt x="203" y="15879"/>
                  </a:lnTo>
                  <a:lnTo>
                    <a:pt x="118" y="14893"/>
                  </a:lnTo>
                  <a:lnTo>
                    <a:pt x="68" y="14005"/>
                  </a:lnTo>
                  <a:lnTo>
                    <a:pt x="0" y="11836"/>
                  </a:lnTo>
                  <a:lnTo>
                    <a:pt x="0" y="9666"/>
                  </a:lnTo>
                  <a:lnTo>
                    <a:pt x="34" y="8679"/>
                  </a:lnTo>
                  <a:lnTo>
                    <a:pt x="68" y="7595"/>
                  </a:lnTo>
                  <a:lnTo>
                    <a:pt x="118" y="6608"/>
                  </a:lnTo>
                  <a:lnTo>
                    <a:pt x="287" y="4833"/>
                  </a:lnTo>
                  <a:lnTo>
                    <a:pt x="406" y="3945"/>
                  </a:lnTo>
                  <a:lnTo>
                    <a:pt x="524" y="3156"/>
                  </a:lnTo>
                  <a:lnTo>
                    <a:pt x="642" y="2564"/>
                  </a:lnTo>
                  <a:lnTo>
                    <a:pt x="794" y="1874"/>
                  </a:lnTo>
                  <a:lnTo>
                    <a:pt x="946" y="1282"/>
                  </a:lnTo>
                  <a:lnTo>
                    <a:pt x="1115" y="888"/>
                  </a:lnTo>
                  <a:lnTo>
                    <a:pt x="1285" y="592"/>
                  </a:lnTo>
                  <a:lnTo>
                    <a:pt x="1454" y="197"/>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2" name="AutoShape 51"/>
            <p:cNvSpPr>
              <a:spLocks/>
            </p:cNvSpPr>
            <p:nvPr/>
          </p:nvSpPr>
          <p:spPr bwMode="auto">
            <a:xfrm>
              <a:off x="35924"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482"/>
                  </a:lnTo>
                  <a:lnTo>
                    <a:pt x="14046" y="21128"/>
                  </a:lnTo>
                  <a:lnTo>
                    <a:pt x="14872" y="20774"/>
                  </a:lnTo>
                  <a:lnTo>
                    <a:pt x="15934" y="20302"/>
                  </a:lnTo>
                  <a:lnTo>
                    <a:pt x="16761" y="19711"/>
                  </a:lnTo>
                  <a:lnTo>
                    <a:pt x="17705" y="19121"/>
                  </a:lnTo>
                  <a:lnTo>
                    <a:pt x="18413" y="18413"/>
                  </a:lnTo>
                  <a:lnTo>
                    <a:pt x="19121" y="17587"/>
                  </a:lnTo>
                  <a:lnTo>
                    <a:pt x="19711" y="16879"/>
                  </a:lnTo>
                  <a:lnTo>
                    <a:pt x="20302" y="15934"/>
                  </a:lnTo>
                  <a:lnTo>
                    <a:pt x="20656" y="14990"/>
                  </a:lnTo>
                  <a:lnTo>
                    <a:pt x="21128" y="13928"/>
                  </a:lnTo>
                  <a:lnTo>
                    <a:pt x="21364" y="12984"/>
                  </a:lnTo>
                  <a:lnTo>
                    <a:pt x="21600" y="10859"/>
                  </a:lnTo>
                  <a:lnTo>
                    <a:pt x="21482" y="9679"/>
                  </a:lnTo>
                  <a:lnTo>
                    <a:pt x="21364" y="8616"/>
                  </a:lnTo>
                  <a:lnTo>
                    <a:pt x="21128" y="7554"/>
                  </a:lnTo>
                  <a:lnTo>
                    <a:pt x="20656" y="6610"/>
                  </a:lnTo>
                  <a:lnTo>
                    <a:pt x="20302" y="5666"/>
                  </a:lnTo>
                  <a:lnTo>
                    <a:pt x="19711" y="4839"/>
                  </a:lnTo>
                  <a:lnTo>
                    <a:pt x="19121" y="3895"/>
                  </a:lnTo>
                  <a:lnTo>
                    <a:pt x="17705" y="2479"/>
                  </a:lnTo>
                  <a:lnTo>
                    <a:pt x="16761" y="1889"/>
                  </a:lnTo>
                  <a:lnTo>
                    <a:pt x="15934" y="1298"/>
                  </a:lnTo>
                  <a:lnTo>
                    <a:pt x="14872" y="826"/>
                  </a:lnTo>
                  <a:lnTo>
                    <a:pt x="14046" y="472"/>
                  </a:lnTo>
                  <a:lnTo>
                    <a:pt x="12984" y="236"/>
                  </a:lnTo>
                  <a:lnTo>
                    <a:pt x="11921" y="118"/>
                  </a:lnTo>
                  <a:lnTo>
                    <a:pt x="10741" y="0"/>
                  </a:lnTo>
                  <a:lnTo>
                    <a:pt x="8616" y="236"/>
                  </a:lnTo>
                  <a:lnTo>
                    <a:pt x="7554" y="472"/>
                  </a:lnTo>
                  <a:lnTo>
                    <a:pt x="6492" y="826"/>
                  </a:lnTo>
                  <a:lnTo>
                    <a:pt x="5666" y="1298"/>
                  </a:lnTo>
                  <a:lnTo>
                    <a:pt x="4721" y="1889"/>
                  </a:lnTo>
                  <a:lnTo>
                    <a:pt x="3895" y="2479"/>
                  </a:lnTo>
                  <a:lnTo>
                    <a:pt x="2479" y="3895"/>
                  </a:lnTo>
                  <a:lnTo>
                    <a:pt x="1889" y="4839"/>
                  </a:lnTo>
                  <a:lnTo>
                    <a:pt x="1298" y="5666"/>
                  </a:lnTo>
                  <a:lnTo>
                    <a:pt x="826" y="6610"/>
                  </a:lnTo>
                  <a:lnTo>
                    <a:pt x="472" y="7554"/>
                  </a:lnTo>
                  <a:lnTo>
                    <a:pt x="0" y="9679"/>
                  </a:lnTo>
                  <a:lnTo>
                    <a:pt x="0" y="11921"/>
                  </a:lnTo>
                  <a:lnTo>
                    <a:pt x="236" y="12984"/>
                  </a:lnTo>
                  <a:lnTo>
                    <a:pt x="472" y="13928"/>
                  </a:lnTo>
                  <a:lnTo>
                    <a:pt x="826" y="14990"/>
                  </a:lnTo>
                  <a:lnTo>
                    <a:pt x="1298" y="15934"/>
                  </a:lnTo>
                  <a:lnTo>
                    <a:pt x="1889" y="16879"/>
                  </a:lnTo>
                  <a:lnTo>
                    <a:pt x="2479" y="17587"/>
                  </a:lnTo>
                  <a:lnTo>
                    <a:pt x="3187" y="18413"/>
                  </a:lnTo>
                  <a:lnTo>
                    <a:pt x="3895" y="19121"/>
                  </a:lnTo>
                  <a:lnTo>
                    <a:pt x="4721" y="19711"/>
                  </a:lnTo>
                  <a:lnTo>
                    <a:pt x="5666" y="20302"/>
                  </a:lnTo>
                  <a:lnTo>
                    <a:pt x="6492" y="20774"/>
                  </a:lnTo>
                  <a:lnTo>
                    <a:pt x="8616" y="21482"/>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3" name="AutoShape 52"/>
            <p:cNvSpPr>
              <a:spLocks/>
            </p:cNvSpPr>
            <p:nvPr/>
          </p:nvSpPr>
          <p:spPr bwMode="auto">
            <a:xfrm>
              <a:off x="45298"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482"/>
                  </a:lnTo>
                  <a:lnTo>
                    <a:pt x="14046" y="21128"/>
                  </a:lnTo>
                  <a:lnTo>
                    <a:pt x="14990" y="20774"/>
                  </a:lnTo>
                  <a:lnTo>
                    <a:pt x="15934" y="20302"/>
                  </a:lnTo>
                  <a:lnTo>
                    <a:pt x="16761" y="19711"/>
                  </a:lnTo>
                  <a:lnTo>
                    <a:pt x="17705" y="19121"/>
                  </a:lnTo>
                  <a:lnTo>
                    <a:pt x="18413" y="18413"/>
                  </a:lnTo>
                  <a:lnTo>
                    <a:pt x="19121" y="17587"/>
                  </a:lnTo>
                  <a:lnTo>
                    <a:pt x="19711" y="16879"/>
                  </a:lnTo>
                  <a:lnTo>
                    <a:pt x="20302" y="15934"/>
                  </a:lnTo>
                  <a:lnTo>
                    <a:pt x="20656" y="14990"/>
                  </a:lnTo>
                  <a:lnTo>
                    <a:pt x="21010" y="13928"/>
                  </a:lnTo>
                  <a:lnTo>
                    <a:pt x="21364" y="12984"/>
                  </a:lnTo>
                  <a:lnTo>
                    <a:pt x="21600" y="10859"/>
                  </a:lnTo>
                  <a:lnTo>
                    <a:pt x="21482" y="9679"/>
                  </a:lnTo>
                  <a:lnTo>
                    <a:pt x="21364" y="8616"/>
                  </a:lnTo>
                  <a:lnTo>
                    <a:pt x="21010" y="7554"/>
                  </a:lnTo>
                  <a:lnTo>
                    <a:pt x="20302" y="5666"/>
                  </a:lnTo>
                  <a:lnTo>
                    <a:pt x="19711" y="4839"/>
                  </a:lnTo>
                  <a:lnTo>
                    <a:pt x="19121" y="3895"/>
                  </a:lnTo>
                  <a:lnTo>
                    <a:pt x="17705" y="2479"/>
                  </a:lnTo>
                  <a:lnTo>
                    <a:pt x="16761" y="1889"/>
                  </a:lnTo>
                  <a:lnTo>
                    <a:pt x="15934" y="1298"/>
                  </a:lnTo>
                  <a:lnTo>
                    <a:pt x="14990" y="826"/>
                  </a:lnTo>
                  <a:lnTo>
                    <a:pt x="14046" y="472"/>
                  </a:lnTo>
                  <a:lnTo>
                    <a:pt x="12984" y="236"/>
                  </a:lnTo>
                  <a:lnTo>
                    <a:pt x="10859" y="0"/>
                  </a:lnTo>
                  <a:lnTo>
                    <a:pt x="9679" y="118"/>
                  </a:lnTo>
                  <a:lnTo>
                    <a:pt x="8616" y="236"/>
                  </a:lnTo>
                  <a:lnTo>
                    <a:pt x="7554" y="472"/>
                  </a:lnTo>
                  <a:lnTo>
                    <a:pt x="6492" y="826"/>
                  </a:lnTo>
                  <a:lnTo>
                    <a:pt x="5666" y="1298"/>
                  </a:lnTo>
                  <a:lnTo>
                    <a:pt x="4721" y="1889"/>
                  </a:lnTo>
                  <a:lnTo>
                    <a:pt x="3895" y="2479"/>
                  </a:lnTo>
                  <a:lnTo>
                    <a:pt x="3069" y="3187"/>
                  </a:lnTo>
                  <a:lnTo>
                    <a:pt x="2479" y="3895"/>
                  </a:lnTo>
                  <a:lnTo>
                    <a:pt x="1770" y="4839"/>
                  </a:lnTo>
                  <a:lnTo>
                    <a:pt x="1298" y="5666"/>
                  </a:lnTo>
                  <a:lnTo>
                    <a:pt x="944" y="6610"/>
                  </a:lnTo>
                  <a:lnTo>
                    <a:pt x="472" y="7554"/>
                  </a:lnTo>
                  <a:lnTo>
                    <a:pt x="236" y="8616"/>
                  </a:lnTo>
                  <a:lnTo>
                    <a:pt x="118" y="9679"/>
                  </a:lnTo>
                  <a:lnTo>
                    <a:pt x="0" y="10859"/>
                  </a:lnTo>
                  <a:lnTo>
                    <a:pt x="236" y="12984"/>
                  </a:lnTo>
                  <a:lnTo>
                    <a:pt x="472" y="13928"/>
                  </a:lnTo>
                  <a:lnTo>
                    <a:pt x="944" y="14990"/>
                  </a:lnTo>
                  <a:lnTo>
                    <a:pt x="1298" y="15934"/>
                  </a:lnTo>
                  <a:lnTo>
                    <a:pt x="1770" y="16879"/>
                  </a:lnTo>
                  <a:lnTo>
                    <a:pt x="2479" y="17587"/>
                  </a:lnTo>
                  <a:lnTo>
                    <a:pt x="3069" y="18413"/>
                  </a:lnTo>
                  <a:lnTo>
                    <a:pt x="3895" y="19121"/>
                  </a:lnTo>
                  <a:lnTo>
                    <a:pt x="4721" y="19711"/>
                  </a:lnTo>
                  <a:lnTo>
                    <a:pt x="5666" y="20302"/>
                  </a:lnTo>
                  <a:lnTo>
                    <a:pt x="6492" y="20774"/>
                  </a:lnTo>
                  <a:lnTo>
                    <a:pt x="8616" y="21482"/>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4" name="AutoShape 53"/>
            <p:cNvSpPr>
              <a:spLocks/>
            </p:cNvSpPr>
            <p:nvPr/>
          </p:nvSpPr>
          <p:spPr bwMode="auto">
            <a:xfrm>
              <a:off x="54672"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866" y="21482"/>
                  </a:lnTo>
                  <a:lnTo>
                    <a:pt x="14990" y="20774"/>
                  </a:lnTo>
                  <a:lnTo>
                    <a:pt x="15934" y="20302"/>
                  </a:lnTo>
                  <a:lnTo>
                    <a:pt x="16879" y="19711"/>
                  </a:lnTo>
                  <a:lnTo>
                    <a:pt x="17587" y="19121"/>
                  </a:lnTo>
                  <a:lnTo>
                    <a:pt x="18413" y="18413"/>
                  </a:lnTo>
                  <a:lnTo>
                    <a:pt x="19121" y="17587"/>
                  </a:lnTo>
                  <a:lnTo>
                    <a:pt x="19711" y="16879"/>
                  </a:lnTo>
                  <a:lnTo>
                    <a:pt x="20302" y="15934"/>
                  </a:lnTo>
                  <a:lnTo>
                    <a:pt x="20774" y="14990"/>
                  </a:lnTo>
                  <a:lnTo>
                    <a:pt x="21010" y="13928"/>
                  </a:lnTo>
                  <a:lnTo>
                    <a:pt x="21246" y="12984"/>
                  </a:lnTo>
                  <a:lnTo>
                    <a:pt x="21600" y="11921"/>
                  </a:lnTo>
                  <a:lnTo>
                    <a:pt x="21600" y="9679"/>
                  </a:lnTo>
                  <a:lnTo>
                    <a:pt x="21246" y="8616"/>
                  </a:lnTo>
                  <a:lnTo>
                    <a:pt x="21010" y="7554"/>
                  </a:lnTo>
                  <a:lnTo>
                    <a:pt x="20774" y="6610"/>
                  </a:lnTo>
                  <a:lnTo>
                    <a:pt x="20302" y="5666"/>
                  </a:lnTo>
                  <a:lnTo>
                    <a:pt x="19711" y="4839"/>
                  </a:lnTo>
                  <a:lnTo>
                    <a:pt x="19121" y="3895"/>
                  </a:lnTo>
                  <a:lnTo>
                    <a:pt x="18413" y="3187"/>
                  </a:lnTo>
                  <a:lnTo>
                    <a:pt x="17587" y="2479"/>
                  </a:lnTo>
                  <a:lnTo>
                    <a:pt x="16879" y="1889"/>
                  </a:lnTo>
                  <a:lnTo>
                    <a:pt x="15934" y="1298"/>
                  </a:lnTo>
                  <a:lnTo>
                    <a:pt x="14990" y="826"/>
                  </a:lnTo>
                  <a:lnTo>
                    <a:pt x="13928" y="472"/>
                  </a:lnTo>
                  <a:lnTo>
                    <a:pt x="12866" y="236"/>
                  </a:lnTo>
                  <a:lnTo>
                    <a:pt x="11921" y="118"/>
                  </a:lnTo>
                  <a:lnTo>
                    <a:pt x="10859" y="0"/>
                  </a:lnTo>
                  <a:lnTo>
                    <a:pt x="9679" y="118"/>
                  </a:lnTo>
                  <a:lnTo>
                    <a:pt x="8616" y="236"/>
                  </a:lnTo>
                  <a:lnTo>
                    <a:pt x="7554" y="472"/>
                  </a:lnTo>
                  <a:lnTo>
                    <a:pt x="6610" y="826"/>
                  </a:lnTo>
                  <a:lnTo>
                    <a:pt x="5548" y="1298"/>
                  </a:lnTo>
                  <a:lnTo>
                    <a:pt x="4839" y="1889"/>
                  </a:lnTo>
                  <a:lnTo>
                    <a:pt x="3895" y="2479"/>
                  </a:lnTo>
                  <a:lnTo>
                    <a:pt x="3069" y="3187"/>
                  </a:lnTo>
                  <a:lnTo>
                    <a:pt x="2479" y="3895"/>
                  </a:lnTo>
                  <a:lnTo>
                    <a:pt x="1770" y="4839"/>
                  </a:lnTo>
                  <a:lnTo>
                    <a:pt x="1298" y="5666"/>
                  </a:lnTo>
                  <a:lnTo>
                    <a:pt x="826" y="6610"/>
                  </a:lnTo>
                  <a:lnTo>
                    <a:pt x="472" y="7554"/>
                  </a:lnTo>
                  <a:lnTo>
                    <a:pt x="236" y="8616"/>
                  </a:lnTo>
                  <a:lnTo>
                    <a:pt x="118" y="9679"/>
                  </a:lnTo>
                  <a:lnTo>
                    <a:pt x="0" y="10859"/>
                  </a:lnTo>
                  <a:lnTo>
                    <a:pt x="236" y="12984"/>
                  </a:lnTo>
                  <a:lnTo>
                    <a:pt x="472" y="13928"/>
                  </a:lnTo>
                  <a:lnTo>
                    <a:pt x="826" y="14990"/>
                  </a:lnTo>
                  <a:lnTo>
                    <a:pt x="1770" y="16879"/>
                  </a:lnTo>
                  <a:lnTo>
                    <a:pt x="2479" y="17587"/>
                  </a:lnTo>
                  <a:lnTo>
                    <a:pt x="3069" y="18413"/>
                  </a:lnTo>
                  <a:lnTo>
                    <a:pt x="3895" y="19121"/>
                  </a:lnTo>
                  <a:lnTo>
                    <a:pt x="4839" y="19711"/>
                  </a:lnTo>
                  <a:lnTo>
                    <a:pt x="5548" y="20302"/>
                  </a:lnTo>
                  <a:lnTo>
                    <a:pt x="6610" y="20774"/>
                  </a:lnTo>
                  <a:lnTo>
                    <a:pt x="7554" y="21128"/>
                  </a:lnTo>
                  <a:lnTo>
                    <a:pt x="8616" y="21482"/>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5" name="AutoShape 54"/>
            <p:cNvSpPr>
              <a:spLocks/>
            </p:cNvSpPr>
            <p:nvPr/>
          </p:nvSpPr>
          <p:spPr bwMode="auto">
            <a:xfrm>
              <a:off x="63862"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600"/>
                  </a:lnTo>
                  <a:lnTo>
                    <a:pt x="12936" y="21482"/>
                  </a:lnTo>
                  <a:lnTo>
                    <a:pt x="15073" y="20774"/>
                  </a:lnTo>
                  <a:lnTo>
                    <a:pt x="16022" y="20302"/>
                  </a:lnTo>
                  <a:lnTo>
                    <a:pt x="16971" y="19711"/>
                  </a:lnTo>
                  <a:lnTo>
                    <a:pt x="17684" y="19121"/>
                  </a:lnTo>
                  <a:lnTo>
                    <a:pt x="18514" y="18413"/>
                  </a:lnTo>
                  <a:lnTo>
                    <a:pt x="19108" y="17587"/>
                  </a:lnTo>
                  <a:lnTo>
                    <a:pt x="19820" y="16879"/>
                  </a:lnTo>
                  <a:lnTo>
                    <a:pt x="20295" y="15934"/>
                  </a:lnTo>
                  <a:lnTo>
                    <a:pt x="20888" y="14990"/>
                  </a:lnTo>
                  <a:lnTo>
                    <a:pt x="21125" y="13928"/>
                  </a:lnTo>
                  <a:lnTo>
                    <a:pt x="21363" y="12984"/>
                  </a:lnTo>
                  <a:lnTo>
                    <a:pt x="21600" y="11921"/>
                  </a:lnTo>
                  <a:lnTo>
                    <a:pt x="21600" y="9679"/>
                  </a:lnTo>
                  <a:lnTo>
                    <a:pt x="21125" y="7554"/>
                  </a:lnTo>
                  <a:lnTo>
                    <a:pt x="20888" y="6610"/>
                  </a:lnTo>
                  <a:lnTo>
                    <a:pt x="20295" y="5666"/>
                  </a:lnTo>
                  <a:lnTo>
                    <a:pt x="19820" y="4839"/>
                  </a:lnTo>
                  <a:lnTo>
                    <a:pt x="19108" y="3895"/>
                  </a:lnTo>
                  <a:lnTo>
                    <a:pt x="18514" y="3187"/>
                  </a:lnTo>
                  <a:lnTo>
                    <a:pt x="17684" y="2479"/>
                  </a:lnTo>
                  <a:lnTo>
                    <a:pt x="16971" y="1889"/>
                  </a:lnTo>
                  <a:lnTo>
                    <a:pt x="16022" y="1298"/>
                  </a:lnTo>
                  <a:lnTo>
                    <a:pt x="15073" y="826"/>
                  </a:lnTo>
                  <a:lnTo>
                    <a:pt x="14004" y="472"/>
                  </a:lnTo>
                  <a:lnTo>
                    <a:pt x="12936" y="236"/>
                  </a:lnTo>
                  <a:lnTo>
                    <a:pt x="11868" y="118"/>
                  </a:lnTo>
                  <a:lnTo>
                    <a:pt x="10919" y="0"/>
                  </a:lnTo>
                  <a:lnTo>
                    <a:pt x="9732" y="118"/>
                  </a:lnTo>
                  <a:lnTo>
                    <a:pt x="8664" y="236"/>
                  </a:lnTo>
                  <a:lnTo>
                    <a:pt x="7596" y="472"/>
                  </a:lnTo>
                  <a:lnTo>
                    <a:pt x="6646" y="826"/>
                  </a:lnTo>
                  <a:lnTo>
                    <a:pt x="5697" y="1298"/>
                  </a:lnTo>
                  <a:lnTo>
                    <a:pt x="4866" y="1889"/>
                  </a:lnTo>
                  <a:lnTo>
                    <a:pt x="3916" y="2479"/>
                  </a:lnTo>
                  <a:lnTo>
                    <a:pt x="2492" y="3895"/>
                  </a:lnTo>
                  <a:lnTo>
                    <a:pt x="1899" y="4839"/>
                  </a:lnTo>
                  <a:lnTo>
                    <a:pt x="1305" y="5666"/>
                  </a:lnTo>
                  <a:lnTo>
                    <a:pt x="831" y="6610"/>
                  </a:lnTo>
                  <a:lnTo>
                    <a:pt x="475" y="7554"/>
                  </a:lnTo>
                  <a:lnTo>
                    <a:pt x="237" y="8616"/>
                  </a:lnTo>
                  <a:lnTo>
                    <a:pt x="119" y="9679"/>
                  </a:lnTo>
                  <a:lnTo>
                    <a:pt x="0" y="10859"/>
                  </a:lnTo>
                  <a:lnTo>
                    <a:pt x="237" y="12984"/>
                  </a:lnTo>
                  <a:lnTo>
                    <a:pt x="475" y="13928"/>
                  </a:lnTo>
                  <a:lnTo>
                    <a:pt x="831" y="14990"/>
                  </a:lnTo>
                  <a:lnTo>
                    <a:pt x="1305" y="15934"/>
                  </a:lnTo>
                  <a:lnTo>
                    <a:pt x="1899" y="16879"/>
                  </a:lnTo>
                  <a:lnTo>
                    <a:pt x="2492" y="17587"/>
                  </a:lnTo>
                  <a:lnTo>
                    <a:pt x="3204" y="18413"/>
                  </a:lnTo>
                  <a:lnTo>
                    <a:pt x="3916" y="19121"/>
                  </a:lnTo>
                  <a:lnTo>
                    <a:pt x="4866" y="19711"/>
                  </a:lnTo>
                  <a:lnTo>
                    <a:pt x="5697" y="20302"/>
                  </a:lnTo>
                  <a:lnTo>
                    <a:pt x="6646" y="20774"/>
                  </a:lnTo>
                  <a:lnTo>
                    <a:pt x="7596" y="21128"/>
                  </a:lnTo>
                  <a:lnTo>
                    <a:pt x="8664" y="21482"/>
                  </a:lnTo>
                  <a:lnTo>
                    <a:pt x="9732" y="21600"/>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6" name="AutoShape 55"/>
            <p:cNvSpPr>
              <a:spLocks/>
            </p:cNvSpPr>
            <p:nvPr/>
          </p:nvSpPr>
          <p:spPr bwMode="auto">
            <a:xfrm>
              <a:off x="73052"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482"/>
                  </a:lnTo>
                  <a:lnTo>
                    <a:pt x="15073" y="20774"/>
                  </a:lnTo>
                  <a:lnTo>
                    <a:pt x="16022" y="20302"/>
                  </a:lnTo>
                  <a:lnTo>
                    <a:pt x="17684" y="19121"/>
                  </a:lnTo>
                  <a:lnTo>
                    <a:pt x="18514" y="18413"/>
                  </a:lnTo>
                  <a:lnTo>
                    <a:pt x="19108" y="17587"/>
                  </a:lnTo>
                  <a:lnTo>
                    <a:pt x="19820" y="16879"/>
                  </a:lnTo>
                  <a:lnTo>
                    <a:pt x="20295" y="15934"/>
                  </a:lnTo>
                  <a:lnTo>
                    <a:pt x="20888" y="14990"/>
                  </a:lnTo>
                  <a:lnTo>
                    <a:pt x="21244" y="13928"/>
                  </a:lnTo>
                  <a:lnTo>
                    <a:pt x="21481" y="12984"/>
                  </a:lnTo>
                  <a:lnTo>
                    <a:pt x="21600" y="11921"/>
                  </a:lnTo>
                  <a:lnTo>
                    <a:pt x="21600" y="9679"/>
                  </a:lnTo>
                  <a:lnTo>
                    <a:pt x="21481" y="8616"/>
                  </a:lnTo>
                  <a:lnTo>
                    <a:pt x="21244" y="7554"/>
                  </a:lnTo>
                  <a:lnTo>
                    <a:pt x="20888" y="6610"/>
                  </a:lnTo>
                  <a:lnTo>
                    <a:pt x="20295" y="5666"/>
                  </a:lnTo>
                  <a:lnTo>
                    <a:pt x="19820" y="4839"/>
                  </a:lnTo>
                  <a:lnTo>
                    <a:pt x="19108" y="3895"/>
                  </a:lnTo>
                  <a:lnTo>
                    <a:pt x="18514" y="3187"/>
                  </a:lnTo>
                  <a:lnTo>
                    <a:pt x="17684" y="2479"/>
                  </a:lnTo>
                  <a:lnTo>
                    <a:pt x="16022" y="1298"/>
                  </a:lnTo>
                  <a:lnTo>
                    <a:pt x="15073" y="826"/>
                  </a:lnTo>
                  <a:lnTo>
                    <a:pt x="14004" y="472"/>
                  </a:lnTo>
                  <a:lnTo>
                    <a:pt x="12936" y="236"/>
                  </a:lnTo>
                  <a:lnTo>
                    <a:pt x="10800" y="0"/>
                  </a:lnTo>
                  <a:lnTo>
                    <a:pt x="8664" y="236"/>
                  </a:lnTo>
                  <a:lnTo>
                    <a:pt x="7596" y="472"/>
                  </a:lnTo>
                  <a:lnTo>
                    <a:pt x="6646" y="826"/>
                  </a:lnTo>
                  <a:lnTo>
                    <a:pt x="5697" y="1298"/>
                  </a:lnTo>
                  <a:lnTo>
                    <a:pt x="4747" y="1889"/>
                  </a:lnTo>
                  <a:lnTo>
                    <a:pt x="4035" y="2479"/>
                  </a:lnTo>
                  <a:lnTo>
                    <a:pt x="2374" y="3895"/>
                  </a:lnTo>
                  <a:lnTo>
                    <a:pt x="1899" y="4839"/>
                  </a:lnTo>
                  <a:lnTo>
                    <a:pt x="1187" y="5666"/>
                  </a:lnTo>
                  <a:lnTo>
                    <a:pt x="475" y="7554"/>
                  </a:lnTo>
                  <a:lnTo>
                    <a:pt x="0" y="9679"/>
                  </a:lnTo>
                  <a:lnTo>
                    <a:pt x="0" y="11921"/>
                  </a:lnTo>
                  <a:lnTo>
                    <a:pt x="237" y="12984"/>
                  </a:lnTo>
                  <a:lnTo>
                    <a:pt x="475" y="13928"/>
                  </a:lnTo>
                  <a:lnTo>
                    <a:pt x="831" y="14990"/>
                  </a:lnTo>
                  <a:lnTo>
                    <a:pt x="1187" y="15934"/>
                  </a:lnTo>
                  <a:lnTo>
                    <a:pt x="1899" y="16879"/>
                  </a:lnTo>
                  <a:lnTo>
                    <a:pt x="2374" y="17587"/>
                  </a:lnTo>
                  <a:lnTo>
                    <a:pt x="3204" y="18413"/>
                  </a:lnTo>
                  <a:lnTo>
                    <a:pt x="4035" y="19121"/>
                  </a:lnTo>
                  <a:lnTo>
                    <a:pt x="4747" y="19711"/>
                  </a:lnTo>
                  <a:lnTo>
                    <a:pt x="5697" y="20302"/>
                  </a:lnTo>
                  <a:lnTo>
                    <a:pt x="6646" y="20774"/>
                  </a:lnTo>
                  <a:lnTo>
                    <a:pt x="7596" y="21128"/>
                  </a:lnTo>
                  <a:lnTo>
                    <a:pt x="8664" y="21482"/>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7" name="AutoShape 56"/>
            <p:cNvSpPr>
              <a:spLocks/>
            </p:cNvSpPr>
            <p:nvPr/>
          </p:nvSpPr>
          <p:spPr bwMode="auto">
            <a:xfrm>
              <a:off x="181964" y="402299"/>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58" y="0"/>
                  </a:lnTo>
                  <a:lnTo>
                    <a:pt x="19944" y="99"/>
                  </a:lnTo>
                  <a:lnTo>
                    <a:pt x="20113" y="197"/>
                  </a:lnTo>
                  <a:lnTo>
                    <a:pt x="20315" y="592"/>
                  </a:lnTo>
                  <a:lnTo>
                    <a:pt x="20485" y="888"/>
                  </a:lnTo>
                  <a:lnTo>
                    <a:pt x="20620" y="1282"/>
                  </a:lnTo>
                  <a:lnTo>
                    <a:pt x="20772" y="1874"/>
                  </a:lnTo>
                  <a:lnTo>
                    <a:pt x="20924" y="2564"/>
                  </a:lnTo>
                  <a:lnTo>
                    <a:pt x="21059" y="3156"/>
                  </a:lnTo>
                  <a:lnTo>
                    <a:pt x="21177" y="3945"/>
                  </a:lnTo>
                  <a:lnTo>
                    <a:pt x="21380" y="5721"/>
                  </a:lnTo>
                  <a:lnTo>
                    <a:pt x="21448" y="6707"/>
                  </a:lnTo>
                  <a:lnTo>
                    <a:pt x="21499" y="7693"/>
                  </a:lnTo>
                  <a:lnTo>
                    <a:pt x="21566" y="8679"/>
                  </a:lnTo>
                  <a:lnTo>
                    <a:pt x="21600" y="10849"/>
                  </a:lnTo>
                  <a:lnTo>
                    <a:pt x="21583" y="11934"/>
                  </a:lnTo>
                  <a:lnTo>
                    <a:pt x="21566" y="12921"/>
                  </a:lnTo>
                  <a:lnTo>
                    <a:pt x="21499" y="14005"/>
                  </a:lnTo>
                  <a:lnTo>
                    <a:pt x="21448" y="14992"/>
                  </a:lnTo>
                  <a:lnTo>
                    <a:pt x="21380" y="15879"/>
                  </a:lnTo>
                  <a:lnTo>
                    <a:pt x="21177" y="17655"/>
                  </a:lnTo>
                  <a:lnTo>
                    <a:pt x="21059" y="18345"/>
                  </a:lnTo>
                  <a:lnTo>
                    <a:pt x="20924" y="19036"/>
                  </a:lnTo>
                  <a:lnTo>
                    <a:pt x="20772" y="19726"/>
                  </a:lnTo>
                  <a:lnTo>
                    <a:pt x="20620" y="20219"/>
                  </a:lnTo>
                  <a:lnTo>
                    <a:pt x="20485" y="20712"/>
                  </a:lnTo>
                  <a:lnTo>
                    <a:pt x="20315" y="21008"/>
                  </a:lnTo>
                  <a:lnTo>
                    <a:pt x="20113" y="21304"/>
                  </a:lnTo>
                  <a:lnTo>
                    <a:pt x="19944" y="21501"/>
                  </a:lnTo>
                  <a:lnTo>
                    <a:pt x="19758" y="21600"/>
                  </a:lnTo>
                  <a:lnTo>
                    <a:pt x="1825" y="21600"/>
                  </a:lnTo>
                  <a:lnTo>
                    <a:pt x="1639" y="21501"/>
                  </a:lnTo>
                  <a:lnTo>
                    <a:pt x="1454" y="21304"/>
                  </a:lnTo>
                  <a:lnTo>
                    <a:pt x="1115" y="20712"/>
                  </a:lnTo>
                  <a:lnTo>
                    <a:pt x="946" y="20219"/>
                  </a:lnTo>
                  <a:lnTo>
                    <a:pt x="794" y="19726"/>
                  </a:lnTo>
                  <a:lnTo>
                    <a:pt x="642" y="19036"/>
                  </a:lnTo>
                  <a:lnTo>
                    <a:pt x="406" y="17655"/>
                  </a:lnTo>
                  <a:lnTo>
                    <a:pt x="287" y="16767"/>
                  </a:lnTo>
                  <a:lnTo>
                    <a:pt x="118" y="14992"/>
                  </a:lnTo>
                  <a:lnTo>
                    <a:pt x="68" y="14005"/>
                  </a:lnTo>
                  <a:lnTo>
                    <a:pt x="34" y="12921"/>
                  </a:lnTo>
                  <a:lnTo>
                    <a:pt x="0" y="11934"/>
                  </a:lnTo>
                  <a:lnTo>
                    <a:pt x="0" y="9764"/>
                  </a:lnTo>
                  <a:lnTo>
                    <a:pt x="34" y="8679"/>
                  </a:lnTo>
                  <a:lnTo>
                    <a:pt x="68" y="7693"/>
                  </a:lnTo>
                  <a:lnTo>
                    <a:pt x="118" y="6707"/>
                  </a:lnTo>
                  <a:lnTo>
                    <a:pt x="203" y="5721"/>
                  </a:lnTo>
                  <a:lnTo>
                    <a:pt x="287" y="4833"/>
                  </a:lnTo>
                  <a:lnTo>
                    <a:pt x="406" y="3945"/>
                  </a:lnTo>
                  <a:lnTo>
                    <a:pt x="524" y="3156"/>
                  </a:lnTo>
                  <a:lnTo>
                    <a:pt x="642" y="2564"/>
                  </a:lnTo>
                  <a:lnTo>
                    <a:pt x="794" y="1874"/>
                  </a:lnTo>
                  <a:lnTo>
                    <a:pt x="946" y="1282"/>
                  </a:lnTo>
                  <a:lnTo>
                    <a:pt x="1115" y="888"/>
                  </a:lnTo>
                  <a:lnTo>
                    <a:pt x="1285" y="592"/>
                  </a:lnTo>
                  <a:lnTo>
                    <a:pt x="1454" y="197"/>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8" name="AutoShape 57"/>
            <p:cNvSpPr>
              <a:spLocks/>
            </p:cNvSpPr>
            <p:nvPr/>
          </p:nvSpPr>
          <p:spPr bwMode="auto">
            <a:xfrm>
              <a:off x="35924"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481"/>
                  </a:lnTo>
                  <a:lnTo>
                    <a:pt x="14046" y="21125"/>
                  </a:lnTo>
                  <a:lnTo>
                    <a:pt x="14872" y="20769"/>
                  </a:lnTo>
                  <a:lnTo>
                    <a:pt x="15934" y="20413"/>
                  </a:lnTo>
                  <a:lnTo>
                    <a:pt x="16761" y="19701"/>
                  </a:lnTo>
                  <a:lnTo>
                    <a:pt x="17705" y="19226"/>
                  </a:lnTo>
                  <a:lnTo>
                    <a:pt x="18413" y="18396"/>
                  </a:lnTo>
                  <a:lnTo>
                    <a:pt x="19121" y="17802"/>
                  </a:lnTo>
                  <a:lnTo>
                    <a:pt x="20302" y="15903"/>
                  </a:lnTo>
                  <a:lnTo>
                    <a:pt x="20656" y="14954"/>
                  </a:lnTo>
                  <a:lnTo>
                    <a:pt x="21128" y="14123"/>
                  </a:lnTo>
                  <a:lnTo>
                    <a:pt x="21364" y="13055"/>
                  </a:lnTo>
                  <a:lnTo>
                    <a:pt x="21482" y="11987"/>
                  </a:lnTo>
                  <a:lnTo>
                    <a:pt x="21600" y="10800"/>
                  </a:lnTo>
                  <a:lnTo>
                    <a:pt x="21364" y="8664"/>
                  </a:lnTo>
                  <a:lnTo>
                    <a:pt x="21128" y="7596"/>
                  </a:lnTo>
                  <a:lnTo>
                    <a:pt x="20656" y="6527"/>
                  </a:lnTo>
                  <a:lnTo>
                    <a:pt x="20302" y="5697"/>
                  </a:lnTo>
                  <a:lnTo>
                    <a:pt x="19711" y="4747"/>
                  </a:lnTo>
                  <a:lnTo>
                    <a:pt x="19121" y="3916"/>
                  </a:lnTo>
                  <a:lnTo>
                    <a:pt x="18413" y="3086"/>
                  </a:lnTo>
                  <a:lnTo>
                    <a:pt x="17705" y="2492"/>
                  </a:lnTo>
                  <a:lnTo>
                    <a:pt x="16761" y="1780"/>
                  </a:lnTo>
                  <a:lnTo>
                    <a:pt x="15934" y="1305"/>
                  </a:lnTo>
                  <a:lnTo>
                    <a:pt x="14872" y="712"/>
                  </a:lnTo>
                  <a:lnTo>
                    <a:pt x="14046" y="356"/>
                  </a:lnTo>
                  <a:lnTo>
                    <a:pt x="12984" y="119"/>
                  </a:lnTo>
                  <a:lnTo>
                    <a:pt x="11921" y="0"/>
                  </a:lnTo>
                  <a:lnTo>
                    <a:pt x="9679" y="0"/>
                  </a:lnTo>
                  <a:lnTo>
                    <a:pt x="8616" y="119"/>
                  </a:lnTo>
                  <a:lnTo>
                    <a:pt x="7554" y="356"/>
                  </a:lnTo>
                  <a:lnTo>
                    <a:pt x="6492" y="712"/>
                  </a:lnTo>
                  <a:lnTo>
                    <a:pt x="5666" y="1305"/>
                  </a:lnTo>
                  <a:lnTo>
                    <a:pt x="4721" y="1780"/>
                  </a:lnTo>
                  <a:lnTo>
                    <a:pt x="3895" y="2492"/>
                  </a:lnTo>
                  <a:lnTo>
                    <a:pt x="3187" y="3086"/>
                  </a:lnTo>
                  <a:lnTo>
                    <a:pt x="2479" y="3916"/>
                  </a:lnTo>
                  <a:lnTo>
                    <a:pt x="1889" y="4747"/>
                  </a:lnTo>
                  <a:lnTo>
                    <a:pt x="1298" y="5697"/>
                  </a:lnTo>
                  <a:lnTo>
                    <a:pt x="826" y="6527"/>
                  </a:lnTo>
                  <a:lnTo>
                    <a:pt x="472" y="7596"/>
                  </a:lnTo>
                  <a:lnTo>
                    <a:pt x="0" y="9732"/>
                  </a:lnTo>
                  <a:lnTo>
                    <a:pt x="0" y="11987"/>
                  </a:lnTo>
                  <a:lnTo>
                    <a:pt x="472" y="14123"/>
                  </a:lnTo>
                  <a:lnTo>
                    <a:pt x="826" y="14954"/>
                  </a:lnTo>
                  <a:lnTo>
                    <a:pt x="1298" y="15903"/>
                  </a:lnTo>
                  <a:lnTo>
                    <a:pt x="2479" y="17802"/>
                  </a:lnTo>
                  <a:lnTo>
                    <a:pt x="3187" y="18396"/>
                  </a:lnTo>
                  <a:lnTo>
                    <a:pt x="3895" y="19226"/>
                  </a:lnTo>
                  <a:lnTo>
                    <a:pt x="4721" y="19701"/>
                  </a:lnTo>
                  <a:lnTo>
                    <a:pt x="5666" y="20413"/>
                  </a:lnTo>
                  <a:lnTo>
                    <a:pt x="6492" y="20769"/>
                  </a:lnTo>
                  <a:lnTo>
                    <a:pt x="8616" y="21481"/>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09" name="AutoShape 58"/>
            <p:cNvSpPr>
              <a:spLocks/>
            </p:cNvSpPr>
            <p:nvPr/>
          </p:nvSpPr>
          <p:spPr bwMode="auto">
            <a:xfrm>
              <a:off x="45298"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481"/>
                  </a:lnTo>
                  <a:lnTo>
                    <a:pt x="14046" y="21125"/>
                  </a:lnTo>
                  <a:lnTo>
                    <a:pt x="15934" y="20413"/>
                  </a:lnTo>
                  <a:lnTo>
                    <a:pt x="16761" y="19701"/>
                  </a:lnTo>
                  <a:lnTo>
                    <a:pt x="17705" y="19226"/>
                  </a:lnTo>
                  <a:lnTo>
                    <a:pt x="18413" y="18396"/>
                  </a:lnTo>
                  <a:lnTo>
                    <a:pt x="19121" y="17802"/>
                  </a:lnTo>
                  <a:lnTo>
                    <a:pt x="20302" y="15903"/>
                  </a:lnTo>
                  <a:lnTo>
                    <a:pt x="20656" y="14954"/>
                  </a:lnTo>
                  <a:lnTo>
                    <a:pt x="21010" y="14123"/>
                  </a:lnTo>
                  <a:lnTo>
                    <a:pt x="21364" y="13055"/>
                  </a:lnTo>
                  <a:lnTo>
                    <a:pt x="21482" y="11987"/>
                  </a:lnTo>
                  <a:lnTo>
                    <a:pt x="21600" y="10800"/>
                  </a:lnTo>
                  <a:lnTo>
                    <a:pt x="21364" y="8664"/>
                  </a:lnTo>
                  <a:lnTo>
                    <a:pt x="20656" y="6527"/>
                  </a:lnTo>
                  <a:lnTo>
                    <a:pt x="20302" y="5697"/>
                  </a:lnTo>
                  <a:lnTo>
                    <a:pt x="19711" y="4747"/>
                  </a:lnTo>
                  <a:lnTo>
                    <a:pt x="19121" y="3916"/>
                  </a:lnTo>
                  <a:lnTo>
                    <a:pt x="18413" y="3086"/>
                  </a:lnTo>
                  <a:lnTo>
                    <a:pt x="17705" y="2492"/>
                  </a:lnTo>
                  <a:lnTo>
                    <a:pt x="16761" y="1780"/>
                  </a:lnTo>
                  <a:lnTo>
                    <a:pt x="15934" y="1305"/>
                  </a:lnTo>
                  <a:lnTo>
                    <a:pt x="14990" y="712"/>
                  </a:lnTo>
                  <a:lnTo>
                    <a:pt x="14046" y="356"/>
                  </a:lnTo>
                  <a:lnTo>
                    <a:pt x="12984" y="119"/>
                  </a:lnTo>
                  <a:lnTo>
                    <a:pt x="11921" y="0"/>
                  </a:lnTo>
                  <a:lnTo>
                    <a:pt x="9679" y="0"/>
                  </a:lnTo>
                  <a:lnTo>
                    <a:pt x="8616" y="119"/>
                  </a:lnTo>
                  <a:lnTo>
                    <a:pt x="7554" y="356"/>
                  </a:lnTo>
                  <a:lnTo>
                    <a:pt x="6492" y="712"/>
                  </a:lnTo>
                  <a:lnTo>
                    <a:pt x="5666" y="1305"/>
                  </a:lnTo>
                  <a:lnTo>
                    <a:pt x="4721" y="1780"/>
                  </a:lnTo>
                  <a:lnTo>
                    <a:pt x="3895" y="2492"/>
                  </a:lnTo>
                  <a:lnTo>
                    <a:pt x="3069" y="3086"/>
                  </a:lnTo>
                  <a:lnTo>
                    <a:pt x="2479" y="3916"/>
                  </a:lnTo>
                  <a:lnTo>
                    <a:pt x="1770" y="4747"/>
                  </a:lnTo>
                  <a:lnTo>
                    <a:pt x="1298" y="5697"/>
                  </a:lnTo>
                  <a:lnTo>
                    <a:pt x="944" y="6527"/>
                  </a:lnTo>
                  <a:lnTo>
                    <a:pt x="472" y="7596"/>
                  </a:lnTo>
                  <a:lnTo>
                    <a:pt x="236" y="8664"/>
                  </a:lnTo>
                  <a:lnTo>
                    <a:pt x="0" y="10800"/>
                  </a:lnTo>
                  <a:lnTo>
                    <a:pt x="118" y="11987"/>
                  </a:lnTo>
                  <a:lnTo>
                    <a:pt x="236" y="13055"/>
                  </a:lnTo>
                  <a:lnTo>
                    <a:pt x="472" y="14123"/>
                  </a:lnTo>
                  <a:lnTo>
                    <a:pt x="944" y="14954"/>
                  </a:lnTo>
                  <a:lnTo>
                    <a:pt x="1298" y="15903"/>
                  </a:lnTo>
                  <a:lnTo>
                    <a:pt x="1770" y="16853"/>
                  </a:lnTo>
                  <a:lnTo>
                    <a:pt x="2479" y="17802"/>
                  </a:lnTo>
                  <a:lnTo>
                    <a:pt x="3895" y="19226"/>
                  </a:lnTo>
                  <a:lnTo>
                    <a:pt x="4721" y="19701"/>
                  </a:lnTo>
                  <a:lnTo>
                    <a:pt x="5666" y="20413"/>
                  </a:lnTo>
                  <a:lnTo>
                    <a:pt x="6492" y="20769"/>
                  </a:lnTo>
                  <a:lnTo>
                    <a:pt x="8616" y="21481"/>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0" name="AutoShape 59"/>
            <p:cNvSpPr>
              <a:spLocks/>
            </p:cNvSpPr>
            <p:nvPr/>
          </p:nvSpPr>
          <p:spPr bwMode="auto">
            <a:xfrm>
              <a:off x="54672"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866" y="21481"/>
                  </a:lnTo>
                  <a:lnTo>
                    <a:pt x="14990" y="20769"/>
                  </a:lnTo>
                  <a:lnTo>
                    <a:pt x="15934" y="20413"/>
                  </a:lnTo>
                  <a:lnTo>
                    <a:pt x="16879" y="19701"/>
                  </a:lnTo>
                  <a:lnTo>
                    <a:pt x="17587" y="19226"/>
                  </a:lnTo>
                  <a:lnTo>
                    <a:pt x="18413" y="18396"/>
                  </a:lnTo>
                  <a:lnTo>
                    <a:pt x="19121" y="17802"/>
                  </a:lnTo>
                  <a:lnTo>
                    <a:pt x="20302" y="15903"/>
                  </a:lnTo>
                  <a:lnTo>
                    <a:pt x="20774" y="14954"/>
                  </a:lnTo>
                  <a:lnTo>
                    <a:pt x="21010" y="14123"/>
                  </a:lnTo>
                  <a:lnTo>
                    <a:pt x="21246" y="13055"/>
                  </a:lnTo>
                  <a:lnTo>
                    <a:pt x="21600" y="11987"/>
                  </a:lnTo>
                  <a:lnTo>
                    <a:pt x="21600" y="9732"/>
                  </a:lnTo>
                  <a:lnTo>
                    <a:pt x="21246" y="8664"/>
                  </a:lnTo>
                  <a:lnTo>
                    <a:pt x="20774" y="6527"/>
                  </a:lnTo>
                  <a:lnTo>
                    <a:pt x="20302" y="5697"/>
                  </a:lnTo>
                  <a:lnTo>
                    <a:pt x="19711" y="4747"/>
                  </a:lnTo>
                  <a:lnTo>
                    <a:pt x="19121" y="3916"/>
                  </a:lnTo>
                  <a:lnTo>
                    <a:pt x="18413" y="3086"/>
                  </a:lnTo>
                  <a:lnTo>
                    <a:pt x="17587" y="2492"/>
                  </a:lnTo>
                  <a:lnTo>
                    <a:pt x="16879" y="1780"/>
                  </a:lnTo>
                  <a:lnTo>
                    <a:pt x="15934" y="1305"/>
                  </a:lnTo>
                  <a:lnTo>
                    <a:pt x="14990" y="712"/>
                  </a:lnTo>
                  <a:lnTo>
                    <a:pt x="13928" y="356"/>
                  </a:lnTo>
                  <a:lnTo>
                    <a:pt x="12866" y="119"/>
                  </a:lnTo>
                  <a:lnTo>
                    <a:pt x="11921" y="0"/>
                  </a:lnTo>
                  <a:lnTo>
                    <a:pt x="9679" y="0"/>
                  </a:lnTo>
                  <a:lnTo>
                    <a:pt x="8616" y="119"/>
                  </a:lnTo>
                  <a:lnTo>
                    <a:pt x="7554" y="356"/>
                  </a:lnTo>
                  <a:lnTo>
                    <a:pt x="6610" y="712"/>
                  </a:lnTo>
                  <a:lnTo>
                    <a:pt x="5548" y="1305"/>
                  </a:lnTo>
                  <a:lnTo>
                    <a:pt x="4839" y="1780"/>
                  </a:lnTo>
                  <a:lnTo>
                    <a:pt x="3895" y="2492"/>
                  </a:lnTo>
                  <a:lnTo>
                    <a:pt x="3069" y="3086"/>
                  </a:lnTo>
                  <a:lnTo>
                    <a:pt x="2479" y="3916"/>
                  </a:lnTo>
                  <a:lnTo>
                    <a:pt x="1770" y="4747"/>
                  </a:lnTo>
                  <a:lnTo>
                    <a:pt x="1298" y="5697"/>
                  </a:lnTo>
                  <a:lnTo>
                    <a:pt x="826" y="6527"/>
                  </a:lnTo>
                  <a:lnTo>
                    <a:pt x="472" y="7596"/>
                  </a:lnTo>
                  <a:lnTo>
                    <a:pt x="236" y="8664"/>
                  </a:lnTo>
                  <a:lnTo>
                    <a:pt x="0" y="10800"/>
                  </a:lnTo>
                  <a:lnTo>
                    <a:pt x="118" y="11987"/>
                  </a:lnTo>
                  <a:lnTo>
                    <a:pt x="236" y="13055"/>
                  </a:lnTo>
                  <a:lnTo>
                    <a:pt x="472" y="14123"/>
                  </a:lnTo>
                  <a:lnTo>
                    <a:pt x="826" y="14954"/>
                  </a:lnTo>
                  <a:lnTo>
                    <a:pt x="1770" y="16853"/>
                  </a:lnTo>
                  <a:lnTo>
                    <a:pt x="2479" y="17802"/>
                  </a:lnTo>
                  <a:lnTo>
                    <a:pt x="3895" y="19226"/>
                  </a:lnTo>
                  <a:lnTo>
                    <a:pt x="4839" y="19701"/>
                  </a:lnTo>
                  <a:lnTo>
                    <a:pt x="5548" y="20413"/>
                  </a:lnTo>
                  <a:lnTo>
                    <a:pt x="6610" y="20769"/>
                  </a:lnTo>
                  <a:lnTo>
                    <a:pt x="7554" y="21125"/>
                  </a:lnTo>
                  <a:lnTo>
                    <a:pt x="8616" y="21481"/>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1" name="AutoShape 60"/>
            <p:cNvSpPr>
              <a:spLocks/>
            </p:cNvSpPr>
            <p:nvPr/>
          </p:nvSpPr>
          <p:spPr bwMode="auto">
            <a:xfrm>
              <a:off x="63862"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600"/>
                  </a:lnTo>
                  <a:lnTo>
                    <a:pt x="12936" y="21481"/>
                  </a:lnTo>
                  <a:lnTo>
                    <a:pt x="15073" y="20769"/>
                  </a:lnTo>
                  <a:lnTo>
                    <a:pt x="16022" y="20413"/>
                  </a:lnTo>
                  <a:lnTo>
                    <a:pt x="16971" y="19701"/>
                  </a:lnTo>
                  <a:lnTo>
                    <a:pt x="17684" y="19226"/>
                  </a:lnTo>
                  <a:lnTo>
                    <a:pt x="19108" y="17802"/>
                  </a:lnTo>
                  <a:lnTo>
                    <a:pt x="19820" y="16853"/>
                  </a:lnTo>
                  <a:lnTo>
                    <a:pt x="20295" y="15903"/>
                  </a:lnTo>
                  <a:lnTo>
                    <a:pt x="20888" y="14954"/>
                  </a:lnTo>
                  <a:lnTo>
                    <a:pt x="21125" y="14123"/>
                  </a:lnTo>
                  <a:lnTo>
                    <a:pt x="21600" y="11987"/>
                  </a:lnTo>
                  <a:lnTo>
                    <a:pt x="21600" y="9732"/>
                  </a:lnTo>
                  <a:lnTo>
                    <a:pt x="20888" y="6527"/>
                  </a:lnTo>
                  <a:lnTo>
                    <a:pt x="20295" y="5697"/>
                  </a:lnTo>
                  <a:lnTo>
                    <a:pt x="19820" y="4747"/>
                  </a:lnTo>
                  <a:lnTo>
                    <a:pt x="19108" y="3916"/>
                  </a:lnTo>
                  <a:lnTo>
                    <a:pt x="18514" y="3086"/>
                  </a:lnTo>
                  <a:lnTo>
                    <a:pt x="17684" y="2492"/>
                  </a:lnTo>
                  <a:lnTo>
                    <a:pt x="16971" y="1780"/>
                  </a:lnTo>
                  <a:lnTo>
                    <a:pt x="16022" y="1305"/>
                  </a:lnTo>
                  <a:lnTo>
                    <a:pt x="15073" y="712"/>
                  </a:lnTo>
                  <a:lnTo>
                    <a:pt x="14004" y="356"/>
                  </a:lnTo>
                  <a:lnTo>
                    <a:pt x="12936" y="119"/>
                  </a:lnTo>
                  <a:lnTo>
                    <a:pt x="11868" y="0"/>
                  </a:lnTo>
                  <a:lnTo>
                    <a:pt x="9732" y="0"/>
                  </a:lnTo>
                  <a:lnTo>
                    <a:pt x="8664" y="119"/>
                  </a:lnTo>
                  <a:lnTo>
                    <a:pt x="7596" y="356"/>
                  </a:lnTo>
                  <a:lnTo>
                    <a:pt x="6646" y="712"/>
                  </a:lnTo>
                  <a:lnTo>
                    <a:pt x="5697" y="1305"/>
                  </a:lnTo>
                  <a:lnTo>
                    <a:pt x="4866" y="1780"/>
                  </a:lnTo>
                  <a:lnTo>
                    <a:pt x="3916" y="2492"/>
                  </a:lnTo>
                  <a:lnTo>
                    <a:pt x="3204" y="3086"/>
                  </a:lnTo>
                  <a:lnTo>
                    <a:pt x="2492" y="3916"/>
                  </a:lnTo>
                  <a:lnTo>
                    <a:pt x="1899" y="4747"/>
                  </a:lnTo>
                  <a:lnTo>
                    <a:pt x="1305" y="5697"/>
                  </a:lnTo>
                  <a:lnTo>
                    <a:pt x="831" y="6527"/>
                  </a:lnTo>
                  <a:lnTo>
                    <a:pt x="475" y="7596"/>
                  </a:lnTo>
                  <a:lnTo>
                    <a:pt x="237" y="8664"/>
                  </a:lnTo>
                  <a:lnTo>
                    <a:pt x="0" y="10800"/>
                  </a:lnTo>
                  <a:lnTo>
                    <a:pt x="119" y="11987"/>
                  </a:lnTo>
                  <a:lnTo>
                    <a:pt x="237" y="13055"/>
                  </a:lnTo>
                  <a:lnTo>
                    <a:pt x="475" y="14123"/>
                  </a:lnTo>
                  <a:lnTo>
                    <a:pt x="831" y="14954"/>
                  </a:lnTo>
                  <a:lnTo>
                    <a:pt x="1305" y="15903"/>
                  </a:lnTo>
                  <a:lnTo>
                    <a:pt x="2492" y="17802"/>
                  </a:lnTo>
                  <a:lnTo>
                    <a:pt x="3204" y="18396"/>
                  </a:lnTo>
                  <a:lnTo>
                    <a:pt x="3916" y="19226"/>
                  </a:lnTo>
                  <a:lnTo>
                    <a:pt x="4866" y="19701"/>
                  </a:lnTo>
                  <a:lnTo>
                    <a:pt x="5697" y="20413"/>
                  </a:lnTo>
                  <a:lnTo>
                    <a:pt x="7596" y="21125"/>
                  </a:lnTo>
                  <a:lnTo>
                    <a:pt x="8664" y="21481"/>
                  </a:lnTo>
                  <a:lnTo>
                    <a:pt x="9732" y="21600"/>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2" name="AutoShape 61"/>
            <p:cNvSpPr>
              <a:spLocks/>
            </p:cNvSpPr>
            <p:nvPr/>
          </p:nvSpPr>
          <p:spPr bwMode="auto">
            <a:xfrm>
              <a:off x="73052"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481"/>
                  </a:lnTo>
                  <a:lnTo>
                    <a:pt x="15073" y="20769"/>
                  </a:lnTo>
                  <a:lnTo>
                    <a:pt x="16022" y="20413"/>
                  </a:lnTo>
                  <a:lnTo>
                    <a:pt x="16853" y="19701"/>
                  </a:lnTo>
                  <a:lnTo>
                    <a:pt x="17684" y="19226"/>
                  </a:lnTo>
                  <a:lnTo>
                    <a:pt x="19108" y="17802"/>
                  </a:lnTo>
                  <a:lnTo>
                    <a:pt x="19820" y="16853"/>
                  </a:lnTo>
                  <a:lnTo>
                    <a:pt x="20295" y="15903"/>
                  </a:lnTo>
                  <a:lnTo>
                    <a:pt x="20888" y="14954"/>
                  </a:lnTo>
                  <a:lnTo>
                    <a:pt x="21244" y="14123"/>
                  </a:lnTo>
                  <a:lnTo>
                    <a:pt x="21481" y="13055"/>
                  </a:lnTo>
                  <a:lnTo>
                    <a:pt x="21600" y="11987"/>
                  </a:lnTo>
                  <a:lnTo>
                    <a:pt x="21600" y="9732"/>
                  </a:lnTo>
                  <a:lnTo>
                    <a:pt x="21481" y="8664"/>
                  </a:lnTo>
                  <a:lnTo>
                    <a:pt x="21244" y="7596"/>
                  </a:lnTo>
                  <a:lnTo>
                    <a:pt x="20888" y="6527"/>
                  </a:lnTo>
                  <a:lnTo>
                    <a:pt x="20295" y="5697"/>
                  </a:lnTo>
                  <a:lnTo>
                    <a:pt x="19820" y="4747"/>
                  </a:lnTo>
                  <a:lnTo>
                    <a:pt x="19108" y="3916"/>
                  </a:lnTo>
                  <a:lnTo>
                    <a:pt x="18514" y="3086"/>
                  </a:lnTo>
                  <a:lnTo>
                    <a:pt x="17684" y="2492"/>
                  </a:lnTo>
                  <a:lnTo>
                    <a:pt x="16853" y="1780"/>
                  </a:lnTo>
                  <a:lnTo>
                    <a:pt x="16022" y="1305"/>
                  </a:lnTo>
                  <a:lnTo>
                    <a:pt x="15073" y="712"/>
                  </a:lnTo>
                  <a:lnTo>
                    <a:pt x="14004" y="356"/>
                  </a:lnTo>
                  <a:lnTo>
                    <a:pt x="12936" y="119"/>
                  </a:lnTo>
                  <a:lnTo>
                    <a:pt x="11868" y="0"/>
                  </a:lnTo>
                  <a:lnTo>
                    <a:pt x="9732" y="0"/>
                  </a:lnTo>
                  <a:lnTo>
                    <a:pt x="8664" y="119"/>
                  </a:lnTo>
                  <a:lnTo>
                    <a:pt x="7596" y="356"/>
                  </a:lnTo>
                  <a:lnTo>
                    <a:pt x="6646" y="712"/>
                  </a:lnTo>
                  <a:lnTo>
                    <a:pt x="5697" y="1305"/>
                  </a:lnTo>
                  <a:lnTo>
                    <a:pt x="4747" y="1780"/>
                  </a:lnTo>
                  <a:lnTo>
                    <a:pt x="4035" y="2492"/>
                  </a:lnTo>
                  <a:lnTo>
                    <a:pt x="3204" y="3086"/>
                  </a:lnTo>
                  <a:lnTo>
                    <a:pt x="2374" y="3916"/>
                  </a:lnTo>
                  <a:lnTo>
                    <a:pt x="1899" y="4747"/>
                  </a:lnTo>
                  <a:lnTo>
                    <a:pt x="1187" y="5697"/>
                  </a:lnTo>
                  <a:lnTo>
                    <a:pt x="831" y="6527"/>
                  </a:lnTo>
                  <a:lnTo>
                    <a:pt x="475" y="7596"/>
                  </a:lnTo>
                  <a:lnTo>
                    <a:pt x="0" y="9732"/>
                  </a:lnTo>
                  <a:lnTo>
                    <a:pt x="0" y="11987"/>
                  </a:lnTo>
                  <a:lnTo>
                    <a:pt x="475" y="14123"/>
                  </a:lnTo>
                  <a:lnTo>
                    <a:pt x="831" y="14954"/>
                  </a:lnTo>
                  <a:lnTo>
                    <a:pt x="1187" y="15903"/>
                  </a:lnTo>
                  <a:lnTo>
                    <a:pt x="1899" y="16853"/>
                  </a:lnTo>
                  <a:lnTo>
                    <a:pt x="2374" y="17802"/>
                  </a:lnTo>
                  <a:lnTo>
                    <a:pt x="3204" y="18396"/>
                  </a:lnTo>
                  <a:lnTo>
                    <a:pt x="4035" y="19226"/>
                  </a:lnTo>
                  <a:lnTo>
                    <a:pt x="4747" y="19701"/>
                  </a:lnTo>
                  <a:lnTo>
                    <a:pt x="5697" y="20413"/>
                  </a:lnTo>
                  <a:lnTo>
                    <a:pt x="7596" y="21125"/>
                  </a:lnTo>
                  <a:lnTo>
                    <a:pt x="8664" y="21481"/>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3" name="AutoShape 62"/>
            <p:cNvSpPr>
              <a:spLocks/>
            </p:cNvSpPr>
            <p:nvPr/>
          </p:nvSpPr>
          <p:spPr bwMode="auto">
            <a:xfrm>
              <a:off x="181964" y="200869"/>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44" y="0"/>
                  </a:lnTo>
                  <a:lnTo>
                    <a:pt x="20113" y="198"/>
                  </a:lnTo>
                  <a:lnTo>
                    <a:pt x="20315" y="495"/>
                  </a:lnTo>
                  <a:lnTo>
                    <a:pt x="20485" y="892"/>
                  </a:lnTo>
                  <a:lnTo>
                    <a:pt x="20620" y="1387"/>
                  </a:lnTo>
                  <a:lnTo>
                    <a:pt x="20772" y="1883"/>
                  </a:lnTo>
                  <a:lnTo>
                    <a:pt x="20924" y="2477"/>
                  </a:lnTo>
                  <a:lnTo>
                    <a:pt x="21059" y="3171"/>
                  </a:lnTo>
                  <a:lnTo>
                    <a:pt x="21177" y="3963"/>
                  </a:lnTo>
                  <a:lnTo>
                    <a:pt x="21279" y="4756"/>
                  </a:lnTo>
                  <a:lnTo>
                    <a:pt x="21380" y="5648"/>
                  </a:lnTo>
                  <a:lnTo>
                    <a:pt x="21448" y="6639"/>
                  </a:lnTo>
                  <a:lnTo>
                    <a:pt x="21499" y="7629"/>
                  </a:lnTo>
                  <a:lnTo>
                    <a:pt x="21566" y="8620"/>
                  </a:lnTo>
                  <a:lnTo>
                    <a:pt x="21600" y="10800"/>
                  </a:lnTo>
                  <a:lnTo>
                    <a:pt x="21566" y="12980"/>
                  </a:lnTo>
                  <a:lnTo>
                    <a:pt x="21499" y="13971"/>
                  </a:lnTo>
                  <a:lnTo>
                    <a:pt x="21448" y="14961"/>
                  </a:lnTo>
                  <a:lnTo>
                    <a:pt x="21380" y="15952"/>
                  </a:lnTo>
                  <a:lnTo>
                    <a:pt x="21177" y="17736"/>
                  </a:lnTo>
                  <a:lnTo>
                    <a:pt x="21059" y="18528"/>
                  </a:lnTo>
                  <a:lnTo>
                    <a:pt x="20924" y="19123"/>
                  </a:lnTo>
                  <a:lnTo>
                    <a:pt x="20772" y="19817"/>
                  </a:lnTo>
                  <a:lnTo>
                    <a:pt x="20620" y="20213"/>
                  </a:lnTo>
                  <a:lnTo>
                    <a:pt x="20485" y="20807"/>
                  </a:lnTo>
                  <a:lnTo>
                    <a:pt x="20315" y="21105"/>
                  </a:lnTo>
                  <a:lnTo>
                    <a:pt x="20113" y="21303"/>
                  </a:lnTo>
                  <a:lnTo>
                    <a:pt x="19944" y="21600"/>
                  </a:lnTo>
                  <a:lnTo>
                    <a:pt x="1639" y="21600"/>
                  </a:lnTo>
                  <a:lnTo>
                    <a:pt x="1454" y="21303"/>
                  </a:lnTo>
                  <a:lnTo>
                    <a:pt x="1285" y="21105"/>
                  </a:lnTo>
                  <a:lnTo>
                    <a:pt x="1115" y="20807"/>
                  </a:lnTo>
                  <a:lnTo>
                    <a:pt x="946" y="20213"/>
                  </a:lnTo>
                  <a:lnTo>
                    <a:pt x="794" y="19817"/>
                  </a:lnTo>
                  <a:lnTo>
                    <a:pt x="642" y="19123"/>
                  </a:lnTo>
                  <a:lnTo>
                    <a:pt x="524" y="18528"/>
                  </a:lnTo>
                  <a:lnTo>
                    <a:pt x="406" y="17736"/>
                  </a:lnTo>
                  <a:lnTo>
                    <a:pt x="287" y="16844"/>
                  </a:lnTo>
                  <a:lnTo>
                    <a:pt x="203" y="15952"/>
                  </a:lnTo>
                  <a:lnTo>
                    <a:pt x="118" y="14961"/>
                  </a:lnTo>
                  <a:lnTo>
                    <a:pt x="68" y="13971"/>
                  </a:lnTo>
                  <a:lnTo>
                    <a:pt x="34" y="12980"/>
                  </a:lnTo>
                  <a:lnTo>
                    <a:pt x="0" y="11890"/>
                  </a:lnTo>
                  <a:lnTo>
                    <a:pt x="0" y="9710"/>
                  </a:lnTo>
                  <a:lnTo>
                    <a:pt x="34" y="8620"/>
                  </a:lnTo>
                  <a:lnTo>
                    <a:pt x="68" y="7629"/>
                  </a:lnTo>
                  <a:lnTo>
                    <a:pt x="118" y="6639"/>
                  </a:lnTo>
                  <a:lnTo>
                    <a:pt x="203" y="5648"/>
                  </a:lnTo>
                  <a:lnTo>
                    <a:pt x="287" y="4756"/>
                  </a:lnTo>
                  <a:lnTo>
                    <a:pt x="524" y="3171"/>
                  </a:lnTo>
                  <a:lnTo>
                    <a:pt x="642" y="2477"/>
                  </a:lnTo>
                  <a:lnTo>
                    <a:pt x="794" y="1883"/>
                  </a:lnTo>
                  <a:lnTo>
                    <a:pt x="946" y="1387"/>
                  </a:lnTo>
                  <a:lnTo>
                    <a:pt x="1115" y="892"/>
                  </a:lnTo>
                  <a:lnTo>
                    <a:pt x="1285" y="495"/>
                  </a:lnTo>
                  <a:lnTo>
                    <a:pt x="1454" y="198"/>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4" name="AutoShape 63"/>
            <p:cNvSpPr>
              <a:spLocks/>
            </p:cNvSpPr>
            <p:nvPr/>
          </p:nvSpPr>
          <p:spPr bwMode="auto">
            <a:xfrm>
              <a:off x="35924"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364"/>
                  </a:lnTo>
                  <a:lnTo>
                    <a:pt x="14046" y="21010"/>
                  </a:lnTo>
                  <a:lnTo>
                    <a:pt x="14872" y="20774"/>
                  </a:lnTo>
                  <a:lnTo>
                    <a:pt x="15934" y="20302"/>
                  </a:lnTo>
                  <a:lnTo>
                    <a:pt x="16761" y="19711"/>
                  </a:lnTo>
                  <a:lnTo>
                    <a:pt x="17705" y="19121"/>
                  </a:lnTo>
                  <a:lnTo>
                    <a:pt x="19121" y="17705"/>
                  </a:lnTo>
                  <a:lnTo>
                    <a:pt x="19711" y="16879"/>
                  </a:lnTo>
                  <a:lnTo>
                    <a:pt x="20302" y="15934"/>
                  </a:lnTo>
                  <a:lnTo>
                    <a:pt x="20656" y="14990"/>
                  </a:lnTo>
                  <a:lnTo>
                    <a:pt x="21128" y="14046"/>
                  </a:lnTo>
                  <a:lnTo>
                    <a:pt x="21364" y="12984"/>
                  </a:lnTo>
                  <a:lnTo>
                    <a:pt x="21600" y="10859"/>
                  </a:lnTo>
                  <a:lnTo>
                    <a:pt x="21482" y="9679"/>
                  </a:lnTo>
                  <a:lnTo>
                    <a:pt x="21364" y="8616"/>
                  </a:lnTo>
                  <a:lnTo>
                    <a:pt x="21128" y="7554"/>
                  </a:lnTo>
                  <a:lnTo>
                    <a:pt x="20656" y="6610"/>
                  </a:lnTo>
                  <a:lnTo>
                    <a:pt x="20302" y="5666"/>
                  </a:lnTo>
                  <a:lnTo>
                    <a:pt x="19711" y="4839"/>
                  </a:lnTo>
                  <a:lnTo>
                    <a:pt x="19121" y="3895"/>
                  </a:lnTo>
                  <a:lnTo>
                    <a:pt x="18413" y="3069"/>
                  </a:lnTo>
                  <a:lnTo>
                    <a:pt x="17705" y="2479"/>
                  </a:lnTo>
                  <a:lnTo>
                    <a:pt x="16761" y="1770"/>
                  </a:lnTo>
                  <a:lnTo>
                    <a:pt x="15934" y="1298"/>
                  </a:lnTo>
                  <a:lnTo>
                    <a:pt x="14872" y="944"/>
                  </a:lnTo>
                  <a:lnTo>
                    <a:pt x="14046" y="472"/>
                  </a:lnTo>
                  <a:lnTo>
                    <a:pt x="12984" y="236"/>
                  </a:lnTo>
                  <a:lnTo>
                    <a:pt x="11921" y="118"/>
                  </a:lnTo>
                  <a:lnTo>
                    <a:pt x="10741" y="0"/>
                  </a:lnTo>
                  <a:lnTo>
                    <a:pt x="8616" y="236"/>
                  </a:lnTo>
                  <a:lnTo>
                    <a:pt x="7554" y="472"/>
                  </a:lnTo>
                  <a:lnTo>
                    <a:pt x="6492" y="944"/>
                  </a:lnTo>
                  <a:lnTo>
                    <a:pt x="5666" y="1298"/>
                  </a:lnTo>
                  <a:lnTo>
                    <a:pt x="4721" y="1770"/>
                  </a:lnTo>
                  <a:lnTo>
                    <a:pt x="3895" y="2479"/>
                  </a:lnTo>
                  <a:lnTo>
                    <a:pt x="3187" y="3069"/>
                  </a:lnTo>
                  <a:lnTo>
                    <a:pt x="2479" y="3895"/>
                  </a:lnTo>
                  <a:lnTo>
                    <a:pt x="1889" y="4839"/>
                  </a:lnTo>
                  <a:lnTo>
                    <a:pt x="1298" y="5666"/>
                  </a:lnTo>
                  <a:lnTo>
                    <a:pt x="826" y="6610"/>
                  </a:lnTo>
                  <a:lnTo>
                    <a:pt x="472" y="7554"/>
                  </a:lnTo>
                  <a:lnTo>
                    <a:pt x="0" y="9679"/>
                  </a:lnTo>
                  <a:lnTo>
                    <a:pt x="0" y="11921"/>
                  </a:lnTo>
                  <a:lnTo>
                    <a:pt x="472" y="14046"/>
                  </a:lnTo>
                  <a:lnTo>
                    <a:pt x="826" y="14990"/>
                  </a:lnTo>
                  <a:lnTo>
                    <a:pt x="1298" y="15934"/>
                  </a:lnTo>
                  <a:lnTo>
                    <a:pt x="1889" y="16879"/>
                  </a:lnTo>
                  <a:lnTo>
                    <a:pt x="2479" y="17705"/>
                  </a:lnTo>
                  <a:lnTo>
                    <a:pt x="3895" y="19121"/>
                  </a:lnTo>
                  <a:lnTo>
                    <a:pt x="4721" y="19711"/>
                  </a:lnTo>
                  <a:lnTo>
                    <a:pt x="5666" y="20302"/>
                  </a:lnTo>
                  <a:lnTo>
                    <a:pt x="6492" y="20774"/>
                  </a:lnTo>
                  <a:lnTo>
                    <a:pt x="7554" y="21010"/>
                  </a:lnTo>
                  <a:lnTo>
                    <a:pt x="8616" y="21364"/>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5" name="AutoShape 64"/>
            <p:cNvSpPr>
              <a:spLocks/>
            </p:cNvSpPr>
            <p:nvPr/>
          </p:nvSpPr>
          <p:spPr bwMode="auto">
            <a:xfrm>
              <a:off x="45298"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364"/>
                  </a:lnTo>
                  <a:lnTo>
                    <a:pt x="14046" y="21010"/>
                  </a:lnTo>
                  <a:lnTo>
                    <a:pt x="14990" y="20774"/>
                  </a:lnTo>
                  <a:lnTo>
                    <a:pt x="15934" y="20302"/>
                  </a:lnTo>
                  <a:lnTo>
                    <a:pt x="16761" y="19711"/>
                  </a:lnTo>
                  <a:lnTo>
                    <a:pt x="17705" y="19121"/>
                  </a:lnTo>
                  <a:lnTo>
                    <a:pt x="19121" y="17705"/>
                  </a:lnTo>
                  <a:lnTo>
                    <a:pt x="19711" y="16879"/>
                  </a:lnTo>
                  <a:lnTo>
                    <a:pt x="20302" y="15934"/>
                  </a:lnTo>
                  <a:lnTo>
                    <a:pt x="21010" y="14046"/>
                  </a:lnTo>
                  <a:lnTo>
                    <a:pt x="21364" y="12984"/>
                  </a:lnTo>
                  <a:lnTo>
                    <a:pt x="21600" y="10859"/>
                  </a:lnTo>
                  <a:lnTo>
                    <a:pt x="21482" y="9679"/>
                  </a:lnTo>
                  <a:lnTo>
                    <a:pt x="21364" y="8616"/>
                  </a:lnTo>
                  <a:lnTo>
                    <a:pt x="21010" y="7554"/>
                  </a:lnTo>
                  <a:lnTo>
                    <a:pt x="20302" y="5666"/>
                  </a:lnTo>
                  <a:lnTo>
                    <a:pt x="19711" y="4839"/>
                  </a:lnTo>
                  <a:lnTo>
                    <a:pt x="19121" y="3895"/>
                  </a:lnTo>
                  <a:lnTo>
                    <a:pt x="18413" y="3069"/>
                  </a:lnTo>
                  <a:lnTo>
                    <a:pt x="17705" y="2479"/>
                  </a:lnTo>
                  <a:lnTo>
                    <a:pt x="16761" y="1770"/>
                  </a:lnTo>
                  <a:lnTo>
                    <a:pt x="15934" y="1298"/>
                  </a:lnTo>
                  <a:lnTo>
                    <a:pt x="14990" y="944"/>
                  </a:lnTo>
                  <a:lnTo>
                    <a:pt x="14046" y="472"/>
                  </a:lnTo>
                  <a:lnTo>
                    <a:pt x="12984" y="236"/>
                  </a:lnTo>
                  <a:lnTo>
                    <a:pt x="10859" y="0"/>
                  </a:lnTo>
                  <a:lnTo>
                    <a:pt x="9679" y="118"/>
                  </a:lnTo>
                  <a:lnTo>
                    <a:pt x="8616" y="236"/>
                  </a:lnTo>
                  <a:lnTo>
                    <a:pt x="7554" y="472"/>
                  </a:lnTo>
                  <a:lnTo>
                    <a:pt x="6492" y="944"/>
                  </a:lnTo>
                  <a:lnTo>
                    <a:pt x="5666" y="1298"/>
                  </a:lnTo>
                  <a:lnTo>
                    <a:pt x="4721" y="1770"/>
                  </a:lnTo>
                  <a:lnTo>
                    <a:pt x="3895" y="2479"/>
                  </a:lnTo>
                  <a:lnTo>
                    <a:pt x="3069" y="3069"/>
                  </a:lnTo>
                  <a:lnTo>
                    <a:pt x="2479" y="3895"/>
                  </a:lnTo>
                  <a:lnTo>
                    <a:pt x="1770" y="4839"/>
                  </a:lnTo>
                  <a:lnTo>
                    <a:pt x="1298" y="5666"/>
                  </a:lnTo>
                  <a:lnTo>
                    <a:pt x="944" y="6610"/>
                  </a:lnTo>
                  <a:lnTo>
                    <a:pt x="472" y="7554"/>
                  </a:lnTo>
                  <a:lnTo>
                    <a:pt x="236" y="8616"/>
                  </a:lnTo>
                  <a:lnTo>
                    <a:pt x="118" y="9679"/>
                  </a:lnTo>
                  <a:lnTo>
                    <a:pt x="0" y="10859"/>
                  </a:lnTo>
                  <a:lnTo>
                    <a:pt x="236" y="12984"/>
                  </a:lnTo>
                  <a:lnTo>
                    <a:pt x="472" y="14046"/>
                  </a:lnTo>
                  <a:lnTo>
                    <a:pt x="944" y="14990"/>
                  </a:lnTo>
                  <a:lnTo>
                    <a:pt x="1298" y="15934"/>
                  </a:lnTo>
                  <a:lnTo>
                    <a:pt x="1770" y="16879"/>
                  </a:lnTo>
                  <a:lnTo>
                    <a:pt x="2479" y="17705"/>
                  </a:lnTo>
                  <a:lnTo>
                    <a:pt x="3069" y="18413"/>
                  </a:lnTo>
                  <a:lnTo>
                    <a:pt x="3895" y="19121"/>
                  </a:lnTo>
                  <a:lnTo>
                    <a:pt x="4721" y="19711"/>
                  </a:lnTo>
                  <a:lnTo>
                    <a:pt x="5666" y="20302"/>
                  </a:lnTo>
                  <a:lnTo>
                    <a:pt x="6492" y="20774"/>
                  </a:lnTo>
                  <a:lnTo>
                    <a:pt x="7554" y="21010"/>
                  </a:lnTo>
                  <a:lnTo>
                    <a:pt x="8616" y="21364"/>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6" name="AutoShape 65"/>
            <p:cNvSpPr>
              <a:spLocks/>
            </p:cNvSpPr>
            <p:nvPr/>
          </p:nvSpPr>
          <p:spPr bwMode="auto">
            <a:xfrm>
              <a:off x="54672"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866" y="21364"/>
                  </a:lnTo>
                  <a:lnTo>
                    <a:pt x="13928" y="21010"/>
                  </a:lnTo>
                  <a:lnTo>
                    <a:pt x="14990" y="20774"/>
                  </a:lnTo>
                  <a:lnTo>
                    <a:pt x="15934" y="20302"/>
                  </a:lnTo>
                  <a:lnTo>
                    <a:pt x="16879" y="19711"/>
                  </a:lnTo>
                  <a:lnTo>
                    <a:pt x="17587" y="19121"/>
                  </a:lnTo>
                  <a:lnTo>
                    <a:pt x="18413" y="18413"/>
                  </a:lnTo>
                  <a:lnTo>
                    <a:pt x="19121" y="17705"/>
                  </a:lnTo>
                  <a:lnTo>
                    <a:pt x="19711" y="16879"/>
                  </a:lnTo>
                  <a:lnTo>
                    <a:pt x="20302" y="15934"/>
                  </a:lnTo>
                  <a:lnTo>
                    <a:pt x="20774" y="14990"/>
                  </a:lnTo>
                  <a:lnTo>
                    <a:pt x="21010" y="14046"/>
                  </a:lnTo>
                  <a:lnTo>
                    <a:pt x="21246" y="12984"/>
                  </a:lnTo>
                  <a:lnTo>
                    <a:pt x="21600" y="11921"/>
                  </a:lnTo>
                  <a:lnTo>
                    <a:pt x="21600" y="9679"/>
                  </a:lnTo>
                  <a:lnTo>
                    <a:pt x="21246" y="8616"/>
                  </a:lnTo>
                  <a:lnTo>
                    <a:pt x="21010" y="7554"/>
                  </a:lnTo>
                  <a:lnTo>
                    <a:pt x="20774" y="6610"/>
                  </a:lnTo>
                  <a:lnTo>
                    <a:pt x="20302" y="5666"/>
                  </a:lnTo>
                  <a:lnTo>
                    <a:pt x="19711" y="4839"/>
                  </a:lnTo>
                  <a:lnTo>
                    <a:pt x="19121" y="3895"/>
                  </a:lnTo>
                  <a:lnTo>
                    <a:pt x="18413" y="3069"/>
                  </a:lnTo>
                  <a:lnTo>
                    <a:pt x="17587" y="2479"/>
                  </a:lnTo>
                  <a:lnTo>
                    <a:pt x="16879" y="1770"/>
                  </a:lnTo>
                  <a:lnTo>
                    <a:pt x="15934" y="1298"/>
                  </a:lnTo>
                  <a:lnTo>
                    <a:pt x="14990" y="944"/>
                  </a:lnTo>
                  <a:lnTo>
                    <a:pt x="13928" y="472"/>
                  </a:lnTo>
                  <a:lnTo>
                    <a:pt x="12866" y="236"/>
                  </a:lnTo>
                  <a:lnTo>
                    <a:pt x="11921" y="118"/>
                  </a:lnTo>
                  <a:lnTo>
                    <a:pt x="10859" y="0"/>
                  </a:lnTo>
                  <a:lnTo>
                    <a:pt x="9679" y="118"/>
                  </a:lnTo>
                  <a:lnTo>
                    <a:pt x="8616" y="236"/>
                  </a:lnTo>
                  <a:lnTo>
                    <a:pt x="7554" y="472"/>
                  </a:lnTo>
                  <a:lnTo>
                    <a:pt x="6610" y="944"/>
                  </a:lnTo>
                  <a:lnTo>
                    <a:pt x="5548" y="1298"/>
                  </a:lnTo>
                  <a:lnTo>
                    <a:pt x="4839" y="1770"/>
                  </a:lnTo>
                  <a:lnTo>
                    <a:pt x="3895" y="2479"/>
                  </a:lnTo>
                  <a:lnTo>
                    <a:pt x="3069" y="3069"/>
                  </a:lnTo>
                  <a:lnTo>
                    <a:pt x="2479" y="3895"/>
                  </a:lnTo>
                  <a:lnTo>
                    <a:pt x="1770" y="4839"/>
                  </a:lnTo>
                  <a:lnTo>
                    <a:pt x="1298" y="5666"/>
                  </a:lnTo>
                  <a:lnTo>
                    <a:pt x="826" y="6610"/>
                  </a:lnTo>
                  <a:lnTo>
                    <a:pt x="472" y="7554"/>
                  </a:lnTo>
                  <a:lnTo>
                    <a:pt x="236" y="8616"/>
                  </a:lnTo>
                  <a:lnTo>
                    <a:pt x="118" y="9679"/>
                  </a:lnTo>
                  <a:lnTo>
                    <a:pt x="0" y="10859"/>
                  </a:lnTo>
                  <a:lnTo>
                    <a:pt x="236" y="12984"/>
                  </a:lnTo>
                  <a:lnTo>
                    <a:pt x="472" y="14046"/>
                  </a:lnTo>
                  <a:lnTo>
                    <a:pt x="826" y="14990"/>
                  </a:lnTo>
                  <a:lnTo>
                    <a:pt x="1770" y="16879"/>
                  </a:lnTo>
                  <a:lnTo>
                    <a:pt x="2479" y="17705"/>
                  </a:lnTo>
                  <a:lnTo>
                    <a:pt x="3069" y="18413"/>
                  </a:lnTo>
                  <a:lnTo>
                    <a:pt x="3895" y="19121"/>
                  </a:lnTo>
                  <a:lnTo>
                    <a:pt x="4839" y="19711"/>
                  </a:lnTo>
                  <a:lnTo>
                    <a:pt x="5548" y="20302"/>
                  </a:lnTo>
                  <a:lnTo>
                    <a:pt x="6610" y="20774"/>
                  </a:lnTo>
                  <a:lnTo>
                    <a:pt x="7554" y="21010"/>
                  </a:lnTo>
                  <a:lnTo>
                    <a:pt x="8616" y="21364"/>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7" name="AutoShape 66"/>
            <p:cNvSpPr>
              <a:spLocks/>
            </p:cNvSpPr>
            <p:nvPr/>
          </p:nvSpPr>
          <p:spPr bwMode="auto">
            <a:xfrm>
              <a:off x="63862"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600"/>
                  </a:lnTo>
                  <a:lnTo>
                    <a:pt x="12936" y="21364"/>
                  </a:lnTo>
                  <a:lnTo>
                    <a:pt x="14004" y="21010"/>
                  </a:lnTo>
                  <a:lnTo>
                    <a:pt x="15073" y="20774"/>
                  </a:lnTo>
                  <a:lnTo>
                    <a:pt x="16022" y="20302"/>
                  </a:lnTo>
                  <a:lnTo>
                    <a:pt x="16971" y="19711"/>
                  </a:lnTo>
                  <a:lnTo>
                    <a:pt x="17684" y="19121"/>
                  </a:lnTo>
                  <a:lnTo>
                    <a:pt x="18514" y="18413"/>
                  </a:lnTo>
                  <a:lnTo>
                    <a:pt x="19108" y="17705"/>
                  </a:lnTo>
                  <a:lnTo>
                    <a:pt x="19820" y="16879"/>
                  </a:lnTo>
                  <a:lnTo>
                    <a:pt x="20295" y="15934"/>
                  </a:lnTo>
                  <a:lnTo>
                    <a:pt x="20888" y="14990"/>
                  </a:lnTo>
                  <a:lnTo>
                    <a:pt x="21125" y="14046"/>
                  </a:lnTo>
                  <a:lnTo>
                    <a:pt x="21600" y="11921"/>
                  </a:lnTo>
                  <a:lnTo>
                    <a:pt x="21600" y="9679"/>
                  </a:lnTo>
                  <a:lnTo>
                    <a:pt x="21125" y="7554"/>
                  </a:lnTo>
                  <a:lnTo>
                    <a:pt x="20888" y="6610"/>
                  </a:lnTo>
                  <a:lnTo>
                    <a:pt x="20295" y="5666"/>
                  </a:lnTo>
                  <a:lnTo>
                    <a:pt x="19820" y="4839"/>
                  </a:lnTo>
                  <a:lnTo>
                    <a:pt x="19108" y="3895"/>
                  </a:lnTo>
                  <a:lnTo>
                    <a:pt x="18514" y="3069"/>
                  </a:lnTo>
                  <a:lnTo>
                    <a:pt x="17684" y="2479"/>
                  </a:lnTo>
                  <a:lnTo>
                    <a:pt x="16971" y="1770"/>
                  </a:lnTo>
                  <a:lnTo>
                    <a:pt x="16022" y="1298"/>
                  </a:lnTo>
                  <a:lnTo>
                    <a:pt x="15073" y="944"/>
                  </a:lnTo>
                  <a:lnTo>
                    <a:pt x="14004" y="472"/>
                  </a:lnTo>
                  <a:lnTo>
                    <a:pt x="12936" y="236"/>
                  </a:lnTo>
                  <a:lnTo>
                    <a:pt x="11868" y="118"/>
                  </a:lnTo>
                  <a:lnTo>
                    <a:pt x="10919" y="0"/>
                  </a:lnTo>
                  <a:lnTo>
                    <a:pt x="9732" y="118"/>
                  </a:lnTo>
                  <a:lnTo>
                    <a:pt x="8664" y="236"/>
                  </a:lnTo>
                  <a:lnTo>
                    <a:pt x="7596" y="472"/>
                  </a:lnTo>
                  <a:lnTo>
                    <a:pt x="6646" y="944"/>
                  </a:lnTo>
                  <a:lnTo>
                    <a:pt x="5697" y="1298"/>
                  </a:lnTo>
                  <a:lnTo>
                    <a:pt x="4866" y="1770"/>
                  </a:lnTo>
                  <a:lnTo>
                    <a:pt x="3916" y="2479"/>
                  </a:lnTo>
                  <a:lnTo>
                    <a:pt x="3204" y="3069"/>
                  </a:lnTo>
                  <a:lnTo>
                    <a:pt x="2492" y="3895"/>
                  </a:lnTo>
                  <a:lnTo>
                    <a:pt x="1899" y="4839"/>
                  </a:lnTo>
                  <a:lnTo>
                    <a:pt x="1305" y="5666"/>
                  </a:lnTo>
                  <a:lnTo>
                    <a:pt x="831" y="6610"/>
                  </a:lnTo>
                  <a:lnTo>
                    <a:pt x="475" y="7554"/>
                  </a:lnTo>
                  <a:lnTo>
                    <a:pt x="237" y="8616"/>
                  </a:lnTo>
                  <a:lnTo>
                    <a:pt x="119" y="9679"/>
                  </a:lnTo>
                  <a:lnTo>
                    <a:pt x="0" y="10859"/>
                  </a:lnTo>
                  <a:lnTo>
                    <a:pt x="237" y="12984"/>
                  </a:lnTo>
                  <a:lnTo>
                    <a:pt x="475" y="14046"/>
                  </a:lnTo>
                  <a:lnTo>
                    <a:pt x="831" y="14990"/>
                  </a:lnTo>
                  <a:lnTo>
                    <a:pt x="1305" y="15934"/>
                  </a:lnTo>
                  <a:lnTo>
                    <a:pt x="1899" y="16879"/>
                  </a:lnTo>
                  <a:lnTo>
                    <a:pt x="2492" y="17705"/>
                  </a:lnTo>
                  <a:lnTo>
                    <a:pt x="3916" y="19121"/>
                  </a:lnTo>
                  <a:lnTo>
                    <a:pt x="4866" y="19711"/>
                  </a:lnTo>
                  <a:lnTo>
                    <a:pt x="5697" y="20302"/>
                  </a:lnTo>
                  <a:lnTo>
                    <a:pt x="6646" y="20774"/>
                  </a:lnTo>
                  <a:lnTo>
                    <a:pt x="7596" y="21010"/>
                  </a:lnTo>
                  <a:lnTo>
                    <a:pt x="8664" y="21364"/>
                  </a:lnTo>
                  <a:lnTo>
                    <a:pt x="9732" y="21600"/>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8" name="AutoShape 67"/>
            <p:cNvSpPr>
              <a:spLocks/>
            </p:cNvSpPr>
            <p:nvPr/>
          </p:nvSpPr>
          <p:spPr bwMode="auto">
            <a:xfrm>
              <a:off x="73052"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364"/>
                  </a:lnTo>
                  <a:lnTo>
                    <a:pt x="14004" y="21010"/>
                  </a:lnTo>
                  <a:lnTo>
                    <a:pt x="15073" y="20774"/>
                  </a:lnTo>
                  <a:lnTo>
                    <a:pt x="16022" y="20302"/>
                  </a:lnTo>
                  <a:lnTo>
                    <a:pt x="17684" y="19121"/>
                  </a:lnTo>
                  <a:lnTo>
                    <a:pt x="18514" y="18413"/>
                  </a:lnTo>
                  <a:lnTo>
                    <a:pt x="19108" y="17705"/>
                  </a:lnTo>
                  <a:lnTo>
                    <a:pt x="19820" y="16879"/>
                  </a:lnTo>
                  <a:lnTo>
                    <a:pt x="20295" y="15934"/>
                  </a:lnTo>
                  <a:lnTo>
                    <a:pt x="20888" y="14990"/>
                  </a:lnTo>
                  <a:lnTo>
                    <a:pt x="21244" y="14046"/>
                  </a:lnTo>
                  <a:lnTo>
                    <a:pt x="21481" y="12984"/>
                  </a:lnTo>
                  <a:lnTo>
                    <a:pt x="21600" y="11921"/>
                  </a:lnTo>
                  <a:lnTo>
                    <a:pt x="21600" y="9679"/>
                  </a:lnTo>
                  <a:lnTo>
                    <a:pt x="21481" y="8616"/>
                  </a:lnTo>
                  <a:lnTo>
                    <a:pt x="21244" y="7554"/>
                  </a:lnTo>
                  <a:lnTo>
                    <a:pt x="20888" y="6610"/>
                  </a:lnTo>
                  <a:lnTo>
                    <a:pt x="20295" y="5666"/>
                  </a:lnTo>
                  <a:lnTo>
                    <a:pt x="19820" y="4839"/>
                  </a:lnTo>
                  <a:lnTo>
                    <a:pt x="19108" y="3895"/>
                  </a:lnTo>
                  <a:lnTo>
                    <a:pt x="18514" y="3069"/>
                  </a:lnTo>
                  <a:lnTo>
                    <a:pt x="17684" y="2479"/>
                  </a:lnTo>
                  <a:lnTo>
                    <a:pt x="16853" y="1770"/>
                  </a:lnTo>
                  <a:lnTo>
                    <a:pt x="16022" y="1298"/>
                  </a:lnTo>
                  <a:lnTo>
                    <a:pt x="15073" y="944"/>
                  </a:lnTo>
                  <a:lnTo>
                    <a:pt x="14004" y="472"/>
                  </a:lnTo>
                  <a:lnTo>
                    <a:pt x="12936" y="236"/>
                  </a:lnTo>
                  <a:lnTo>
                    <a:pt x="10800" y="0"/>
                  </a:lnTo>
                  <a:lnTo>
                    <a:pt x="8664" y="236"/>
                  </a:lnTo>
                  <a:lnTo>
                    <a:pt x="7596" y="472"/>
                  </a:lnTo>
                  <a:lnTo>
                    <a:pt x="6646" y="944"/>
                  </a:lnTo>
                  <a:lnTo>
                    <a:pt x="5697" y="1298"/>
                  </a:lnTo>
                  <a:lnTo>
                    <a:pt x="4747" y="1770"/>
                  </a:lnTo>
                  <a:lnTo>
                    <a:pt x="4035" y="2479"/>
                  </a:lnTo>
                  <a:lnTo>
                    <a:pt x="3204" y="3069"/>
                  </a:lnTo>
                  <a:lnTo>
                    <a:pt x="2374" y="3895"/>
                  </a:lnTo>
                  <a:lnTo>
                    <a:pt x="1899" y="4839"/>
                  </a:lnTo>
                  <a:lnTo>
                    <a:pt x="1187" y="5666"/>
                  </a:lnTo>
                  <a:lnTo>
                    <a:pt x="475" y="7554"/>
                  </a:lnTo>
                  <a:lnTo>
                    <a:pt x="0" y="9679"/>
                  </a:lnTo>
                  <a:lnTo>
                    <a:pt x="0" y="11921"/>
                  </a:lnTo>
                  <a:lnTo>
                    <a:pt x="475" y="14046"/>
                  </a:lnTo>
                  <a:lnTo>
                    <a:pt x="1187" y="15934"/>
                  </a:lnTo>
                  <a:lnTo>
                    <a:pt x="1899" y="16879"/>
                  </a:lnTo>
                  <a:lnTo>
                    <a:pt x="2374" y="17705"/>
                  </a:lnTo>
                  <a:lnTo>
                    <a:pt x="4035" y="19121"/>
                  </a:lnTo>
                  <a:lnTo>
                    <a:pt x="4747" y="19711"/>
                  </a:lnTo>
                  <a:lnTo>
                    <a:pt x="5697" y="20302"/>
                  </a:lnTo>
                  <a:lnTo>
                    <a:pt x="6646" y="20774"/>
                  </a:lnTo>
                  <a:lnTo>
                    <a:pt x="7596" y="21010"/>
                  </a:lnTo>
                  <a:lnTo>
                    <a:pt x="8664" y="21364"/>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19" name="AutoShape 68"/>
            <p:cNvSpPr>
              <a:spLocks/>
            </p:cNvSpPr>
            <p:nvPr/>
          </p:nvSpPr>
          <p:spPr bwMode="auto">
            <a:xfrm>
              <a:off x="181964" y="241223"/>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44" y="0"/>
                  </a:lnTo>
                  <a:lnTo>
                    <a:pt x="20113" y="199"/>
                  </a:lnTo>
                  <a:lnTo>
                    <a:pt x="20315" y="398"/>
                  </a:lnTo>
                  <a:lnTo>
                    <a:pt x="20620" y="1294"/>
                  </a:lnTo>
                  <a:lnTo>
                    <a:pt x="20772" y="1891"/>
                  </a:lnTo>
                  <a:lnTo>
                    <a:pt x="20924" y="2389"/>
                  </a:lnTo>
                  <a:lnTo>
                    <a:pt x="21059" y="3185"/>
                  </a:lnTo>
                  <a:lnTo>
                    <a:pt x="21177" y="3982"/>
                  </a:lnTo>
                  <a:lnTo>
                    <a:pt x="21380" y="5574"/>
                  </a:lnTo>
                  <a:lnTo>
                    <a:pt x="21448" y="6570"/>
                  </a:lnTo>
                  <a:lnTo>
                    <a:pt x="21499" y="7565"/>
                  </a:lnTo>
                  <a:lnTo>
                    <a:pt x="21566" y="8560"/>
                  </a:lnTo>
                  <a:lnTo>
                    <a:pt x="21583" y="9655"/>
                  </a:lnTo>
                  <a:lnTo>
                    <a:pt x="21600" y="10850"/>
                  </a:lnTo>
                  <a:lnTo>
                    <a:pt x="21566" y="13040"/>
                  </a:lnTo>
                  <a:lnTo>
                    <a:pt x="21499" y="14035"/>
                  </a:lnTo>
                  <a:lnTo>
                    <a:pt x="21448" y="15030"/>
                  </a:lnTo>
                  <a:lnTo>
                    <a:pt x="21380" y="16026"/>
                  </a:lnTo>
                  <a:lnTo>
                    <a:pt x="21279" y="16922"/>
                  </a:lnTo>
                  <a:lnTo>
                    <a:pt x="21177" y="17618"/>
                  </a:lnTo>
                  <a:lnTo>
                    <a:pt x="21059" y="18415"/>
                  </a:lnTo>
                  <a:lnTo>
                    <a:pt x="20924" y="19211"/>
                  </a:lnTo>
                  <a:lnTo>
                    <a:pt x="20772" y="19709"/>
                  </a:lnTo>
                  <a:lnTo>
                    <a:pt x="20620" y="20306"/>
                  </a:lnTo>
                  <a:lnTo>
                    <a:pt x="20485" y="20804"/>
                  </a:lnTo>
                  <a:lnTo>
                    <a:pt x="20315" y="21202"/>
                  </a:lnTo>
                  <a:lnTo>
                    <a:pt x="20113" y="21401"/>
                  </a:lnTo>
                  <a:lnTo>
                    <a:pt x="19944" y="21600"/>
                  </a:lnTo>
                  <a:lnTo>
                    <a:pt x="1639" y="21600"/>
                  </a:lnTo>
                  <a:lnTo>
                    <a:pt x="1454" y="21401"/>
                  </a:lnTo>
                  <a:lnTo>
                    <a:pt x="1285" y="21202"/>
                  </a:lnTo>
                  <a:lnTo>
                    <a:pt x="1115" y="20804"/>
                  </a:lnTo>
                  <a:lnTo>
                    <a:pt x="946" y="20306"/>
                  </a:lnTo>
                  <a:lnTo>
                    <a:pt x="794" y="19709"/>
                  </a:lnTo>
                  <a:lnTo>
                    <a:pt x="642" y="19211"/>
                  </a:lnTo>
                  <a:lnTo>
                    <a:pt x="406" y="17618"/>
                  </a:lnTo>
                  <a:lnTo>
                    <a:pt x="287" y="16922"/>
                  </a:lnTo>
                  <a:lnTo>
                    <a:pt x="203" y="16026"/>
                  </a:lnTo>
                  <a:lnTo>
                    <a:pt x="118" y="15030"/>
                  </a:lnTo>
                  <a:lnTo>
                    <a:pt x="68" y="14035"/>
                  </a:lnTo>
                  <a:lnTo>
                    <a:pt x="34" y="13040"/>
                  </a:lnTo>
                  <a:lnTo>
                    <a:pt x="0" y="11945"/>
                  </a:lnTo>
                  <a:lnTo>
                    <a:pt x="0" y="9655"/>
                  </a:lnTo>
                  <a:lnTo>
                    <a:pt x="34" y="8560"/>
                  </a:lnTo>
                  <a:lnTo>
                    <a:pt x="68" y="7565"/>
                  </a:lnTo>
                  <a:lnTo>
                    <a:pt x="118" y="6570"/>
                  </a:lnTo>
                  <a:lnTo>
                    <a:pt x="203" y="5574"/>
                  </a:lnTo>
                  <a:lnTo>
                    <a:pt x="287" y="4778"/>
                  </a:lnTo>
                  <a:lnTo>
                    <a:pt x="642" y="2389"/>
                  </a:lnTo>
                  <a:lnTo>
                    <a:pt x="794" y="1891"/>
                  </a:lnTo>
                  <a:lnTo>
                    <a:pt x="946" y="1294"/>
                  </a:lnTo>
                  <a:lnTo>
                    <a:pt x="1115" y="896"/>
                  </a:lnTo>
                  <a:lnTo>
                    <a:pt x="1285" y="398"/>
                  </a:lnTo>
                  <a:lnTo>
                    <a:pt x="1454" y="199"/>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0" name="AutoShape 69"/>
            <p:cNvSpPr>
              <a:spLocks/>
            </p:cNvSpPr>
            <p:nvPr/>
          </p:nvSpPr>
          <p:spPr bwMode="auto">
            <a:xfrm>
              <a:off x="35924"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365"/>
                  </a:lnTo>
                  <a:lnTo>
                    <a:pt x="12984" y="21248"/>
                  </a:lnTo>
                  <a:lnTo>
                    <a:pt x="14046" y="21013"/>
                  </a:lnTo>
                  <a:lnTo>
                    <a:pt x="14872" y="20661"/>
                  </a:lnTo>
                  <a:lnTo>
                    <a:pt x="15934" y="20191"/>
                  </a:lnTo>
                  <a:lnTo>
                    <a:pt x="16761" y="19722"/>
                  </a:lnTo>
                  <a:lnTo>
                    <a:pt x="17705" y="19017"/>
                  </a:lnTo>
                  <a:lnTo>
                    <a:pt x="18413" y="18430"/>
                  </a:lnTo>
                  <a:lnTo>
                    <a:pt x="19121" y="17609"/>
                  </a:lnTo>
                  <a:lnTo>
                    <a:pt x="19711" y="16904"/>
                  </a:lnTo>
                  <a:lnTo>
                    <a:pt x="20302" y="15965"/>
                  </a:lnTo>
                  <a:lnTo>
                    <a:pt x="20656" y="15026"/>
                  </a:lnTo>
                  <a:lnTo>
                    <a:pt x="21128" y="13970"/>
                  </a:lnTo>
                  <a:lnTo>
                    <a:pt x="21364" y="12913"/>
                  </a:lnTo>
                  <a:lnTo>
                    <a:pt x="21482" y="11857"/>
                  </a:lnTo>
                  <a:lnTo>
                    <a:pt x="21600" y="10917"/>
                  </a:lnTo>
                  <a:lnTo>
                    <a:pt x="21482" y="9743"/>
                  </a:lnTo>
                  <a:lnTo>
                    <a:pt x="21364" y="8687"/>
                  </a:lnTo>
                  <a:lnTo>
                    <a:pt x="21128" y="7630"/>
                  </a:lnTo>
                  <a:lnTo>
                    <a:pt x="20656" y="6691"/>
                  </a:lnTo>
                  <a:lnTo>
                    <a:pt x="20302" y="5635"/>
                  </a:lnTo>
                  <a:lnTo>
                    <a:pt x="19711" y="4930"/>
                  </a:lnTo>
                  <a:lnTo>
                    <a:pt x="19121" y="3991"/>
                  </a:lnTo>
                  <a:lnTo>
                    <a:pt x="18413" y="3170"/>
                  </a:lnTo>
                  <a:lnTo>
                    <a:pt x="17705" y="2583"/>
                  </a:lnTo>
                  <a:lnTo>
                    <a:pt x="16761" y="1878"/>
                  </a:lnTo>
                  <a:lnTo>
                    <a:pt x="15934" y="1409"/>
                  </a:lnTo>
                  <a:lnTo>
                    <a:pt x="14872" y="939"/>
                  </a:lnTo>
                  <a:lnTo>
                    <a:pt x="14046" y="587"/>
                  </a:lnTo>
                  <a:lnTo>
                    <a:pt x="12984" y="352"/>
                  </a:lnTo>
                  <a:lnTo>
                    <a:pt x="11921" y="235"/>
                  </a:lnTo>
                  <a:lnTo>
                    <a:pt x="10741" y="0"/>
                  </a:lnTo>
                  <a:lnTo>
                    <a:pt x="9679" y="235"/>
                  </a:lnTo>
                  <a:lnTo>
                    <a:pt x="8616" y="352"/>
                  </a:lnTo>
                  <a:lnTo>
                    <a:pt x="7554" y="587"/>
                  </a:lnTo>
                  <a:lnTo>
                    <a:pt x="6492" y="939"/>
                  </a:lnTo>
                  <a:lnTo>
                    <a:pt x="5666" y="1409"/>
                  </a:lnTo>
                  <a:lnTo>
                    <a:pt x="4721" y="1878"/>
                  </a:lnTo>
                  <a:lnTo>
                    <a:pt x="3895" y="2583"/>
                  </a:lnTo>
                  <a:lnTo>
                    <a:pt x="3187" y="3170"/>
                  </a:lnTo>
                  <a:lnTo>
                    <a:pt x="2479" y="3991"/>
                  </a:lnTo>
                  <a:lnTo>
                    <a:pt x="1889" y="4930"/>
                  </a:lnTo>
                  <a:lnTo>
                    <a:pt x="1298" y="5635"/>
                  </a:lnTo>
                  <a:lnTo>
                    <a:pt x="826" y="6691"/>
                  </a:lnTo>
                  <a:lnTo>
                    <a:pt x="472" y="7630"/>
                  </a:lnTo>
                  <a:lnTo>
                    <a:pt x="0" y="9743"/>
                  </a:lnTo>
                  <a:lnTo>
                    <a:pt x="0" y="11857"/>
                  </a:lnTo>
                  <a:lnTo>
                    <a:pt x="472" y="13970"/>
                  </a:lnTo>
                  <a:lnTo>
                    <a:pt x="826" y="15026"/>
                  </a:lnTo>
                  <a:lnTo>
                    <a:pt x="1298" y="15965"/>
                  </a:lnTo>
                  <a:lnTo>
                    <a:pt x="1889" y="16904"/>
                  </a:lnTo>
                  <a:lnTo>
                    <a:pt x="2479" y="17609"/>
                  </a:lnTo>
                  <a:lnTo>
                    <a:pt x="3187" y="18430"/>
                  </a:lnTo>
                  <a:lnTo>
                    <a:pt x="3895" y="19017"/>
                  </a:lnTo>
                  <a:lnTo>
                    <a:pt x="4721" y="19722"/>
                  </a:lnTo>
                  <a:lnTo>
                    <a:pt x="5666" y="20191"/>
                  </a:lnTo>
                  <a:lnTo>
                    <a:pt x="6492" y="20661"/>
                  </a:lnTo>
                  <a:lnTo>
                    <a:pt x="7554" y="21013"/>
                  </a:lnTo>
                  <a:lnTo>
                    <a:pt x="8616" y="21248"/>
                  </a:lnTo>
                  <a:lnTo>
                    <a:pt x="9679" y="21365"/>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1" name="AutoShape 70"/>
            <p:cNvSpPr>
              <a:spLocks/>
            </p:cNvSpPr>
            <p:nvPr/>
          </p:nvSpPr>
          <p:spPr bwMode="auto">
            <a:xfrm>
              <a:off x="45298"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365"/>
                  </a:lnTo>
                  <a:lnTo>
                    <a:pt x="12984" y="21248"/>
                  </a:lnTo>
                  <a:lnTo>
                    <a:pt x="14046" y="21013"/>
                  </a:lnTo>
                  <a:lnTo>
                    <a:pt x="14990" y="20661"/>
                  </a:lnTo>
                  <a:lnTo>
                    <a:pt x="15934" y="20191"/>
                  </a:lnTo>
                  <a:lnTo>
                    <a:pt x="16761" y="19722"/>
                  </a:lnTo>
                  <a:lnTo>
                    <a:pt x="17705" y="19017"/>
                  </a:lnTo>
                  <a:lnTo>
                    <a:pt x="18413" y="18430"/>
                  </a:lnTo>
                  <a:lnTo>
                    <a:pt x="19121" y="17609"/>
                  </a:lnTo>
                  <a:lnTo>
                    <a:pt x="19711" y="16904"/>
                  </a:lnTo>
                  <a:lnTo>
                    <a:pt x="20302" y="15965"/>
                  </a:lnTo>
                  <a:lnTo>
                    <a:pt x="20656" y="15026"/>
                  </a:lnTo>
                  <a:lnTo>
                    <a:pt x="21364" y="12913"/>
                  </a:lnTo>
                  <a:lnTo>
                    <a:pt x="21482" y="11857"/>
                  </a:lnTo>
                  <a:lnTo>
                    <a:pt x="21600" y="10917"/>
                  </a:lnTo>
                  <a:lnTo>
                    <a:pt x="21482" y="9743"/>
                  </a:lnTo>
                  <a:lnTo>
                    <a:pt x="21364" y="8687"/>
                  </a:lnTo>
                  <a:lnTo>
                    <a:pt x="21010" y="7630"/>
                  </a:lnTo>
                  <a:lnTo>
                    <a:pt x="20656" y="6691"/>
                  </a:lnTo>
                  <a:lnTo>
                    <a:pt x="20302" y="5635"/>
                  </a:lnTo>
                  <a:lnTo>
                    <a:pt x="19711" y="4930"/>
                  </a:lnTo>
                  <a:lnTo>
                    <a:pt x="19121" y="3991"/>
                  </a:lnTo>
                  <a:lnTo>
                    <a:pt x="18413" y="3170"/>
                  </a:lnTo>
                  <a:lnTo>
                    <a:pt x="17705" y="2583"/>
                  </a:lnTo>
                  <a:lnTo>
                    <a:pt x="16761" y="1878"/>
                  </a:lnTo>
                  <a:lnTo>
                    <a:pt x="15934" y="1409"/>
                  </a:lnTo>
                  <a:lnTo>
                    <a:pt x="14990" y="939"/>
                  </a:lnTo>
                  <a:lnTo>
                    <a:pt x="14046" y="587"/>
                  </a:lnTo>
                  <a:lnTo>
                    <a:pt x="12984" y="352"/>
                  </a:lnTo>
                  <a:lnTo>
                    <a:pt x="11921" y="235"/>
                  </a:lnTo>
                  <a:lnTo>
                    <a:pt x="10859" y="0"/>
                  </a:lnTo>
                  <a:lnTo>
                    <a:pt x="9679" y="235"/>
                  </a:lnTo>
                  <a:lnTo>
                    <a:pt x="8616" y="352"/>
                  </a:lnTo>
                  <a:lnTo>
                    <a:pt x="7554" y="587"/>
                  </a:lnTo>
                  <a:lnTo>
                    <a:pt x="6492" y="939"/>
                  </a:lnTo>
                  <a:lnTo>
                    <a:pt x="5666" y="1409"/>
                  </a:lnTo>
                  <a:lnTo>
                    <a:pt x="4721" y="1878"/>
                  </a:lnTo>
                  <a:lnTo>
                    <a:pt x="3895" y="2583"/>
                  </a:lnTo>
                  <a:lnTo>
                    <a:pt x="3069" y="3170"/>
                  </a:lnTo>
                  <a:lnTo>
                    <a:pt x="2479" y="3991"/>
                  </a:lnTo>
                  <a:lnTo>
                    <a:pt x="1770" y="4930"/>
                  </a:lnTo>
                  <a:lnTo>
                    <a:pt x="1298" y="5635"/>
                  </a:lnTo>
                  <a:lnTo>
                    <a:pt x="944" y="6691"/>
                  </a:lnTo>
                  <a:lnTo>
                    <a:pt x="472" y="7630"/>
                  </a:lnTo>
                  <a:lnTo>
                    <a:pt x="236" y="8687"/>
                  </a:lnTo>
                  <a:lnTo>
                    <a:pt x="118" y="9743"/>
                  </a:lnTo>
                  <a:lnTo>
                    <a:pt x="0" y="10917"/>
                  </a:lnTo>
                  <a:lnTo>
                    <a:pt x="118" y="11857"/>
                  </a:lnTo>
                  <a:lnTo>
                    <a:pt x="236" y="12913"/>
                  </a:lnTo>
                  <a:lnTo>
                    <a:pt x="472" y="13970"/>
                  </a:lnTo>
                  <a:lnTo>
                    <a:pt x="944" y="15026"/>
                  </a:lnTo>
                  <a:lnTo>
                    <a:pt x="1298" y="15965"/>
                  </a:lnTo>
                  <a:lnTo>
                    <a:pt x="1770" y="16904"/>
                  </a:lnTo>
                  <a:lnTo>
                    <a:pt x="2479" y="17609"/>
                  </a:lnTo>
                  <a:lnTo>
                    <a:pt x="3069" y="18430"/>
                  </a:lnTo>
                  <a:lnTo>
                    <a:pt x="3895" y="19017"/>
                  </a:lnTo>
                  <a:lnTo>
                    <a:pt x="4721" y="19722"/>
                  </a:lnTo>
                  <a:lnTo>
                    <a:pt x="5666" y="20191"/>
                  </a:lnTo>
                  <a:lnTo>
                    <a:pt x="6492" y="20661"/>
                  </a:lnTo>
                  <a:lnTo>
                    <a:pt x="7554" y="21013"/>
                  </a:lnTo>
                  <a:lnTo>
                    <a:pt x="8616" y="21248"/>
                  </a:lnTo>
                  <a:lnTo>
                    <a:pt x="9679" y="21365"/>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2" name="AutoShape 71"/>
            <p:cNvSpPr>
              <a:spLocks/>
            </p:cNvSpPr>
            <p:nvPr/>
          </p:nvSpPr>
          <p:spPr bwMode="auto">
            <a:xfrm>
              <a:off x="54672"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365"/>
                  </a:lnTo>
                  <a:lnTo>
                    <a:pt x="12866" y="21248"/>
                  </a:lnTo>
                  <a:lnTo>
                    <a:pt x="13928" y="21013"/>
                  </a:lnTo>
                  <a:lnTo>
                    <a:pt x="14990" y="20661"/>
                  </a:lnTo>
                  <a:lnTo>
                    <a:pt x="16879" y="19722"/>
                  </a:lnTo>
                  <a:lnTo>
                    <a:pt x="17587" y="19017"/>
                  </a:lnTo>
                  <a:lnTo>
                    <a:pt x="18413" y="18430"/>
                  </a:lnTo>
                  <a:lnTo>
                    <a:pt x="19121" y="17609"/>
                  </a:lnTo>
                  <a:lnTo>
                    <a:pt x="19711" y="16904"/>
                  </a:lnTo>
                  <a:lnTo>
                    <a:pt x="20302" y="15965"/>
                  </a:lnTo>
                  <a:lnTo>
                    <a:pt x="20774" y="15026"/>
                  </a:lnTo>
                  <a:lnTo>
                    <a:pt x="21246" y="12913"/>
                  </a:lnTo>
                  <a:lnTo>
                    <a:pt x="21600" y="11857"/>
                  </a:lnTo>
                  <a:lnTo>
                    <a:pt x="21600" y="9743"/>
                  </a:lnTo>
                  <a:lnTo>
                    <a:pt x="21246" y="8687"/>
                  </a:lnTo>
                  <a:lnTo>
                    <a:pt x="21010" y="7630"/>
                  </a:lnTo>
                  <a:lnTo>
                    <a:pt x="20774" y="6691"/>
                  </a:lnTo>
                  <a:lnTo>
                    <a:pt x="20302" y="5635"/>
                  </a:lnTo>
                  <a:lnTo>
                    <a:pt x="19711" y="4930"/>
                  </a:lnTo>
                  <a:lnTo>
                    <a:pt x="19121" y="3991"/>
                  </a:lnTo>
                  <a:lnTo>
                    <a:pt x="18413" y="3170"/>
                  </a:lnTo>
                  <a:lnTo>
                    <a:pt x="17587" y="2583"/>
                  </a:lnTo>
                  <a:lnTo>
                    <a:pt x="16879" y="1878"/>
                  </a:lnTo>
                  <a:lnTo>
                    <a:pt x="14990" y="939"/>
                  </a:lnTo>
                  <a:lnTo>
                    <a:pt x="13928" y="587"/>
                  </a:lnTo>
                  <a:lnTo>
                    <a:pt x="12866" y="352"/>
                  </a:lnTo>
                  <a:lnTo>
                    <a:pt x="11921" y="235"/>
                  </a:lnTo>
                  <a:lnTo>
                    <a:pt x="10859" y="0"/>
                  </a:lnTo>
                  <a:lnTo>
                    <a:pt x="9679" y="235"/>
                  </a:lnTo>
                  <a:lnTo>
                    <a:pt x="8616" y="352"/>
                  </a:lnTo>
                  <a:lnTo>
                    <a:pt x="7554" y="587"/>
                  </a:lnTo>
                  <a:lnTo>
                    <a:pt x="6610" y="939"/>
                  </a:lnTo>
                  <a:lnTo>
                    <a:pt x="5548" y="1409"/>
                  </a:lnTo>
                  <a:lnTo>
                    <a:pt x="4839" y="1878"/>
                  </a:lnTo>
                  <a:lnTo>
                    <a:pt x="3895" y="2583"/>
                  </a:lnTo>
                  <a:lnTo>
                    <a:pt x="3069" y="3170"/>
                  </a:lnTo>
                  <a:lnTo>
                    <a:pt x="2479" y="3991"/>
                  </a:lnTo>
                  <a:lnTo>
                    <a:pt x="1770" y="4930"/>
                  </a:lnTo>
                  <a:lnTo>
                    <a:pt x="1298" y="5635"/>
                  </a:lnTo>
                  <a:lnTo>
                    <a:pt x="826" y="6691"/>
                  </a:lnTo>
                  <a:lnTo>
                    <a:pt x="472" y="7630"/>
                  </a:lnTo>
                  <a:lnTo>
                    <a:pt x="236" y="8687"/>
                  </a:lnTo>
                  <a:lnTo>
                    <a:pt x="118" y="9743"/>
                  </a:lnTo>
                  <a:lnTo>
                    <a:pt x="0" y="10917"/>
                  </a:lnTo>
                  <a:lnTo>
                    <a:pt x="118" y="11857"/>
                  </a:lnTo>
                  <a:lnTo>
                    <a:pt x="236" y="12913"/>
                  </a:lnTo>
                  <a:lnTo>
                    <a:pt x="472" y="13970"/>
                  </a:lnTo>
                  <a:lnTo>
                    <a:pt x="826" y="15026"/>
                  </a:lnTo>
                  <a:lnTo>
                    <a:pt x="1770" y="16904"/>
                  </a:lnTo>
                  <a:lnTo>
                    <a:pt x="2479" y="17609"/>
                  </a:lnTo>
                  <a:lnTo>
                    <a:pt x="3069" y="18430"/>
                  </a:lnTo>
                  <a:lnTo>
                    <a:pt x="3895" y="19017"/>
                  </a:lnTo>
                  <a:lnTo>
                    <a:pt x="4839" y="19722"/>
                  </a:lnTo>
                  <a:lnTo>
                    <a:pt x="5548" y="20191"/>
                  </a:lnTo>
                  <a:lnTo>
                    <a:pt x="6610" y="20661"/>
                  </a:lnTo>
                  <a:lnTo>
                    <a:pt x="7554" y="21013"/>
                  </a:lnTo>
                  <a:lnTo>
                    <a:pt x="8616" y="21248"/>
                  </a:lnTo>
                  <a:lnTo>
                    <a:pt x="9679" y="21365"/>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3" name="AutoShape 72"/>
            <p:cNvSpPr>
              <a:spLocks/>
            </p:cNvSpPr>
            <p:nvPr/>
          </p:nvSpPr>
          <p:spPr bwMode="auto">
            <a:xfrm>
              <a:off x="63862"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365"/>
                  </a:lnTo>
                  <a:lnTo>
                    <a:pt x="12936" y="21248"/>
                  </a:lnTo>
                  <a:lnTo>
                    <a:pt x="14004" y="21013"/>
                  </a:lnTo>
                  <a:lnTo>
                    <a:pt x="15073" y="20661"/>
                  </a:lnTo>
                  <a:lnTo>
                    <a:pt x="16971" y="19722"/>
                  </a:lnTo>
                  <a:lnTo>
                    <a:pt x="17684" y="19017"/>
                  </a:lnTo>
                  <a:lnTo>
                    <a:pt x="18514" y="18430"/>
                  </a:lnTo>
                  <a:lnTo>
                    <a:pt x="19108" y="17609"/>
                  </a:lnTo>
                  <a:lnTo>
                    <a:pt x="19820" y="16904"/>
                  </a:lnTo>
                  <a:lnTo>
                    <a:pt x="20295" y="15965"/>
                  </a:lnTo>
                  <a:lnTo>
                    <a:pt x="20888" y="15026"/>
                  </a:lnTo>
                  <a:lnTo>
                    <a:pt x="21600" y="11857"/>
                  </a:lnTo>
                  <a:lnTo>
                    <a:pt x="21600" y="9743"/>
                  </a:lnTo>
                  <a:lnTo>
                    <a:pt x="21125" y="7630"/>
                  </a:lnTo>
                  <a:lnTo>
                    <a:pt x="20888" y="6691"/>
                  </a:lnTo>
                  <a:lnTo>
                    <a:pt x="20295" y="5635"/>
                  </a:lnTo>
                  <a:lnTo>
                    <a:pt x="19820" y="4930"/>
                  </a:lnTo>
                  <a:lnTo>
                    <a:pt x="19108" y="3991"/>
                  </a:lnTo>
                  <a:lnTo>
                    <a:pt x="18514" y="3170"/>
                  </a:lnTo>
                  <a:lnTo>
                    <a:pt x="17684" y="2583"/>
                  </a:lnTo>
                  <a:lnTo>
                    <a:pt x="16971" y="1878"/>
                  </a:lnTo>
                  <a:lnTo>
                    <a:pt x="15073" y="939"/>
                  </a:lnTo>
                  <a:lnTo>
                    <a:pt x="14004" y="587"/>
                  </a:lnTo>
                  <a:lnTo>
                    <a:pt x="12936" y="352"/>
                  </a:lnTo>
                  <a:lnTo>
                    <a:pt x="11868" y="235"/>
                  </a:lnTo>
                  <a:lnTo>
                    <a:pt x="10919" y="0"/>
                  </a:lnTo>
                  <a:lnTo>
                    <a:pt x="9732" y="235"/>
                  </a:lnTo>
                  <a:lnTo>
                    <a:pt x="8664" y="352"/>
                  </a:lnTo>
                  <a:lnTo>
                    <a:pt x="7596" y="587"/>
                  </a:lnTo>
                  <a:lnTo>
                    <a:pt x="6646" y="939"/>
                  </a:lnTo>
                  <a:lnTo>
                    <a:pt x="5697" y="1409"/>
                  </a:lnTo>
                  <a:lnTo>
                    <a:pt x="4866" y="1878"/>
                  </a:lnTo>
                  <a:lnTo>
                    <a:pt x="3916" y="2583"/>
                  </a:lnTo>
                  <a:lnTo>
                    <a:pt x="3204" y="3170"/>
                  </a:lnTo>
                  <a:lnTo>
                    <a:pt x="2492" y="3991"/>
                  </a:lnTo>
                  <a:lnTo>
                    <a:pt x="1899" y="4930"/>
                  </a:lnTo>
                  <a:lnTo>
                    <a:pt x="1305" y="5635"/>
                  </a:lnTo>
                  <a:lnTo>
                    <a:pt x="831" y="6691"/>
                  </a:lnTo>
                  <a:lnTo>
                    <a:pt x="475" y="7630"/>
                  </a:lnTo>
                  <a:lnTo>
                    <a:pt x="237" y="8687"/>
                  </a:lnTo>
                  <a:lnTo>
                    <a:pt x="119" y="9743"/>
                  </a:lnTo>
                  <a:lnTo>
                    <a:pt x="0" y="10917"/>
                  </a:lnTo>
                  <a:lnTo>
                    <a:pt x="119" y="11857"/>
                  </a:lnTo>
                  <a:lnTo>
                    <a:pt x="237" y="12913"/>
                  </a:lnTo>
                  <a:lnTo>
                    <a:pt x="475" y="13970"/>
                  </a:lnTo>
                  <a:lnTo>
                    <a:pt x="831" y="15026"/>
                  </a:lnTo>
                  <a:lnTo>
                    <a:pt x="1305" y="15965"/>
                  </a:lnTo>
                  <a:lnTo>
                    <a:pt x="1899" y="16904"/>
                  </a:lnTo>
                  <a:lnTo>
                    <a:pt x="2492" y="17609"/>
                  </a:lnTo>
                  <a:lnTo>
                    <a:pt x="3204" y="18430"/>
                  </a:lnTo>
                  <a:lnTo>
                    <a:pt x="3916" y="19017"/>
                  </a:lnTo>
                  <a:lnTo>
                    <a:pt x="4866" y="19722"/>
                  </a:lnTo>
                  <a:lnTo>
                    <a:pt x="5697" y="20191"/>
                  </a:lnTo>
                  <a:lnTo>
                    <a:pt x="6646" y="20661"/>
                  </a:lnTo>
                  <a:lnTo>
                    <a:pt x="7596" y="21013"/>
                  </a:lnTo>
                  <a:lnTo>
                    <a:pt x="8664" y="21248"/>
                  </a:lnTo>
                  <a:lnTo>
                    <a:pt x="9732" y="21365"/>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4" name="AutoShape 73"/>
            <p:cNvSpPr>
              <a:spLocks/>
            </p:cNvSpPr>
            <p:nvPr/>
          </p:nvSpPr>
          <p:spPr bwMode="auto">
            <a:xfrm>
              <a:off x="73052"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365"/>
                  </a:lnTo>
                  <a:lnTo>
                    <a:pt x="12936" y="21248"/>
                  </a:lnTo>
                  <a:lnTo>
                    <a:pt x="14004" y="21013"/>
                  </a:lnTo>
                  <a:lnTo>
                    <a:pt x="15073" y="20661"/>
                  </a:lnTo>
                  <a:lnTo>
                    <a:pt x="16022" y="20191"/>
                  </a:lnTo>
                  <a:lnTo>
                    <a:pt x="16853" y="19722"/>
                  </a:lnTo>
                  <a:lnTo>
                    <a:pt x="17684" y="19017"/>
                  </a:lnTo>
                  <a:lnTo>
                    <a:pt x="18514" y="18430"/>
                  </a:lnTo>
                  <a:lnTo>
                    <a:pt x="19108" y="17609"/>
                  </a:lnTo>
                  <a:lnTo>
                    <a:pt x="19820" y="16904"/>
                  </a:lnTo>
                  <a:lnTo>
                    <a:pt x="20295" y="15965"/>
                  </a:lnTo>
                  <a:lnTo>
                    <a:pt x="20888" y="15026"/>
                  </a:lnTo>
                  <a:lnTo>
                    <a:pt x="21244" y="13970"/>
                  </a:lnTo>
                  <a:lnTo>
                    <a:pt x="21481" y="12913"/>
                  </a:lnTo>
                  <a:lnTo>
                    <a:pt x="21600" y="11857"/>
                  </a:lnTo>
                  <a:lnTo>
                    <a:pt x="21600" y="9743"/>
                  </a:lnTo>
                  <a:lnTo>
                    <a:pt x="21481" y="8687"/>
                  </a:lnTo>
                  <a:lnTo>
                    <a:pt x="21244" y="7630"/>
                  </a:lnTo>
                  <a:lnTo>
                    <a:pt x="20888" y="6691"/>
                  </a:lnTo>
                  <a:lnTo>
                    <a:pt x="20295" y="5635"/>
                  </a:lnTo>
                  <a:lnTo>
                    <a:pt x="19820" y="4930"/>
                  </a:lnTo>
                  <a:lnTo>
                    <a:pt x="19108" y="3991"/>
                  </a:lnTo>
                  <a:lnTo>
                    <a:pt x="18514" y="3170"/>
                  </a:lnTo>
                  <a:lnTo>
                    <a:pt x="17684" y="2583"/>
                  </a:lnTo>
                  <a:lnTo>
                    <a:pt x="16853" y="1878"/>
                  </a:lnTo>
                  <a:lnTo>
                    <a:pt x="16022" y="1409"/>
                  </a:lnTo>
                  <a:lnTo>
                    <a:pt x="15073" y="939"/>
                  </a:lnTo>
                  <a:lnTo>
                    <a:pt x="14004" y="587"/>
                  </a:lnTo>
                  <a:lnTo>
                    <a:pt x="12936" y="352"/>
                  </a:lnTo>
                  <a:lnTo>
                    <a:pt x="11868" y="235"/>
                  </a:lnTo>
                  <a:lnTo>
                    <a:pt x="10800" y="0"/>
                  </a:lnTo>
                  <a:lnTo>
                    <a:pt x="9732" y="235"/>
                  </a:lnTo>
                  <a:lnTo>
                    <a:pt x="8664" y="352"/>
                  </a:lnTo>
                  <a:lnTo>
                    <a:pt x="7596" y="587"/>
                  </a:lnTo>
                  <a:lnTo>
                    <a:pt x="6646" y="939"/>
                  </a:lnTo>
                  <a:lnTo>
                    <a:pt x="4747" y="1878"/>
                  </a:lnTo>
                  <a:lnTo>
                    <a:pt x="4035" y="2583"/>
                  </a:lnTo>
                  <a:lnTo>
                    <a:pt x="3204" y="3170"/>
                  </a:lnTo>
                  <a:lnTo>
                    <a:pt x="2374" y="3991"/>
                  </a:lnTo>
                  <a:lnTo>
                    <a:pt x="1899" y="4930"/>
                  </a:lnTo>
                  <a:lnTo>
                    <a:pt x="1187" y="5635"/>
                  </a:lnTo>
                  <a:lnTo>
                    <a:pt x="831" y="6691"/>
                  </a:lnTo>
                  <a:lnTo>
                    <a:pt x="475" y="7630"/>
                  </a:lnTo>
                  <a:lnTo>
                    <a:pt x="0" y="9743"/>
                  </a:lnTo>
                  <a:lnTo>
                    <a:pt x="0" y="11857"/>
                  </a:lnTo>
                  <a:lnTo>
                    <a:pt x="475" y="13970"/>
                  </a:lnTo>
                  <a:lnTo>
                    <a:pt x="831" y="15026"/>
                  </a:lnTo>
                  <a:lnTo>
                    <a:pt x="1187" y="15965"/>
                  </a:lnTo>
                  <a:lnTo>
                    <a:pt x="1899" y="16904"/>
                  </a:lnTo>
                  <a:lnTo>
                    <a:pt x="2374" y="17609"/>
                  </a:lnTo>
                  <a:lnTo>
                    <a:pt x="3204" y="18430"/>
                  </a:lnTo>
                  <a:lnTo>
                    <a:pt x="4035" y="19017"/>
                  </a:lnTo>
                  <a:lnTo>
                    <a:pt x="4747" y="19722"/>
                  </a:lnTo>
                  <a:lnTo>
                    <a:pt x="6646" y="20661"/>
                  </a:lnTo>
                  <a:lnTo>
                    <a:pt x="7596" y="21013"/>
                  </a:lnTo>
                  <a:lnTo>
                    <a:pt x="8664" y="21248"/>
                  </a:lnTo>
                  <a:lnTo>
                    <a:pt x="9732" y="21365"/>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5" name="AutoShape 74"/>
            <p:cNvSpPr>
              <a:spLocks/>
            </p:cNvSpPr>
            <p:nvPr/>
          </p:nvSpPr>
          <p:spPr bwMode="auto">
            <a:xfrm>
              <a:off x="181964" y="281407"/>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44" y="0"/>
                  </a:lnTo>
                  <a:lnTo>
                    <a:pt x="20113" y="297"/>
                  </a:lnTo>
                  <a:lnTo>
                    <a:pt x="20315" y="495"/>
                  </a:lnTo>
                  <a:lnTo>
                    <a:pt x="20485" y="793"/>
                  </a:lnTo>
                  <a:lnTo>
                    <a:pt x="20620" y="1387"/>
                  </a:lnTo>
                  <a:lnTo>
                    <a:pt x="20772" y="1883"/>
                  </a:lnTo>
                  <a:lnTo>
                    <a:pt x="20924" y="2477"/>
                  </a:lnTo>
                  <a:lnTo>
                    <a:pt x="21177" y="3963"/>
                  </a:lnTo>
                  <a:lnTo>
                    <a:pt x="21279" y="4756"/>
                  </a:lnTo>
                  <a:lnTo>
                    <a:pt x="21380" y="5648"/>
                  </a:lnTo>
                  <a:lnTo>
                    <a:pt x="21448" y="6639"/>
                  </a:lnTo>
                  <a:lnTo>
                    <a:pt x="21499" y="7629"/>
                  </a:lnTo>
                  <a:lnTo>
                    <a:pt x="21566" y="8620"/>
                  </a:lnTo>
                  <a:lnTo>
                    <a:pt x="21600" y="10800"/>
                  </a:lnTo>
                  <a:lnTo>
                    <a:pt x="21566" y="12980"/>
                  </a:lnTo>
                  <a:lnTo>
                    <a:pt x="21499" y="13971"/>
                  </a:lnTo>
                  <a:lnTo>
                    <a:pt x="21448" y="14961"/>
                  </a:lnTo>
                  <a:lnTo>
                    <a:pt x="21380" y="15952"/>
                  </a:lnTo>
                  <a:lnTo>
                    <a:pt x="21279" y="16844"/>
                  </a:lnTo>
                  <a:lnTo>
                    <a:pt x="21177" y="17637"/>
                  </a:lnTo>
                  <a:lnTo>
                    <a:pt x="21059" y="18429"/>
                  </a:lnTo>
                  <a:lnTo>
                    <a:pt x="20924" y="19123"/>
                  </a:lnTo>
                  <a:lnTo>
                    <a:pt x="20620" y="20312"/>
                  </a:lnTo>
                  <a:lnTo>
                    <a:pt x="20485" y="20708"/>
                  </a:lnTo>
                  <a:lnTo>
                    <a:pt x="20315" y="21105"/>
                  </a:lnTo>
                  <a:lnTo>
                    <a:pt x="20113" y="21402"/>
                  </a:lnTo>
                  <a:lnTo>
                    <a:pt x="19944" y="21600"/>
                  </a:lnTo>
                  <a:lnTo>
                    <a:pt x="1639" y="21600"/>
                  </a:lnTo>
                  <a:lnTo>
                    <a:pt x="1454" y="21402"/>
                  </a:lnTo>
                  <a:lnTo>
                    <a:pt x="1285" y="21105"/>
                  </a:lnTo>
                  <a:lnTo>
                    <a:pt x="946" y="20312"/>
                  </a:lnTo>
                  <a:lnTo>
                    <a:pt x="642" y="19123"/>
                  </a:lnTo>
                  <a:lnTo>
                    <a:pt x="524" y="18429"/>
                  </a:lnTo>
                  <a:lnTo>
                    <a:pt x="287" y="16844"/>
                  </a:lnTo>
                  <a:lnTo>
                    <a:pt x="203" y="15952"/>
                  </a:lnTo>
                  <a:lnTo>
                    <a:pt x="118" y="14961"/>
                  </a:lnTo>
                  <a:lnTo>
                    <a:pt x="68" y="13971"/>
                  </a:lnTo>
                  <a:lnTo>
                    <a:pt x="34" y="12980"/>
                  </a:lnTo>
                  <a:lnTo>
                    <a:pt x="0" y="11890"/>
                  </a:lnTo>
                  <a:lnTo>
                    <a:pt x="0" y="9710"/>
                  </a:lnTo>
                  <a:lnTo>
                    <a:pt x="34" y="8620"/>
                  </a:lnTo>
                  <a:lnTo>
                    <a:pt x="68" y="7629"/>
                  </a:lnTo>
                  <a:lnTo>
                    <a:pt x="118" y="6639"/>
                  </a:lnTo>
                  <a:lnTo>
                    <a:pt x="203" y="5648"/>
                  </a:lnTo>
                  <a:lnTo>
                    <a:pt x="287" y="4756"/>
                  </a:lnTo>
                  <a:lnTo>
                    <a:pt x="406" y="3963"/>
                  </a:lnTo>
                  <a:lnTo>
                    <a:pt x="524" y="3270"/>
                  </a:lnTo>
                  <a:lnTo>
                    <a:pt x="642" y="2477"/>
                  </a:lnTo>
                  <a:lnTo>
                    <a:pt x="794" y="1883"/>
                  </a:lnTo>
                  <a:lnTo>
                    <a:pt x="946" y="1387"/>
                  </a:lnTo>
                  <a:lnTo>
                    <a:pt x="1115" y="793"/>
                  </a:lnTo>
                  <a:lnTo>
                    <a:pt x="1285" y="495"/>
                  </a:lnTo>
                  <a:lnTo>
                    <a:pt x="1454" y="297"/>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6" name="AutoShape 75"/>
            <p:cNvSpPr>
              <a:spLocks/>
            </p:cNvSpPr>
            <p:nvPr/>
          </p:nvSpPr>
          <p:spPr bwMode="auto">
            <a:xfrm>
              <a:off x="35924"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984" y="21364"/>
                  </a:lnTo>
                  <a:lnTo>
                    <a:pt x="14046" y="21128"/>
                  </a:lnTo>
                  <a:lnTo>
                    <a:pt x="14872" y="20656"/>
                  </a:lnTo>
                  <a:lnTo>
                    <a:pt x="15934" y="20302"/>
                  </a:lnTo>
                  <a:lnTo>
                    <a:pt x="16761" y="19830"/>
                  </a:lnTo>
                  <a:lnTo>
                    <a:pt x="17705" y="19121"/>
                  </a:lnTo>
                  <a:lnTo>
                    <a:pt x="19121" y="17705"/>
                  </a:lnTo>
                  <a:lnTo>
                    <a:pt x="19711" y="16761"/>
                  </a:lnTo>
                  <a:lnTo>
                    <a:pt x="20302" y="15934"/>
                  </a:lnTo>
                  <a:lnTo>
                    <a:pt x="20656" y="14990"/>
                  </a:lnTo>
                  <a:lnTo>
                    <a:pt x="21128" y="14046"/>
                  </a:lnTo>
                  <a:lnTo>
                    <a:pt x="21364" y="12984"/>
                  </a:lnTo>
                  <a:lnTo>
                    <a:pt x="21482" y="11921"/>
                  </a:lnTo>
                  <a:lnTo>
                    <a:pt x="21600" y="10741"/>
                  </a:lnTo>
                  <a:lnTo>
                    <a:pt x="21364" y="8616"/>
                  </a:lnTo>
                  <a:lnTo>
                    <a:pt x="21128" y="7554"/>
                  </a:lnTo>
                  <a:lnTo>
                    <a:pt x="20656" y="6610"/>
                  </a:lnTo>
                  <a:lnTo>
                    <a:pt x="20302" y="5666"/>
                  </a:lnTo>
                  <a:lnTo>
                    <a:pt x="19711" y="4721"/>
                  </a:lnTo>
                  <a:lnTo>
                    <a:pt x="19121" y="3895"/>
                  </a:lnTo>
                  <a:lnTo>
                    <a:pt x="17705" y="2479"/>
                  </a:lnTo>
                  <a:lnTo>
                    <a:pt x="16761" y="1889"/>
                  </a:lnTo>
                  <a:lnTo>
                    <a:pt x="15934" y="1298"/>
                  </a:lnTo>
                  <a:lnTo>
                    <a:pt x="14872" y="944"/>
                  </a:lnTo>
                  <a:lnTo>
                    <a:pt x="14046" y="472"/>
                  </a:lnTo>
                  <a:lnTo>
                    <a:pt x="11921" y="0"/>
                  </a:lnTo>
                  <a:lnTo>
                    <a:pt x="9679" y="0"/>
                  </a:lnTo>
                  <a:lnTo>
                    <a:pt x="7554" y="472"/>
                  </a:lnTo>
                  <a:lnTo>
                    <a:pt x="6492" y="944"/>
                  </a:lnTo>
                  <a:lnTo>
                    <a:pt x="5666" y="1298"/>
                  </a:lnTo>
                  <a:lnTo>
                    <a:pt x="4721" y="1889"/>
                  </a:lnTo>
                  <a:lnTo>
                    <a:pt x="3895" y="2479"/>
                  </a:lnTo>
                  <a:lnTo>
                    <a:pt x="2479" y="3895"/>
                  </a:lnTo>
                  <a:lnTo>
                    <a:pt x="1889" y="4721"/>
                  </a:lnTo>
                  <a:lnTo>
                    <a:pt x="1298" y="5666"/>
                  </a:lnTo>
                  <a:lnTo>
                    <a:pt x="826" y="6610"/>
                  </a:lnTo>
                  <a:lnTo>
                    <a:pt x="472" y="7554"/>
                  </a:lnTo>
                  <a:lnTo>
                    <a:pt x="0" y="9679"/>
                  </a:lnTo>
                  <a:lnTo>
                    <a:pt x="0" y="11921"/>
                  </a:lnTo>
                  <a:lnTo>
                    <a:pt x="472" y="14046"/>
                  </a:lnTo>
                  <a:lnTo>
                    <a:pt x="826" y="14990"/>
                  </a:lnTo>
                  <a:lnTo>
                    <a:pt x="1298" y="15934"/>
                  </a:lnTo>
                  <a:lnTo>
                    <a:pt x="1889" y="16761"/>
                  </a:lnTo>
                  <a:lnTo>
                    <a:pt x="2479" y="17705"/>
                  </a:lnTo>
                  <a:lnTo>
                    <a:pt x="3895" y="19121"/>
                  </a:lnTo>
                  <a:lnTo>
                    <a:pt x="4721" y="19830"/>
                  </a:lnTo>
                  <a:lnTo>
                    <a:pt x="5666" y="20302"/>
                  </a:lnTo>
                  <a:lnTo>
                    <a:pt x="6492" y="20656"/>
                  </a:lnTo>
                  <a:lnTo>
                    <a:pt x="7554" y="21128"/>
                  </a:lnTo>
                  <a:lnTo>
                    <a:pt x="8616" y="21364"/>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7" name="AutoShape 76"/>
            <p:cNvSpPr>
              <a:spLocks/>
            </p:cNvSpPr>
            <p:nvPr/>
          </p:nvSpPr>
          <p:spPr bwMode="auto">
            <a:xfrm>
              <a:off x="45298"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2984" y="21364"/>
                  </a:lnTo>
                  <a:lnTo>
                    <a:pt x="14046" y="21128"/>
                  </a:lnTo>
                  <a:lnTo>
                    <a:pt x="14990" y="20656"/>
                  </a:lnTo>
                  <a:lnTo>
                    <a:pt x="15934" y="20302"/>
                  </a:lnTo>
                  <a:lnTo>
                    <a:pt x="16761" y="19830"/>
                  </a:lnTo>
                  <a:lnTo>
                    <a:pt x="17705" y="19121"/>
                  </a:lnTo>
                  <a:lnTo>
                    <a:pt x="19121" y="17705"/>
                  </a:lnTo>
                  <a:lnTo>
                    <a:pt x="19711" y="16761"/>
                  </a:lnTo>
                  <a:lnTo>
                    <a:pt x="20302" y="15934"/>
                  </a:lnTo>
                  <a:lnTo>
                    <a:pt x="21010" y="14046"/>
                  </a:lnTo>
                  <a:lnTo>
                    <a:pt x="21364" y="12984"/>
                  </a:lnTo>
                  <a:lnTo>
                    <a:pt x="21482" y="11921"/>
                  </a:lnTo>
                  <a:lnTo>
                    <a:pt x="21600" y="10741"/>
                  </a:lnTo>
                  <a:lnTo>
                    <a:pt x="21364" y="8616"/>
                  </a:lnTo>
                  <a:lnTo>
                    <a:pt x="21010" y="7554"/>
                  </a:lnTo>
                  <a:lnTo>
                    <a:pt x="20302" y="5666"/>
                  </a:lnTo>
                  <a:lnTo>
                    <a:pt x="19711" y="4721"/>
                  </a:lnTo>
                  <a:lnTo>
                    <a:pt x="19121" y="3895"/>
                  </a:lnTo>
                  <a:lnTo>
                    <a:pt x="17705" y="2479"/>
                  </a:lnTo>
                  <a:lnTo>
                    <a:pt x="16761" y="1889"/>
                  </a:lnTo>
                  <a:lnTo>
                    <a:pt x="15934" y="1298"/>
                  </a:lnTo>
                  <a:lnTo>
                    <a:pt x="14990" y="944"/>
                  </a:lnTo>
                  <a:lnTo>
                    <a:pt x="14046" y="472"/>
                  </a:lnTo>
                  <a:lnTo>
                    <a:pt x="11921" y="0"/>
                  </a:lnTo>
                  <a:lnTo>
                    <a:pt x="9679" y="0"/>
                  </a:lnTo>
                  <a:lnTo>
                    <a:pt x="7554" y="472"/>
                  </a:lnTo>
                  <a:lnTo>
                    <a:pt x="6492" y="944"/>
                  </a:lnTo>
                  <a:lnTo>
                    <a:pt x="5666" y="1298"/>
                  </a:lnTo>
                  <a:lnTo>
                    <a:pt x="4721" y="1889"/>
                  </a:lnTo>
                  <a:lnTo>
                    <a:pt x="3895" y="2479"/>
                  </a:lnTo>
                  <a:lnTo>
                    <a:pt x="3069" y="3187"/>
                  </a:lnTo>
                  <a:lnTo>
                    <a:pt x="2479" y="3895"/>
                  </a:lnTo>
                  <a:lnTo>
                    <a:pt x="1770" y="4721"/>
                  </a:lnTo>
                  <a:lnTo>
                    <a:pt x="1298" y="5666"/>
                  </a:lnTo>
                  <a:lnTo>
                    <a:pt x="944" y="6610"/>
                  </a:lnTo>
                  <a:lnTo>
                    <a:pt x="472" y="7554"/>
                  </a:lnTo>
                  <a:lnTo>
                    <a:pt x="236" y="8616"/>
                  </a:lnTo>
                  <a:lnTo>
                    <a:pt x="0" y="10741"/>
                  </a:lnTo>
                  <a:lnTo>
                    <a:pt x="118" y="11921"/>
                  </a:lnTo>
                  <a:lnTo>
                    <a:pt x="236" y="12984"/>
                  </a:lnTo>
                  <a:lnTo>
                    <a:pt x="472" y="14046"/>
                  </a:lnTo>
                  <a:lnTo>
                    <a:pt x="944" y="14990"/>
                  </a:lnTo>
                  <a:lnTo>
                    <a:pt x="1298" y="15934"/>
                  </a:lnTo>
                  <a:lnTo>
                    <a:pt x="1770" y="16761"/>
                  </a:lnTo>
                  <a:lnTo>
                    <a:pt x="2479" y="17705"/>
                  </a:lnTo>
                  <a:lnTo>
                    <a:pt x="3069" y="18413"/>
                  </a:lnTo>
                  <a:lnTo>
                    <a:pt x="4721" y="19830"/>
                  </a:lnTo>
                  <a:lnTo>
                    <a:pt x="5666" y="20302"/>
                  </a:lnTo>
                  <a:lnTo>
                    <a:pt x="6492" y="20656"/>
                  </a:lnTo>
                  <a:lnTo>
                    <a:pt x="7554" y="21128"/>
                  </a:lnTo>
                  <a:lnTo>
                    <a:pt x="8616" y="21364"/>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8" name="AutoShape 77"/>
            <p:cNvSpPr>
              <a:spLocks/>
            </p:cNvSpPr>
            <p:nvPr/>
          </p:nvSpPr>
          <p:spPr bwMode="auto">
            <a:xfrm>
              <a:off x="54672"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482"/>
                  </a:lnTo>
                  <a:lnTo>
                    <a:pt x="12866" y="21364"/>
                  </a:lnTo>
                  <a:lnTo>
                    <a:pt x="13928" y="21128"/>
                  </a:lnTo>
                  <a:lnTo>
                    <a:pt x="14990" y="20656"/>
                  </a:lnTo>
                  <a:lnTo>
                    <a:pt x="15934" y="20302"/>
                  </a:lnTo>
                  <a:lnTo>
                    <a:pt x="16879" y="19830"/>
                  </a:lnTo>
                  <a:lnTo>
                    <a:pt x="17587" y="19121"/>
                  </a:lnTo>
                  <a:lnTo>
                    <a:pt x="18413" y="18413"/>
                  </a:lnTo>
                  <a:lnTo>
                    <a:pt x="19121" y="17705"/>
                  </a:lnTo>
                  <a:lnTo>
                    <a:pt x="19711" y="16761"/>
                  </a:lnTo>
                  <a:lnTo>
                    <a:pt x="20302" y="15934"/>
                  </a:lnTo>
                  <a:lnTo>
                    <a:pt x="20774" y="14990"/>
                  </a:lnTo>
                  <a:lnTo>
                    <a:pt x="21010" y="14046"/>
                  </a:lnTo>
                  <a:lnTo>
                    <a:pt x="21246" y="12984"/>
                  </a:lnTo>
                  <a:lnTo>
                    <a:pt x="21600" y="11921"/>
                  </a:lnTo>
                  <a:lnTo>
                    <a:pt x="21600" y="9679"/>
                  </a:lnTo>
                  <a:lnTo>
                    <a:pt x="21246" y="8616"/>
                  </a:lnTo>
                  <a:lnTo>
                    <a:pt x="21010" y="7554"/>
                  </a:lnTo>
                  <a:lnTo>
                    <a:pt x="20774" y="6610"/>
                  </a:lnTo>
                  <a:lnTo>
                    <a:pt x="20302" y="5666"/>
                  </a:lnTo>
                  <a:lnTo>
                    <a:pt x="19711" y="4721"/>
                  </a:lnTo>
                  <a:lnTo>
                    <a:pt x="19121" y="3895"/>
                  </a:lnTo>
                  <a:lnTo>
                    <a:pt x="18413" y="3187"/>
                  </a:lnTo>
                  <a:lnTo>
                    <a:pt x="17587" y="2479"/>
                  </a:lnTo>
                  <a:lnTo>
                    <a:pt x="16879" y="1889"/>
                  </a:lnTo>
                  <a:lnTo>
                    <a:pt x="15934" y="1298"/>
                  </a:lnTo>
                  <a:lnTo>
                    <a:pt x="14990" y="944"/>
                  </a:lnTo>
                  <a:lnTo>
                    <a:pt x="13928" y="472"/>
                  </a:lnTo>
                  <a:lnTo>
                    <a:pt x="12866" y="236"/>
                  </a:lnTo>
                  <a:lnTo>
                    <a:pt x="11921" y="0"/>
                  </a:lnTo>
                  <a:lnTo>
                    <a:pt x="9679" y="0"/>
                  </a:lnTo>
                  <a:lnTo>
                    <a:pt x="7554" y="472"/>
                  </a:lnTo>
                  <a:lnTo>
                    <a:pt x="6610" y="944"/>
                  </a:lnTo>
                  <a:lnTo>
                    <a:pt x="5548" y="1298"/>
                  </a:lnTo>
                  <a:lnTo>
                    <a:pt x="4839" y="1889"/>
                  </a:lnTo>
                  <a:lnTo>
                    <a:pt x="3895" y="2479"/>
                  </a:lnTo>
                  <a:lnTo>
                    <a:pt x="3069" y="3187"/>
                  </a:lnTo>
                  <a:lnTo>
                    <a:pt x="2479" y="3895"/>
                  </a:lnTo>
                  <a:lnTo>
                    <a:pt x="1770" y="4721"/>
                  </a:lnTo>
                  <a:lnTo>
                    <a:pt x="826" y="6610"/>
                  </a:lnTo>
                  <a:lnTo>
                    <a:pt x="472" y="7554"/>
                  </a:lnTo>
                  <a:lnTo>
                    <a:pt x="236" y="8616"/>
                  </a:lnTo>
                  <a:lnTo>
                    <a:pt x="0" y="10741"/>
                  </a:lnTo>
                  <a:lnTo>
                    <a:pt x="118" y="11921"/>
                  </a:lnTo>
                  <a:lnTo>
                    <a:pt x="236" y="12984"/>
                  </a:lnTo>
                  <a:lnTo>
                    <a:pt x="472" y="14046"/>
                  </a:lnTo>
                  <a:lnTo>
                    <a:pt x="826" y="14990"/>
                  </a:lnTo>
                  <a:lnTo>
                    <a:pt x="1298" y="15934"/>
                  </a:lnTo>
                  <a:lnTo>
                    <a:pt x="1770" y="16761"/>
                  </a:lnTo>
                  <a:lnTo>
                    <a:pt x="2479" y="17705"/>
                  </a:lnTo>
                  <a:lnTo>
                    <a:pt x="3069" y="18413"/>
                  </a:lnTo>
                  <a:lnTo>
                    <a:pt x="3895" y="19121"/>
                  </a:lnTo>
                  <a:lnTo>
                    <a:pt x="4839" y="19830"/>
                  </a:lnTo>
                  <a:lnTo>
                    <a:pt x="5548" y="20302"/>
                  </a:lnTo>
                  <a:lnTo>
                    <a:pt x="6610" y="20656"/>
                  </a:lnTo>
                  <a:lnTo>
                    <a:pt x="7554" y="21128"/>
                  </a:lnTo>
                  <a:lnTo>
                    <a:pt x="8616" y="21364"/>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29" name="AutoShape 78"/>
            <p:cNvSpPr>
              <a:spLocks/>
            </p:cNvSpPr>
            <p:nvPr/>
          </p:nvSpPr>
          <p:spPr bwMode="auto">
            <a:xfrm>
              <a:off x="63862"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482"/>
                  </a:lnTo>
                  <a:lnTo>
                    <a:pt x="12936" y="21364"/>
                  </a:lnTo>
                  <a:lnTo>
                    <a:pt x="14004" y="21128"/>
                  </a:lnTo>
                  <a:lnTo>
                    <a:pt x="15073" y="20656"/>
                  </a:lnTo>
                  <a:lnTo>
                    <a:pt x="16022" y="20302"/>
                  </a:lnTo>
                  <a:lnTo>
                    <a:pt x="16971" y="19830"/>
                  </a:lnTo>
                  <a:lnTo>
                    <a:pt x="17684" y="19121"/>
                  </a:lnTo>
                  <a:lnTo>
                    <a:pt x="18514" y="18413"/>
                  </a:lnTo>
                  <a:lnTo>
                    <a:pt x="19108" y="17705"/>
                  </a:lnTo>
                  <a:lnTo>
                    <a:pt x="19820" y="16761"/>
                  </a:lnTo>
                  <a:lnTo>
                    <a:pt x="20295" y="15934"/>
                  </a:lnTo>
                  <a:lnTo>
                    <a:pt x="20888" y="14990"/>
                  </a:lnTo>
                  <a:lnTo>
                    <a:pt x="21125" y="14046"/>
                  </a:lnTo>
                  <a:lnTo>
                    <a:pt x="21600" y="11921"/>
                  </a:lnTo>
                  <a:lnTo>
                    <a:pt x="21600" y="9679"/>
                  </a:lnTo>
                  <a:lnTo>
                    <a:pt x="21125" y="7554"/>
                  </a:lnTo>
                  <a:lnTo>
                    <a:pt x="20888" y="6610"/>
                  </a:lnTo>
                  <a:lnTo>
                    <a:pt x="20295" y="5666"/>
                  </a:lnTo>
                  <a:lnTo>
                    <a:pt x="19820" y="4721"/>
                  </a:lnTo>
                  <a:lnTo>
                    <a:pt x="19108" y="3895"/>
                  </a:lnTo>
                  <a:lnTo>
                    <a:pt x="18514" y="3187"/>
                  </a:lnTo>
                  <a:lnTo>
                    <a:pt x="17684" y="2479"/>
                  </a:lnTo>
                  <a:lnTo>
                    <a:pt x="16971" y="1889"/>
                  </a:lnTo>
                  <a:lnTo>
                    <a:pt x="16022" y="1298"/>
                  </a:lnTo>
                  <a:lnTo>
                    <a:pt x="15073" y="944"/>
                  </a:lnTo>
                  <a:lnTo>
                    <a:pt x="14004" y="472"/>
                  </a:lnTo>
                  <a:lnTo>
                    <a:pt x="11868" y="0"/>
                  </a:lnTo>
                  <a:lnTo>
                    <a:pt x="9732" y="0"/>
                  </a:lnTo>
                  <a:lnTo>
                    <a:pt x="7596" y="472"/>
                  </a:lnTo>
                  <a:lnTo>
                    <a:pt x="6646" y="944"/>
                  </a:lnTo>
                  <a:lnTo>
                    <a:pt x="5697" y="1298"/>
                  </a:lnTo>
                  <a:lnTo>
                    <a:pt x="4866" y="1889"/>
                  </a:lnTo>
                  <a:lnTo>
                    <a:pt x="3916" y="2479"/>
                  </a:lnTo>
                  <a:lnTo>
                    <a:pt x="2492" y="3895"/>
                  </a:lnTo>
                  <a:lnTo>
                    <a:pt x="1899" y="4721"/>
                  </a:lnTo>
                  <a:lnTo>
                    <a:pt x="1305" y="5666"/>
                  </a:lnTo>
                  <a:lnTo>
                    <a:pt x="831" y="6610"/>
                  </a:lnTo>
                  <a:lnTo>
                    <a:pt x="475" y="7554"/>
                  </a:lnTo>
                  <a:lnTo>
                    <a:pt x="237" y="8616"/>
                  </a:lnTo>
                  <a:lnTo>
                    <a:pt x="0" y="10741"/>
                  </a:lnTo>
                  <a:lnTo>
                    <a:pt x="119" y="11921"/>
                  </a:lnTo>
                  <a:lnTo>
                    <a:pt x="237" y="12984"/>
                  </a:lnTo>
                  <a:lnTo>
                    <a:pt x="475" y="14046"/>
                  </a:lnTo>
                  <a:lnTo>
                    <a:pt x="831" y="14990"/>
                  </a:lnTo>
                  <a:lnTo>
                    <a:pt x="1305" y="15934"/>
                  </a:lnTo>
                  <a:lnTo>
                    <a:pt x="1899" y="16761"/>
                  </a:lnTo>
                  <a:lnTo>
                    <a:pt x="2492" y="17705"/>
                  </a:lnTo>
                  <a:lnTo>
                    <a:pt x="3916" y="19121"/>
                  </a:lnTo>
                  <a:lnTo>
                    <a:pt x="4866" y="19830"/>
                  </a:lnTo>
                  <a:lnTo>
                    <a:pt x="5697" y="20302"/>
                  </a:lnTo>
                  <a:lnTo>
                    <a:pt x="6646" y="20656"/>
                  </a:lnTo>
                  <a:lnTo>
                    <a:pt x="7596" y="21128"/>
                  </a:lnTo>
                  <a:lnTo>
                    <a:pt x="8664" y="21364"/>
                  </a:lnTo>
                  <a:lnTo>
                    <a:pt x="9732" y="21482"/>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0" name="AutoShape 79"/>
            <p:cNvSpPr>
              <a:spLocks/>
            </p:cNvSpPr>
            <p:nvPr/>
          </p:nvSpPr>
          <p:spPr bwMode="auto">
            <a:xfrm>
              <a:off x="73052"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2936" y="21364"/>
                  </a:lnTo>
                  <a:lnTo>
                    <a:pt x="14004" y="21128"/>
                  </a:lnTo>
                  <a:lnTo>
                    <a:pt x="15073" y="20656"/>
                  </a:lnTo>
                  <a:lnTo>
                    <a:pt x="16022" y="20302"/>
                  </a:lnTo>
                  <a:lnTo>
                    <a:pt x="16853" y="19830"/>
                  </a:lnTo>
                  <a:lnTo>
                    <a:pt x="18514" y="18413"/>
                  </a:lnTo>
                  <a:lnTo>
                    <a:pt x="19108" y="17705"/>
                  </a:lnTo>
                  <a:lnTo>
                    <a:pt x="19820" y="16761"/>
                  </a:lnTo>
                  <a:lnTo>
                    <a:pt x="20295" y="15934"/>
                  </a:lnTo>
                  <a:lnTo>
                    <a:pt x="20888" y="14990"/>
                  </a:lnTo>
                  <a:lnTo>
                    <a:pt x="21244" y="14046"/>
                  </a:lnTo>
                  <a:lnTo>
                    <a:pt x="21481" y="12984"/>
                  </a:lnTo>
                  <a:lnTo>
                    <a:pt x="21600" y="11921"/>
                  </a:lnTo>
                  <a:lnTo>
                    <a:pt x="21600" y="9679"/>
                  </a:lnTo>
                  <a:lnTo>
                    <a:pt x="21481" y="8616"/>
                  </a:lnTo>
                  <a:lnTo>
                    <a:pt x="21244" y="7554"/>
                  </a:lnTo>
                  <a:lnTo>
                    <a:pt x="20888" y="6610"/>
                  </a:lnTo>
                  <a:lnTo>
                    <a:pt x="20295" y="5666"/>
                  </a:lnTo>
                  <a:lnTo>
                    <a:pt x="19820" y="4721"/>
                  </a:lnTo>
                  <a:lnTo>
                    <a:pt x="19108" y="3895"/>
                  </a:lnTo>
                  <a:lnTo>
                    <a:pt x="18514" y="3187"/>
                  </a:lnTo>
                  <a:lnTo>
                    <a:pt x="17684" y="2479"/>
                  </a:lnTo>
                  <a:lnTo>
                    <a:pt x="16022" y="1298"/>
                  </a:lnTo>
                  <a:lnTo>
                    <a:pt x="15073" y="944"/>
                  </a:lnTo>
                  <a:lnTo>
                    <a:pt x="14004" y="472"/>
                  </a:lnTo>
                  <a:lnTo>
                    <a:pt x="11868" y="0"/>
                  </a:lnTo>
                  <a:lnTo>
                    <a:pt x="9732" y="0"/>
                  </a:lnTo>
                  <a:lnTo>
                    <a:pt x="7596" y="472"/>
                  </a:lnTo>
                  <a:lnTo>
                    <a:pt x="6646" y="944"/>
                  </a:lnTo>
                  <a:lnTo>
                    <a:pt x="5697" y="1298"/>
                  </a:lnTo>
                  <a:lnTo>
                    <a:pt x="4747" y="1889"/>
                  </a:lnTo>
                  <a:lnTo>
                    <a:pt x="4035" y="2479"/>
                  </a:lnTo>
                  <a:lnTo>
                    <a:pt x="2374" y="3895"/>
                  </a:lnTo>
                  <a:lnTo>
                    <a:pt x="1899" y="4721"/>
                  </a:lnTo>
                  <a:lnTo>
                    <a:pt x="1187" y="5666"/>
                  </a:lnTo>
                  <a:lnTo>
                    <a:pt x="475" y="7554"/>
                  </a:lnTo>
                  <a:lnTo>
                    <a:pt x="0" y="9679"/>
                  </a:lnTo>
                  <a:lnTo>
                    <a:pt x="0" y="11921"/>
                  </a:lnTo>
                  <a:lnTo>
                    <a:pt x="475" y="14046"/>
                  </a:lnTo>
                  <a:lnTo>
                    <a:pt x="1187" y="15934"/>
                  </a:lnTo>
                  <a:lnTo>
                    <a:pt x="1899" y="16761"/>
                  </a:lnTo>
                  <a:lnTo>
                    <a:pt x="2374" y="17705"/>
                  </a:lnTo>
                  <a:lnTo>
                    <a:pt x="4035" y="19121"/>
                  </a:lnTo>
                  <a:lnTo>
                    <a:pt x="4747" y="19830"/>
                  </a:lnTo>
                  <a:lnTo>
                    <a:pt x="5697" y="20302"/>
                  </a:lnTo>
                  <a:lnTo>
                    <a:pt x="6646" y="20656"/>
                  </a:lnTo>
                  <a:lnTo>
                    <a:pt x="7596" y="21128"/>
                  </a:lnTo>
                  <a:lnTo>
                    <a:pt x="8664" y="21364"/>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1" name="AutoShape 80"/>
            <p:cNvSpPr>
              <a:spLocks/>
            </p:cNvSpPr>
            <p:nvPr/>
          </p:nvSpPr>
          <p:spPr bwMode="auto">
            <a:xfrm>
              <a:off x="181964" y="321591"/>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44" y="0"/>
                  </a:lnTo>
                  <a:lnTo>
                    <a:pt x="20113" y="199"/>
                  </a:lnTo>
                  <a:lnTo>
                    <a:pt x="20315" y="398"/>
                  </a:lnTo>
                  <a:lnTo>
                    <a:pt x="20485" y="796"/>
                  </a:lnTo>
                  <a:lnTo>
                    <a:pt x="20620" y="1294"/>
                  </a:lnTo>
                  <a:lnTo>
                    <a:pt x="20772" y="1792"/>
                  </a:lnTo>
                  <a:lnTo>
                    <a:pt x="20924" y="2389"/>
                  </a:lnTo>
                  <a:lnTo>
                    <a:pt x="21059" y="3086"/>
                  </a:lnTo>
                  <a:lnTo>
                    <a:pt x="21177" y="3882"/>
                  </a:lnTo>
                  <a:lnTo>
                    <a:pt x="21380" y="5674"/>
                  </a:lnTo>
                  <a:lnTo>
                    <a:pt x="21448" y="6669"/>
                  </a:lnTo>
                  <a:lnTo>
                    <a:pt x="21499" y="7665"/>
                  </a:lnTo>
                  <a:lnTo>
                    <a:pt x="21566" y="8660"/>
                  </a:lnTo>
                  <a:lnTo>
                    <a:pt x="21600" y="10850"/>
                  </a:lnTo>
                  <a:lnTo>
                    <a:pt x="21566" y="13040"/>
                  </a:lnTo>
                  <a:lnTo>
                    <a:pt x="21499" y="14035"/>
                  </a:lnTo>
                  <a:lnTo>
                    <a:pt x="21448" y="15030"/>
                  </a:lnTo>
                  <a:lnTo>
                    <a:pt x="21380" y="16026"/>
                  </a:lnTo>
                  <a:lnTo>
                    <a:pt x="21279" y="16922"/>
                  </a:lnTo>
                  <a:lnTo>
                    <a:pt x="21177" y="17618"/>
                  </a:lnTo>
                  <a:lnTo>
                    <a:pt x="21059" y="18415"/>
                  </a:lnTo>
                  <a:lnTo>
                    <a:pt x="20924" y="19211"/>
                  </a:lnTo>
                  <a:lnTo>
                    <a:pt x="20772" y="19808"/>
                  </a:lnTo>
                  <a:lnTo>
                    <a:pt x="20620" y="20306"/>
                  </a:lnTo>
                  <a:lnTo>
                    <a:pt x="20485" y="20804"/>
                  </a:lnTo>
                  <a:lnTo>
                    <a:pt x="20315" y="21202"/>
                  </a:lnTo>
                  <a:lnTo>
                    <a:pt x="20113" y="21401"/>
                  </a:lnTo>
                  <a:lnTo>
                    <a:pt x="19944" y="21600"/>
                  </a:lnTo>
                  <a:lnTo>
                    <a:pt x="1639" y="21600"/>
                  </a:lnTo>
                  <a:lnTo>
                    <a:pt x="1454" y="21401"/>
                  </a:lnTo>
                  <a:lnTo>
                    <a:pt x="1285" y="21202"/>
                  </a:lnTo>
                  <a:lnTo>
                    <a:pt x="1115" y="20804"/>
                  </a:lnTo>
                  <a:lnTo>
                    <a:pt x="946" y="20306"/>
                  </a:lnTo>
                  <a:lnTo>
                    <a:pt x="794" y="19808"/>
                  </a:lnTo>
                  <a:lnTo>
                    <a:pt x="642" y="19211"/>
                  </a:lnTo>
                  <a:lnTo>
                    <a:pt x="406" y="17618"/>
                  </a:lnTo>
                  <a:lnTo>
                    <a:pt x="287" y="16922"/>
                  </a:lnTo>
                  <a:lnTo>
                    <a:pt x="203" y="16026"/>
                  </a:lnTo>
                  <a:lnTo>
                    <a:pt x="118" y="15030"/>
                  </a:lnTo>
                  <a:lnTo>
                    <a:pt x="68" y="14035"/>
                  </a:lnTo>
                  <a:lnTo>
                    <a:pt x="34" y="13040"/>
                  </a:lnTo>
                  <a:lnTo>
                    <a:pt x="0" y="11945"/>
                  </a:lnTo>
                  <a:lnTo>
                    <a:pt x="0" y="9755"/>
                  </a:lnTo>
                  <a:lnTo>
                    <a:pt x="34" y="8660"/>
                  </a:lnTo>
                  <a:lnTo>
                    <a:pt x="68" y="7665"/>
                  </a:lnTo>
                  <a:lnTo>
                    <a:pt x="118" y="6669"/>
                  </a:lnTo>
                  <a:lnTo>
                    <a:pt x="203" y="5674"/>
                  </a:lnTo>
                  <a:lnTo>
                    <a:pt x="287" y="4778"/>
                  </a:lnTo>
                  <a:lnTo>
                    <a:pt x="406" y="3882"/>
                  </a:lnTo>
                  <a:lnTo>
                    <a:pt x="524" y="3086"/>
                  </a:lnTo>
                  <a:lnTo>
                    <a:pt x="642" y="2389"/>
                  </a:lnTo>
                  <a:lnTo>
                    <a:pt x="794" y="1792"/>
                  </a:lnTo>
                  <a:lnTo>
                    <a:pt x="946" y="1294"/>
                  </a:lnTo>
                  <a:lnTo>
                    <a:pt x="1115" y="796"/>
                  </a:lnTo>
                  <a:lnTo>
                    <a:pt x="1285" y="398"/>
                  </a:lnTo>
                  <a:lnTo>
                    <a:pt x="1454" y="199"/>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2" name="AutoShape 81"/>
            <p:cNvSpPr>
              <a:spLocks/>
            </p:cNvSpPr>
            <p:nvPr/>
          </p:nvSpPr>
          <p:spPr bwMode="auto">
            <a:xfrm>
              <a:off x="35924"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4046" y="21010"/>
                  </a:lnTo>
                  <a:lnTo>
                    <a:pt x="14872" y="20656"/>
                  </a:lnTo>
                  <a:lnTo>
                    <a:pt x="15934" y="20302"/>
                  </a:lnTo>
                  <a:lnTo>
                    <a:pt x="16761" y="19711"/>
                  </a:lnTo>
                  <a:lnTo>
                    <a:pt x="17705" y="19121"/>
                  </a:lnTo>
                  <a:lnTo>
                    <a:pt x="18413" y="18413"/>
                  </a:lnTo>
                  <a:lnTo>
                    <a:pt x="19121" y="17587"/>
                  </a:lnTo>
                  <a:lnTo>
                    <a:pt x="20302" y="15934"/>
                  </a:lnTo>
                  <a:lnTo>
                    <a:pt x="20656" y="14872"/>
                  </a:lnTo>
                  <a:lnTo>
                    <a:pt x="21128" y="13928"/>
                  </a:lnTo>
                  <a:lnTo>
                    <a:pt x="21364" y="12866"/>
                  </a:lnTo>
                  <a:lnTo>
                    <a:pt x="21482" y="11921"/>
                  </a:lnTo>
                  <a:lnTo>
                    <a:pt x="21600" y="10741"/>
                  </a:lnTo>
                  <a:lnTo>
                    <a:pt x="21364" y="8616"/>
                  </a:lnTo>
                  <a:lnTo>
                    <a:pt x="21128" y="7554"/>
                  </a:lnTo>
                  <a:lnTo>
                    <a:pt x="20656" y="6492"/>
                  </a:lnTo>
                  <a:lnTo>
                    <a:pt x="20302" y="5548"/>
                  </a:lnTo>
                  <a:lnTo>
                    <a:pt x="19121" y="3895"/>
                  </a:lnTo>
                  <a:lnTo>
                    <a:pt x="18413" y="3069"/>
                  </a:lnTo>
                  <a:lnTo>
                    <a:pt x="17705" y="2479"/>
                  </a:lnTo>
                  <a:lnTo>
                    <a:pt x="16761" y="1770"/>
                  </a:lnTo>
                  <a:lnTo>
                    <a:pt x="15934" y="1298"/>
                  </a:lnTo>
                  <a:lnTo>
                    <a:pt x="14872" y="708"/>
                  </a:lnTo>
                  <a:lnTo>
                    <a:pt x="14046" y="472"/>
                  </a:lnTo>
                  <a:lnTo>
                    <a:pt x="11921" y="0"/>
                  </a:lnTo>
                  <a:lnTo>
                    <a:pt x="9679" y="0"/>
                  </a:lnTo>
                  <a:lnTo>
                    <a:pt x="6492" y="708"/>
                  </a:lnTo>
                  <a:lnTo>
                    <a:pt x="5666" y="1298"/>
                  </a:lnTo>
                  <a:lnTo>
                    <a:pt x="4721" y="1770"/>
                  </a:lnTo>
                  <a:lnTo>
                    <a:pt x="3895" y="2479"/>
                  </a:lnTo>
                  <a:lnTo>
                    <a:pt x="3187" y="3069"/>
                  </a:lnTo>
                  <a:lnTo>
                    <a:pt x="2479" y="3895"/>
                  </a:lnTo>
                  <a:lnTo>
                    <a:pt x="1298" y="5548"/>
                  </a:lnTo>
                  <a:lnTo>
                    <a:pt x="826" y="6492"/>
                  </a:lnTo>
                  <a:lnTo>
                    <a:pt x="472" y="7554"/>
                  </a:lnTo>
                  <a:lnTo>
                    <a:pt x="0" y="9679"/>
                  </a:lnTo>
                  <a:lnTo>
                    <a:pt x="0" y="11921"/>
                  </a:lnTo>
                  <a:lnTo>
                    <a:pt x="236" y="12866"/>
                  </a:lnTo>
                  <a:lnTo>
                    <a:pt x="472" y="13928"/>
                  </a:lnTo>
                  <a:lnTo>
                    <a:pt x="826" y="14872"/>
                  </a:lnTo>
                  <a:lnTo>
                    <a:pt x="1298" y="15934"/>
                  </a:lnTo>
                  <a:lnTo>
                    <a:pt x="2479" y="17587"/>
                  </a:lnTo>
                  <a:lnTo>
                    <a:pt x="3187" y="18413"/>
                  </a:lnTo>
                  <a:lnTo>
                    <a:pt x="3895" y="19121"/>
                  </a:lnTo>
                  <a:lnTo>
                    <a:pt x="4721" y="19711"/>
                  </a:lnTo>
                  <a:lnTo>
                    <a:pt x="5666" y="20302"/>
                  </a:lnTo>
                  <a:lnTo>
                    <a:pt x="6492" y="20656"/>
                  </a:lnTo>
                  <a:lnTo>
                    <a:pt x="7554" y="21010"/>
                  </a:lnTo>
                  <a:lnTo>
                    <a:pt x="9679" y="21482"/>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3" name="AutoShape 82"/>
            <p:cNvSpPr>
              <a:spLocks/>
            </p:cNvSpPr>
            <p:nvPr/>
          </p:nvSpPr>
          <p:spPr bwMode="auto">
            <a:xfrm>
              <a:off x="45298"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482"/>
                  </a:lnTo>
                  <a:lnTo>
                    <a:pt x="14046" y="21010"/>
                  </a:lnTo>
                  <a:lnTo>
                    <a:pt x="15934" y="20302"/>
                  </a:lnTo>
                  <a:lnTo>
                    <a:pt x="16761" y="19711"/>
                  </a:lnTo>
                  <a:lnTo>
                    <a:pt x="17705" y="19121"/>
                  </a:lnTo>
                  <a:lnTo>
                    <a:pt x="18413" y="18413"/>
                  </a:lnTo>
                  <a:lnTo>
                    <a:pt x="19121" y="17587"/>
                  </a:lnTo>
                  <a:lnTo>
                    <a:pt x="20302" y="15934"/>
                  </a:lnTo>
                  <a:lnTo>
                    <a:pt x="20656" y="14872"/>
                  </a:lnTo>
                  <a:lnTo>
                    <a:pt x="21010" y="13928"/>
                  </a:lnTo>
                  <a:lnTo>
                    <a:pt x="21364" y="12866"/>
                  </a:lnTo>
                  <a:lnTo>
                    <a:pt x="21482" y="11921"/>
                  </a:lnTo>
                  <a:lnTo>
                    <a:pt x="21600" y="10741"/>
                  </a:lnTo>
                  <a:lnTo>
                    <a:pt x="21364" y="8616"/>
                  </a:lnTo>
                  <a:lnTo>
                    <a:pt x="20656" y="6492"/>
                  </a:lnTo>
                  <a:lnTo>
                    <a:pt x="20302" y="5548"/>
                  </a:lnTo>
                  <a:lnTo>
                    <a:pt x="19121" y="3895"/>
                  </a:lnTo>
                  <a:lnTo>
                    <a:pt x="18413" y="3069"/>
                  </a:lnTo>
                  <a:lnTo>
                    <a:pt x="17705" y="2479"/>
                  </a:lnTo>
                  <a:lnTo>
                    <a:pt x="16761" y="1770"/>
                  </a:lnTo>
                  <a:lnTo>
                    <a:pt x="15934" y="1298"/>
                  </a:lnTo>
                  <a:lnTo>
                    <a:pt x="14990" y="708"/>
                  </a:lnTo>
                  <a:lnTo>
                    <a:pt x="14046" y="472"/>
                  </a:lnTo>
                  <a:lnTo>
                    <a:pt x="11921" y="0"/>
                  </a:lnTo>
                  <a:lnTo>
                    <a:pt x="9679" y="0"/>
                  </a:lnTo>
                  <a:lnTo>
                    <a:pt x="6492" y="708"/>
                  </a:lnTo>
                  <a:lnTo>
                    <a:pt x="5666" y="1298"/>
                  </a:lnTo>
                  <a:lnTo>
                    <a:pt x="4721" y="1770"/>
                  </a:lnTo>
                  <a:lnTo>
                    <a:pt x="3895" y="2479"/>
                  </a:lnTo>
                  <a:lnTo>
                    <a:pt x="3069" y="3069"/>
                  </a:lnTo>
                  <a:lnTo>
                    <a:pt x="2479" y="3895"/>
                  </a:lnTo>
                  <a:lnTo>
                    <a:pt x="1770" y="4721"/>
                  </a:lnTo>
                  <a:lnTo>
                    <a:pt x="1298" y="5548"/>
                  </a:lnTo>
                  <a:lnTo>
                    <a:pt x="944" y="6492"/>
                  </a:lnTo>
                  <a:lnTo>
                    <a:pt x="472" y="7554"/>
                  </a:lnTo>
                  <a:lnTo>
                    <a:pt x="236" y="8616"/>
                  </a:lnTo>
                  <a:lnTo>
                    <a:pt x="0" y="10741"/>
                  </a:lnTo>
                  <a:lnTo>
                    <a:pt x="118" y="11921"/>
                  </a:lnTo>
                  <a:lnTo>
                    <a:pt x="236" y="12866"/>
                  </a:lnTo>
                  <a:lnTo>
                    <a:pt x="472" y="13928"/>
                  </a:lnTo>
                  <a:lnTo>
                    <a:pt x="944" y="14872"/>
                  </a:lnTo>
                  <a:lnTo>
                    <a:pt x="1298" y="15934"/>
                  </a:lnTo>
                  <a:lnTo>
                    <a:pt x="1770" y="16761"/>
                  </a:lnTo>
                  <a:lnTo>
                    <a:pt x="2479" y="17587"/>
                  </a:lnTo>
                  <a:lnTo>
                    <a:pt x="3069" y="18413"/>
                  </a:lnTo>
                  <a:lnTo>
                    <a:pt x="3895" y="19121"/>
                  </a:lnTo>
                  <a:lnTo>
                    <a:pt x="4721" y="19711"/>
                  </a:lnTo>
                  <a:lnTo>
                    <a:pt x="5666" y="20302"/>
                  </a:lnTo>
                  <a:lnTo>
                    <a:pt x="6492" y="20656"/>
                  </a:lnTo>
                  <a:lnTo>
                    <a:pt x="7554" y="21010"/>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4" name="AutoShape 83"/>
            <p:cNvSpPr>
              <a:spLocks/>
            </p:cNvSpPr>
            <p:nvPr/>
          </p:nvSpPr>
          <p:spPr bwMode="auto">
            <a:xfrm>
              <a:off x="54672"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482"/>
                  </a:lnTo>
                  <a:lnTo>
                    <a:pt x="12866" y="21246"/>
                  </a:lnTo>
                  <a:lnTo>
                    <a:pt x="13928" y="21010"/>
                  </a:lnTo>
                  <a:lnTo>
                    <a:pt x="14990" y="20656"/>
                  </a:lnTo>
                  <a:lnTo>
                    <a:pt x="15934" y="20302"/>
                  </a:lnTo>
                  <a:lnTo>
                    <a:pt x="16879" y="19711"/>
                  </a:lnTo>
                  <a:lnTo>
                    <a:pt x="17587" y="19121"/>
                  </a:lnTo>
                  <a:lnTo>
                    <a:pt x="18413" y="18413"/>
                  </a:lnTo>
                  <a:lnTo>
                    <a:pt x="19121" y="17587"/>
                  </a:lnTo>
                  <a:lnTo>
                    <a:pt x="20302" y="15934"/>
                  </a:lnTo>
                  <a:lnTo>
                    <a:pt x="20774" y="14872"/>
                  </a:lnTo>
                  <a:lnTo>
                    <a:pt x="21010" y="13928"/>
                  </a:lnTo>
                  <a:lnTo>
                    <a:pt x="21246" y="12866"/>
                  </a:lnTo>
                  <a:lnTo>
                    <a:pt x="21600" y="11921"/>
                  </a:lnTo>
                  <a:lnTo>
                    <a:pt x="21600" y="9679"/>
                  </a:lnTo>
                  <a:lnTo>
                    <a:pt x="21246" y="8616"/>
                  </a:lnTo>
                  <a:lnTo>
                    <a:pt x="20774" y="6492"/>
                  </a:lnTo>
                  <a:lnTo>
                    <a:pt x="20302" y="5548"/>
                  </a:lnTo>
                  <a:lnTo>
                    <a:pt x="19121" y="3895"/>
                  </a:lnTo>
                  <a:lnTo>
                    <a:pt x="18413" y="3069"/>
                  </a:lnTo>
                  <a:lnTo>
                    <a:pt x="17587" y="2479"/>
                  </a:lnTo>
                  <a:lnTo>
                    <a:pt x="16879" y="1770"/>
                  </a:lnTo>
                  <a:lnTo>
                    <a:pt x="15934" y="1298"/>
                  </a:lnTo>
                  <a:lnTo>
                    <a:pt x="14990" y="708"/>
                  </a:lnTo>
                  <a:lnTo>
                    <a:pt x="12866" y="236"/>
                  </a:lnTo>
                  <a:lnTo>
                    <a:pt x="11921" y="0"/>
                  </a:lnTo>
                  <a:lnTo>
                    <a:pt x="9679" y="0"/>
                  </a:lnTo>
                  <a:lnTo>
                    <a:pt x="7554" y="472"/>
                  </a:lnTo>
                  <a:lnTo>
                    <a:pt x="6610" y="708"/>
                  </a:lnTo>
                  <a:lnTo>
                    <a:pt x="5548" y="1298"/>
                  </a:lnTo>
                  <a:lnTo>
                    <a:pt x="4839" y="1770"/>
                  </a:lnTo>
                  <a:lnTo>
                    <a:pt x="3895" y="2479"/>
                  </a:lnTo>
                  <a:lnTo>
                    <a:pt x="3069" y="3069"/>
                  </a:lnTo>
                  <a:lnTo>
                    <a:pt x="2479" y="3895"/>
                  </a:lnTo>
                  <a:lnTo>
                    <a:pt x="1770" y="4721"/>
                  </a:lnTo>
                  <a:lnTo>
                    <a:pt x="1298" y="5548"/>
                  </a:lnTo>
                  <a:lnTo>
                    <a:pt x="826" y="6492"/>
                  </a:lnTo>
                  <a:lnTo>
                    <a:pt x="472" y="7554"/>
                  </a:lnTo>
                  <a:lnTo>
                    <a:pt x="236" y="8616"/>
                  </a:lnTo>
                  <a:lnTo>
                    <a:pt x="0" y="10741"/>
                  </a:lnTo>
                  <a:lnTo>
                    <a:pt x="118" y="11921"/>
                  </a:lnTo>
                  <a:lnTo>
                    <a:pt x="236" y="12866"/>
                  </a:lnTo>
                  <a:lnTo>
                    <a:pt x="472" y="13928"/>
                  </a:lnTo>
                  <a:lnTo>
                    <a:pt x="826" y="14872"/>
                  </a:lnTo>
                  <a:lnTo>
                    <a:pt x="1298" y="15934"/>
                  </a:lnTo>
                  <a:lnTo>
                    <a:pt x="1770" y="16761"/>
                  </a:lnTo>
                  <a:lnTo>
                    <a:pt x="2479" y="17587"/>
                  </a:lnTo>
                  <a:lnTo>
                    <a:pt x="3069" y="18413"/>
                  </a:lnTo>
                  <a:lnTo>
                    <a:pt x="3895" y="19121"/>
                  </a:lnTo>
                  <a:lnTo>
                    <a:pt x="4839" y="19711"/>
                  </a:lnTo>
                  <a:lnTo>
                    <a:pt x="5548" y="20302"/>
                  </a:lnTo>
                  <a:lnTo>
                    <a:pt x="6610" y="20656"/>
                  </a:lnTo>
                  <a:lnTo>
                    <a:pt x="7554" y="21010"/>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5" name="AutoShape 84"/>
            <p:cNvSpPr>
              <a:spLocks/>
            </p:cNvSpPr>
            <p:nvPr/>
          </p:nvSpPr>
          <p:spPr bwMode="auto">
            <a:xfrm>
              <a:off x="63862"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482"/>
                  </a:lnTo>
                  <a:lnTo>
                    <a:pt x="14004" y="21010"/>
                  </a:lnTo>
                  <a:lnTo>
                    <a:pt x="15073" y="20656"/>
                  </a:lnTo>
                  <a:lnTo>
                    <a:pt x="16022" y="20302"/>
                  </a:lnTo>
                  <a:lnTo>
                    <a:pt x="16971" y="19711"/>
                  </a:lnTo>
                  <a:lnTo>
                    <a:pt x="17684" y="19121"/>
                  </a:lnTo>
                  <a:lnTo>
                    <a:pt x="18514" y="18413"/>
                  </a:lnTo>
                  <a:lnTo>
                    <a:pt x="19108" y="17587"/>
                  </a:lnTo>
                  <a:lnTo>
                    <a:pt x="19820" y="16761"/>
                  </a:lnTo>
                  <a:lnTo>
                    <a:pt x="20295" y="15934"/>
                  </a:lnTo>
                  <a:lnTo>
                    <a:pt x="20888" y="14872"/>
                  </a:lnTo>
                  <a:lnTo>
                    <a:pt x="21125" y="13928"/>
                  </a:lnTo>
                  <a:lnTo>
                    <a:pt x="21363" y="12866"/>
                  </a:lnTo>
                  <a:lnTo>
                    <a:pt x="21600" y="11921"/>
                  </a:lnTo>
                  <a:lnTo>
                    <a:pt x="21600" y="9679"/>
                  </a:lnTo>
                  <a:lnTo>
                    <a:pt x="20888" y="6492"/>
                  </a:lnTo>
                  <a:lnTo>
                    <a:pt x="20295" y="5548"/>
                  </a:lnTo>
                  <a:lnTo>
                    <a:pt x="19820" y="4721"/>
                  </a:lnTo>
                  <a:lnTo>
                    <a:pt x="19108" y="3895"/>
                  </a:lnTo>
                  <a:lnTo>
                    <a:pt x="18514" y="3069"/>
                  </a:lnTo>
                  <a:lnTo>
                    <a:pt x="17684" y="2479"/>
                  </a:lnTo>
                  <a:lnTo>
                    <a:pt x="16971" y="1770"/>
                  </a:lnTo>
                  <a:lnTo>
                    <a:pt x="16022" y="1298"/>
                  </a:lnTo>
                  <a:lnTo>
                    <a:pt x="15073" y="708"/>
                  </a:lnTo>
                  <a:lnTo>
                    <a:pt x="11868" y="0"/>
                  </a:lnTo>
                  <a:lnTo>
                    <a:pt x="9732" y="0"/>
                  </a:lnTo>
                  <a:lnTo>
                    <a:pt x="7596" y="472"/>
                  </a:lnTo>
                  <a:lnTo>
                    <a:pt x="6646" y="708"/>
                  </a:lnTo>
                  <a:lnTo>
                    <a:pt x="5697" y="1298"/>
                  </a:lnTo>
                  <a:lnTo>
                    <a:pt x="4866" y="1770"/>
                  </a:lnTo>
                  <a:lnTo>
                    <a:pt x="3916" y="2479"/>
                  </a:lnTo>
                  <a:lnTo>
                    <a:pt x="3204" y="3069"/>
                  </a:lnTo>
                  <a:lnTo>
                    <a:pt x="2492" y="3895"/>
                  </a:lnTo>
                  <a:lnTo>
                    <a:pt x="1305" y="5548"/>
                  </a:lnTo>
                  <a:lnTo>
                    <a:pt x="831" y="6492"/>
                  </a:lnTo>
                  <a:lnTo>
                    <a:pt x="475" y="7554"/>
                  </a:lnTo>
                  <a:lnTo>
                    <a:pt x="237" y="8616"/>
                  </a:lnTo>
                  <a:lnTo>
                    <a:pt x="0" y="10741"/>
                  </a:lnTo>
                  <a:lnTo>
                    <a:pt x="119" y="11921"/>
                  </a:lnTo>
                  <a:lnTo>
                    <a:pt x="237" y="12866"/>
                  </a:lnTo>
                  <a:lnTo>
                    <a:pt x="475" y="13928"/>
                  </a:lnTo>
                  <a:lnTo>
                    <a:pt x="831" y="14872"/>
                  </a:lnTo>
                  <a:lnTo>
                    <a:pt x="1305" y="15934"/>
                  </a:lnTo>
                  <a:lnTo>
                    <a:pt x="2492" y="17587"/>
                  </a:lnTo>
                  <a:lnTo>
                    <a:pt x="3204" y="18413"/>
                  </a:lnTo>
                  <a:lnTo>
                    <a:pt x="3916" y="19121"/>
                  </a:lnTo>
                  <a:lnTo>
                    <a:pt x="4866" y="19711"/>
                  </a:lnTo>
                  <a:lnTo>
                    <a:pt x="5697" y="20302"/>
                  </a:lnTo>
                  <a:lnTo>
                    <a:pt x="7596" y="21010"/>
                  </a:lnTo>
                  <a:lnTo>
                    <a:pt x="9732" y="21482"/>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6" name="AutoShape 85"/>
            <p:cNvSpPr>
              <a:spLocks/>
            </p:cNvSpPr>
            <p:nvPr/>
          </p:nvSpPr>
          <p:spPr bwMode="auto">
            <a:xfrm>
              <a:off x="73052"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482"/>
                  </a:lnTo>
                  <a:lnTo>
                    <a:pt x="14004" y="21010"/>
                  </a:lnTo>
                  <a:lnTo>
                    <a:pt x="15073" y="20656"/>
                  </a:lnTo>
                  <a:lnTo>
                    <a:pt x="16022" y="20302"/>
                  </a:lnTo>
                  <a:lnTo>
                    <a:pt x="17684" y="19121"/>
                  </a:lnTo>
                  <a:lnTo>
                    <a:pt x="18514" y="18413"/>
                  </a:lnTo>
                  <a:lnTo>
                    <a:pt x="19108" y="17587"/>
                  </a:lnTo>
                  <a:lnTo>
                    <a:pt x="19820" y="16761"/>
                  </a:lnTo>
                  <a:lnTo>
                    <a:pt x="20295" y="15934"/>
                  </a:lnTo>
                  <a:lnTo>
                    <a:pt x="20888" y="14872"/>
                  </a:lnTo>
                  <a:lnTo>
                    <a:pt x="21244" y="13928"/>
                  </a:lnTo>
                  <a:lnTo>
                    <a:pt x="21481" y="12866"/>
                  </a:lnTo>
                  <a:lnTo>
                    <a:pt x="21600" y="11921"/>
                  </a:lnTo>
                  <a:lnTo>
                    <a:pt x="21600" y="9679"/>
                  </a:lnTo>
                  <a:lnTo>
                    <a:pt x="21481" y="8616"/>
                  </a:lnTo>
                  <a:lnTo>
                    <a:pt x="21244" y="7554"/>
                  </a:lnTo>
                  <a:lnTo>
                    <a:pt x="20888" y="6492"/>
                  </a:lnTo>
                  <a:lnTo>
                    <a:pt x="20295" y="5548"/>
                  </a:lnTo>
                  <a:lnTo>
                    <a:pt x="19820" y="4721"/>
                  </a:lnTo>
                  <a:lnTo>
                    <a:pt x="19108" y="3895"/>
                  </a:lnTo>
                  <a:lnTo>
                    <a:pt x="18514" y="3069"/>
                  </a:lnTo>
                  <a:lnTo>
                    <a:pt x="17684" y="2479"/>
                  </a:lnTo>
                  <a:lnTo>
                    <a:pt x="16853" y="1770"/>
                  </a:lnTo>
                  <a:lnTo>
                    <a:pt x="16022" y="1298"/>
                  </a:lnTo>
                  <a:lnTo>
                    <a:pt x="15073" y="708"/>
                  </a:lnTo>
                  <a:lnTo>
                    <a:pt x="11868" y="0"/>
                  </a:lnTo>
                  <a:lnTo>
                    <a:pt x="9732" y="0"/>
                  </a:lnTo>
                  <a:lnTo>
                    <a:pt x="7596" y="472"/>
                  </a:lnTo>
                  <a:lnTo>
                    <a:pt x="6646" y="708"/>
                  </a:lnTo>
                  <a:lnTo>
                    <a:pt x="5697" y="1298"/>
                  </a:lnTo>
                  <a:lnTo>
                    <a:pt x="4747" y="1770"/>
                  </a:lnTo>
                  <a:lnTo>
                    <a:pt x="4035" y="2479"/>
                  </a:lnTo>
                  <a:lnTo>
                    <a:pt x="3204" y="3069"/>
                  </a:lnTo>
                  <a:lnTo>
                    <a:pt x="2374" y="3895"/>
                  </a:lnTo>
                  <a:lnTo>
                    <a:pt x="1899" y="4721"/>
                  </a:lnTo>
                  <a:lnTo>
                    <a:pt x="1187" y="5548"/>
                  </a:lnTo>
                  <a:lnTo>
                    <a:pt x="831" y="6492"/>
                  </a:lnTo>
                  <a:lnTo>
                    <a:pt x="475" y="7554"/>
                  </a:lnTo>
                  <a:lnTo>
                    <a:pt x="0" y="9679"/>
                  </a:lnTo>
                  <a:lnTo>
                    <a:pt x="0" y="11921"/>
                  </a:lnTo>
                  <a:lnTo>
                    <a:pt x="237" y="12866"/>
                  </a:lnTo>
                  <a:lnTo>
                    <a:pt x="475" y="13928"/>
                  </a:lnTo>
                  <a:lnTo>
                    <a:pt x="831" y="14872"/>
                  </a:lnTo>
                  <a:lnTo>
                    <a:pt x="1187" y="15934"/>
                  </a:lnTo>
                  <a:lnTo>
                    <a:pt x="1899" y="16761"/>
                  </a:lnTo>
                  <a:lnTo>
                    <a:pt x="2374" y="17587"/>
                  </a:lnTo>
                  <a:lnTo>
                    <a:pt x="3204" y="18413"/>
                  </a:lnTo>
                  <a:lnTo>
                    <a:pt x="4035" y="19121"/>
                  </a:lnTo>
                  <a:lnTo>
                    <a:pt x="4747" y="19711"/>
                  </a:lnTo>
                  <a:lnTo>
                    <a:pt x="5697" y="20302"/>
                  </a:lnTo>
                  <a:lnTo>
                    <a:pt x="7596" y="21010"/>
                  </a:lnTo>
                  <a:lnTo>
                    <a:pt x="9732" y="21482"/>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7" name="AutoShape 86"/>
            <p:cNvSpPr>
              <a:spLocks/>
            </p:cNvSpPr>
            <p:nvPr/>
          </p:nvSpPr>
          <p:spPr bwMode="auto">
            <a:xfrm>
              <a:off x="181964" y="361945"/>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44" y="0"/>
                  </a:lnTo>
                  <a:lnTo>
                    <a:pt x="20113" y="199"/>
                  </a:lnTo>
                  <a:lnTo>
                    <a:pt x="20315" y="398"/>
                  </a:lnTo>
                  <a:lnTo>
                    <a:pt x="20485" y="697"/>
                  </a:lnTo>
                  <a:lnTo>
                    <a:pt x="20620" y="1194"/>
                  </a:lnTo>
                  <a:lnTo>
                    <a:pt x="20772" y="1692"/>
                  </a:lnTo>
                  <a:lnTo>
                    <a:pt x="20924" y="2389"/>
                  </a:lnTo>
                  <a:lnTo>
                    <a:pt x="21059" y="3086"/>
                  </a:lnTo>
                  <a:lnTo>
                    <a:pt x="21177" y="3782"/>
                  </a:lnTo>
                  <a:lnTo>
                    <a:pt x="21380" y="5574"/>
                  </a:lnTo>
                  <a:lnTo>
                    <a:pt x="21448" y="6570"/>
                  </a:lnTo>
                  <a:lnTo>
                    <a:pt x="21499" y="7565"/>
                  </a:lnTo>
                  <a:lnTo>
                    <a:pt x="21566" y="8560"/>
                  </a:lnTo>
                  <a:lnTo>
                    <a:pt x="21600" y="10750"/>
                  </a:lnTo>
                  <a:lnTo>
                    <a:pt x="21566" y="12940"/>
                  </a:lnTo>
                  <a:lnTo>
                    <a:pt x="21499" y="13935"/>
                  </a:lnTo>
                  <a:lnTo>
                    <a:pt x="21448" y="14931"/>
                  </a:lnTo>
                  <a:lnTo>
                    <a:pt x="21380" y="15827"/>
                  </a:lnTo>
                  <a:lnTo>
                    <a:pt x="21279" y="16822"/>
                  </a:lnTo>
                  <a:lnTo>
                    <a:pt x="21177" y="17618"/>
                  </a:lnTo>
                  <a:lnTo>
                    <a:pt x="21059" y="18415"/>
                  </a:lnTo>
                  <a:lnTo>
                    <a:pt x="20924" y="19112"/>
                  </a:lnTo>
                  <a:lnTo>
                    <a:pt x="20620" y="20306"/>
                  </a:lnTo>
                  <a:lnTo>
                    <a:pt x="20315" y="21202"/>
                  </a:lnTo>
                  <a:lnTo>
                    <a:pt x="20113" y="21401"/>
                  </a:lnTo>
                  <a:lnTo>
                    <a:pt x="19944" y="21500"/>
                  </a:lnTo>
                  <a:lnTo>
                    <a:pt x="19758" y="21600"/>
                  </a:lnTo>
                  <a:lnTo>
                    <a:pt x="1825" y="21600"/>
                  </a:lnTo>
                  <a:lnTo>
                    <a:pt x="1454" y="21401"/>
                  </a:lnTo>
                  <a:lnTo>
                    <a:pt x="1285" y="21202"/>
                  </a:lnTo>
                  <a:lnTo>
                    <a:pt x="1115" y="20704"/>
                  </a:lnTo>
                  <a:lnTo>
                    <a:pt x="946" y="20306"/>
                  </a:lnTo>
                  <a:lnTo>
                    <a:pt x="642" y="19112"/>
                  </a:lnTo>
                  <a:lnTo>
                    <a:pt x="524" y="18415"/>
                  </a:lnTo>
                  <a:lnTo>
                    <a:pt x="287" y="16822"/>
                  </a:lnTo>
                  <a:lnTo>
                    <a:pt x="203" y="15827"/>
                  </a:lnTo>
                  <a:lnTo>
                    <a:pt x="118" y="14931"/>
                  </a:lnTo>
                  <a:lnTo>
                    <a:pt x="68" y="13935"/>
                  </a:lnTo>
                  <a:lnTo>
                    <a:pt x="34" y="12940"/>
                  </a:lnTo>
                  <a:lnTo>
                    <a:pt x="0" y="11845"/>
                  </a:lnTo>
                  <a:lnTo>
                    <a:pt x="0" y="9655"/>
                  </a:lnTo>
                  <a:lnTo>
                    <a:pt x="34" y="8560"/>
                  </a:lnTo>
                  <a:lnTo>
                    <a:pt x="68" y="7565"/>
                  </a:lnTo>
                  <a:lnTo>
                    <a:pt x="118" y="6570"/>
                  </a:lnTo>
                  <a:lnTo>
                    <a:pt x="203" y="5574"/>
                  </a:lnTo>
                  <a:lnTo>
                    <a:pt x="287" y="4678"/>
                  </a:lnTo>
                  <a:lnTo>
                    <a:pt x="406" y="3782"/>
                  </a:lnTo>
                  <a:lnTo>
                    <a:pt x="642" y="2389"/>
                  </a:lnTo>
                  <a:lnTo>
                    <a:pt x="794" y="1692"/>
                  </a:lnTo>
                  <a:lnTo>
                    <a:pt x="946" y="1194"/>
                  </a:lnTo>
                  <a:lnTo>
                    <a:pt x="1115" y="697"/>
                  </a:lnTo>
                  <a:lnTo>
                    <a:pt x="1285" y="398"/>
                  </a:lnTo>
                  <a:lnTo>
                    <a:pt x="1454" y="199"/>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8" name="AutoShape 87"/>
            <p:cNvSpPr>
              <a:spLocks/>
            </p:cNvSpPr>
            <p:nvPr/>
          </p:nvSpPr>
          <p:spPr bwMode="auto">
            <a:xfrm>
              <a:off x="35924"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984" y="21364"/>
                  </a:lnTo>
                  <a:lnTo>
                    <a:pt x="14046" y="21128"/>
                  </a:lnTo>
                  <a:lnTo>
                    <a:pt x="14872" y="20774"/>
                  </a:lnTo>
                  <a:lnTo>
                    <a:pt x="15934" y="20302"/>
                  </a:lnTo>
                  <a:lnTo>
                    <a:pt x="16761" y="19830"/>
                  </a:lnTo>
                  <a:lnTo>
                    <a:pt x="17705" y="19121"/>
                  </a:lnTo>
                  <a:lnTo>
                    <a:pt x="19121" y="17705"/>
                  </a:lnTo>
                  <a:lnTo>
                    <a:pt x="20302" y="15816"/>
                  </a:lnTo>
                  <a:lnTo>
                    <a:pt x="20656" y="14990"/>
                  </a:lnTo>
                  <a:lnTo>
                    <a:pt x="21128" y="14046"/>
                  </a:lnTo>
                  <a:lnTo>
                    <a:pt x="21364" y="12984"/>
                  </a:lnTo>
                  <a:lnTo>
                    <a:pt x="21482" y="11921"/>
                  </a:lnTo>
                  <a:lnTo>
                    <a:pt x="21600" y="10741"/>
                  </a:lnTo>
                  <a:lnTo>
                    <a:pt x="21364" y="8616"/>
                  </a:lnTo>
                  <a:lnTo>
                    <a:pt x="21128" y="7672"/>
                  </a:lnTo>
                  <a:lnTo>
                    <a:pt x="20656" y="6610"/>
                  </a:lnTo>
                  <a:lnTo>
                    <a:pt x="20302" y="5666"/>
                  </a:lnTo>
                  <a:lnTo>
                    <a:pt x="19711" y="4721"/>
                  </a:lnTo>
                  <a:lnTo>
                    <a:pt x="19121" y="4013"/>
                  </a:lnTo>
                  <a:lnTo>
                    <a:pt x="18413" y="3187"/>
                  </a:lnTo>
                  <a:lnTo>
                    <a:pt x="17705" y="2479"/>
                  </a:lnTo>
                  <a:lnTo>
                    <a:pt x="16761" y="1889"/>
                  </a:lnTo>
                  <a:lnTo>
                    <a:pt x="15934" y="1298"/>
                  </a:lnTo>
                  <a:lnTo>
                    <a:pt x="14872" y="826"/>
                  </a:lnTo>
                  <a:lnTo>
                    <a:pt x="14046" y="590"/>
                  </a:lnTo>
                  <a:lnTo>
                    <a:pt x="12984" y="236"/>
                  </a:lnTo>
                  <a:lnTo>
                    <a:pt x="11921" y="0"/>
                  </a:lnTo>
                  <a:lnTo>
                    <a:pt x="9679" y="0"/>
                  </a:lnTo>
                  <a:lnTo>
                    <a:pt x="8616" y="236"/>
                  </a:lnTo>
                  <a:lnTo>
                    <a:pt x="7554" y="590"/>
                  </a:lnTo>
                  <a:lnTo>
                    <a:pt x="6492" y="826"/>
                  </a:lnTo>
                  <a:lnTo>
                    <a:pt x="5666" y="1298"/>
                  </a:lnTo>
                  <a:lnTo>
                    <a:pt x="4721" y="1889"/>
                  </a:lnTo>
                  <a:lnTo>
                    <a:pt x="3895" y="2479"/>
                  </a:lnTo>
                  <a:lnTo>
                    <a:pt x="3187" y="3187"/>
                  </a:lnTo>
                  <a:lnTo>
                    <a:pt x="2479" y="4013"/>
                  </a:lnTo>
                  <a:lnTo>
                    <a:pt x="1889" y="4721"/>
                  </a:lnTo>
                  <a:lnTo>
                    <a:pt x="1298" y="5666"/>
                  </a:lnTo>
                  <a:lnTo>
                    <a:pt x="826" y="6610"/>
                  </a:lnTo>
                  <a:lnTo>
                    <a:pt x="472" y="7672"/>
                  </a:lnTo>
                  <a:lnTo>
                    <a:pt x="236" y="8616"/>
                  </a:lnTo>
                  <a:lnTo>
                    <a:pt x="0" y="9679"/>
                  </a:lnTo>
                  <a:lnTo>
                    <a:pt x="0" y="11921"/>
                  </a:lnTo>
                  <a:lnTo>
                    <a:pt x="472" y="14046"/>
                  </a:lnTo>
                  <a:lnTo>
                    <a:pt x="826" y="14990"/>
                  </a:lnTo>
                  <a:lnTo>
                    <a:pt x="1298" y="15816"/>
                  </a:lnTo>
                  <a:lnTo>
                    <a:pt x="2479" y="17705"/>
                  </a:lnTo>
                  <a:lnTo>
                    <a:pt x="3895" y="19121"/>
                  </a:lnTo>
                  <a:lnTo>
                    <a:pt x="4721" y="19830"/>
                  </a:lnTo>
                  <a:lnTo>
                    <a:pt x="5666" y="20302"/>
                  </a:lnTo>
                  <a:lnTo>
                    <a:pt x="6492" y="20774"/>
                  </a:lnTo>
                  <a:lnTo>
                    <a:pt x="7554" y="21128"/>
                  </a:lnTo>
                  <a:lnTo>
                    <a:pt x="8616" y="21364"/>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39" name="AutoShape 88"/>
            <p:cNvSpPr>
              <a:spLocks/>
            </p:cNvSpPr>
            <p:nvPr/>
          </p:nvSpPr>
          <p:spPr bwMode="auto">
            <a:xfrm>
              <a:off x="45298"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2984" y="21364"/>
                  </a:lnTo>
                  <a:lnTo>
                    <a:pt x="14046" y="21128"/>
                  </a:lnTo>
                  <a:lnTo>
                    <a:pt x="14990" y="20774"/>
                  </a:lnTo>
                  <a:lnTo>
                    <a:pt x="15934" y="20302"/>
                  </a:lnTo>
                  <a:lnTo>
                    <a:pt x="16761" y="19830"/>
                  </a:lnTo>
                  <a:lnTo>
                    <a:pt x="17705" y="19121"/>
                  </a:lnTo>
                  <a:lnTo>
                    <a:pt x="19121" y="17705"/>
                  </a:lnTo>
                  <a:lnTo>
                    <a:pt x="20302" y="15816"/>
                  </a:lnTo>
                  <a:lnTo>
                    <a:pt x="20656" y="14990"/>
                  </a:lnTo>
                  <a:lnTo>
                    <a:pt x="21010" y="14046"/>
                  </a:lnTo>
                  <a:lnTo>
                    <a:pt x="21364" y="12984"/>
                  </a:lnTo>
                  <a:lnTo>
                    <a:pt x="21482" y="11921"/>
                  </a:lnTo>
                  <a:lnTo>
                    <a:pt x="21600" y="10741"/>
                  </a:lnTo>
                  <a:lnTo>
                    <a:pt x="21364" y="8616"/>
                  </a:lnTo>
                  <a:lnTo>
                    <a:pt x="21010" y="7672"/>
                  </a:lnTo>
                  <a:lnTo>
                    <a:pt x="20656" y="6610"/>
                  </a:lnTo>
                  <a:lnTo>
                    <a:pt x="20302" y="5666"/>
                  </a:lnTo>
                  <a:lnTo>
                    <a:pt x="19711" y="4721"/>
                  </a:lnTo>
                  <a:lnTo>
                    <a:pt x="19121" y="4013"/>
                  </a:lnTo>
                  <a:lnTo>
                    <a:pt x="18413" y="3187"/>
                  </a:lnTo>
                  <a:lnTo>
                    <a:pt x="17705" y="2479"/>
                  </a:lnTo>
                  <a:lnTo>
                    <a:pt x="16761" y="1889"/>
                  </a:lnTo>
                  <a:lnTo>
                    <a:pt x="15934" y="1298"/>
                  </a:lnTo>
                  <a:lnTo>
                    <a:pt x="14990" y="826"/>
                  </a:lnTo>
                  <a:lnTo>
                    <a:pt x="14046" y="590"/>
                  </a:lnTo>
                  <a:lnTo>
                    <a:pt x="12984" y="236"/>
                  </a:lnTo>
                  <a:lnTo>
                    <a:pt x="11921" y="0"/>
                  </a:lnTo>
                  <a:lnTo>
                    <a:pt x="9679" y="0"/>
                  </a:lnTo>
                  <a:lnTo>
                    <a:pt x="8616" y="236"/>
                  </a:lnTo>
                  <a:lnTo>
                    <a:pt x="7554" y="590"/>
                  </a:lnTo>
                  <a:lnTo>
                    <a:pt x="6492" y="826"/>
                  </a:lnTo>
                  <a:lnTo>
                    <a:pt x="5666" y="1298"/>
                  </a:lnTo>
                  <a:lnTo>
                    <a:pt x="4721" y="1889"/>
                  </a:lnTo>
                  <a:lnTo>
                    <a:pt x="3895" y="2479"/>
                  </a:lnTo>
                  <a:lnTo>
                    <a:pt x="3069" y="3187"/>
                  </a:lnTo>
                  <a:lnTo>
                    <a:pt x="2479" y="4013"/>
                  </a:lnTo>
                  <a:lnTo>
                    <a:pt x="1770" y="4721"/>
                  </a:lnTo>
                  <a:lnTo>
                    <a:pt x="1298" y="5666"/>
                  </a:lnTo>
                  <a:lnTo>
                    <a:pt x="944" y="6610"/>
                  </a:lnTo>
                  <a:lnTo>
                    <a:pt x="472" y="7672"/>
                  </a:lnTo>
                  <a:lnTo>
                    <a:pt x="236" y="8616"/>
                  </a:lnTo>
                  <a:lnTo>
                    <a:pt x="0" y="10741"/>
                  </a:lnTo>
                  <a:lnTo>
                    <a:pt x="118" y="11921"/>
                  </a:lnTo>
                  <a:lnTo>
                    <a:pt x="236" y="12984"/>
                  </a:lnTo>
                  <a:lnTo>
                    <a:pt x="472" y="14046"/>
                  </a:lnTo>
                  <a:lnTo>
                    <a:pt x="944" y="14990"/>
                  </a:lnTo>
                  <a:lnTo>
                    <a:pt x="1298" y="15816"/>
                  </a:lnTo>
                  <a:lnTo>
                    <a:pt x="1770" y="16761"/>
                  </a:lnTo>
                  <a:lnTo>
                    <a:pt x="2479" y="17705"/>
                  </a:lnTo>
                  <a:lnTo>
                    <a:pt x="3069" y="18413"/>
                  </a:lnTo>
                  <a:lnTo>
                    <a:pt x="4721" y="19830"/>
                  </a:lnTo>
                  <a:lnTo>
                    <a:pt x="5666" y="20302"/>
                  </a:lnTo>
                  <a:lnTo>
                    <a:pt x="6492" y="20774"/>
                  </a:lnTo>
                  <a:lnTo>
                    <a:pt x="7554" y="21128"/>
                  </a:lnTo>
                  <a:lnTo>
                    <a:pt x="8616" y="21364"/>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0" name="AutoShape 89"/>
            <p:cNvSpPr>
              <a:spLocks/>
            </p:cNvSpPr>
            <p:nvPr/>
          </p:nvSpPr>
          <p:spPr bwMode="auto">
            <a:xfrm>
              <a:off x="54672"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482"/>
                  </a:lnTo>
                  <a:lnTo>
                    <a:pt x="12866" y="21364"/>
                  </a:lnTo>
                  <a:lnTo>
                    <a:pt x="13928" y="21128"/>
                  </a:lnTo>
                  <a:lnTo>
                    <a:pt x="14990" y="20774"/>
                  </a:lnTo>
                  <a:lnTo>
                    <a:pt x="16879" y="19830"/>
                  </a:lnTo>
                  <a:lnTo>
                    <a:pt x="17587" y="19121"/>
                  </a:lnTo>
                  <a:lnTo>
                    <a:pt x="18413" y="18413"/>
                  </a:lnTo>
                  <a:lnTo>
                    <a:pt x="19121" y="17705"/>
                  </a:lnTo>
                  <a:lnTo>
                    <a:pt x="20302" y="15816"/>
                  </a:lnTo>
                  <a:lnTo>
                    <a:pt x="20774" y="14990"/>
                  </a:lnTo>
                  <a:lnTo>
                    <a:pt x="21010" y="14046"/>
                  </a:lnTo>
                  <a:lnTo>
                    <a:pt x="21246" y="12984"/>
                  </a:lnTo>
                  <a:lnTo>
                    <a:pt x="21600" y="11921"/>
                  </a:lnTo>
                  <a:lnTo>
                    <a:pt x="21600" y="9679"/>
                  </a:lnTo>
                  <a:lnTo>
                    <a:pt x="21246" y="8616"/>
                  </a:lnTo>
                  <a:lnTo>
                    <a:pt x="21010" y="7672"/>
                  </a:lnTo>
                  <a:lnTo>
                    <a:pt x="20774" y="6610"/>
                  </a:lnTo>
                  <a:lnTo>
                    <a:pt x="20302" y="5666"/>
                  </a:lnTo>
                  <a:lnTo>
                    <a:pt x="19711" y="4721"/>
                  </a:lnTo>
                  <a:lnTo>
                    <a:pt x="19121" y="4013"/>
                  </a:lnTo>
                  <a:lnTo>
                    <a:pt x="18413" y="3187"/>
                  </a:lnTo>
                  <a:lnTo>
                    <a:pt x="17587" y="2479"/>
                  </a:lnTo>
                  <a:lnTo>
                    <a:pt x="16879" y="1889"/>
                  </a:lnTo>
                  <a:lnTo>
                    <a:pt x="15934" y="1298"/>
                  </a:lnTo>
                  <a:lnTo>
                    <a:pt x="14990" y="826"/>
                  </a:lnTo>
                  <a:lnTo>
                    <a:pt x="13928" y="590"/>
                  </a:lnTo>
                  <a:lnTo>
                    <a:pt x="12866" y="236"/>
                  </a:lnTo>
                  <a:lnTo>
                    <a:pt x="11921" y="0"/>
                  </a:lnTo>
                  <a:lnTo>
                    <a:pt x="9679" y="0"/>
                  </a:lnTo>
                  <a:lnTo>
                    <a:pt x="8616" y="236"/>
                  </a:lnTo>
                  <a:lnTo>
                    <a:pt x="7554" y="590"/>
                  </a:lnTo>
                  <a:lnTo>
                    <a:pt x="6610" y="826"/>
                  </a:lnTo>
                  <a:lnTo>
                    <a:pt x="5548" y="1298"/>
                  </a:lnTo>
                  <a:lnTo>
                    <a:pt x="4839" y="1889"/>
                  </a:lnTo>
                  <a:lnTo>
                    <a:pt x="3895" y="2479"/>
                  </a:lnTo>
                  <a:lnTo>
                    <a:pt x="3069" y="3187"/>
                  </a:lnTo>
                  <a:lnTo>
                    <a:pt x="2479" y="4013"/>
                  </a:lnTo>
                  <a:lnTo>
                    <a:pt x="1770" y="4721"/>
                  </a:lnTo>
                  <a:lnTo>
                    <a:pt x="826" y="6610"/>
                  </a:lnTo>
                  <a:lnTo>
                    <a:pt x="472" y="7672"/>
                  </a:lnTo>
                  <a:lnTo>
                    <a:pt x="236" y="8616"/>
                  </a:lnTo>
                  <a:lnTo>
                    <a:pt x="0" y="10741"/>
                  </a:lnTo>
                  <a:lnTo>
                    <a:pt x="118" y="11921"/>
                  </a:lnTo>
                  <a:lnTo>
                    <a:pt x="236" y="12984"/>
                  </a:lnTo>
                  <a:lnTo>
                    <a:pt x="472" y="14046"/>
                  </a:lnTo>
                  <a:lnTo>
                    <a:pt x="826" y="14990"/>
                  </a:lnTo>
                  <a:lnTo>
                    <a:pt x="1298" y="15816"/>
                  </a:lnTo>
                  <a:lnTo>
                    <a:pt x="1770" y="16761"/>
                  </a:lnTo>
                  <a:lnTo>
                    <a:pt x="2479" y="17705"/>
                  </a:lnTo>
                  <a:lnTo>
                    <a:pt x="3069" y="18413"/>
                  </a:lnTo>
                  <a:lnTo>
                    <a:pt x="3895" y="19121"/>
                  </a:lnTo>
                  <a:lnTo>
                    <a:pt x="4839" y="19830"/>
                  </a:lnTo>
                  <a:lnTo>
                    <a:pt x="5548" y="20302"/>
                  </a:lnTo>
                  <a:lnTo>
                    <a:pt x="6610" y="20774"/>
                  </a:lnTo>
                  <a:lnTo>
                    <a:pt x="7554" y="21128"/>
                  </a:lnTo>
                  <a:lnTo>
                    <a:pt x="8616" y="21364"/>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1" name="AutoShape 90"/>
            <p:cNvSpPr>
              <a:spLocks/>
            </p:cNvSpPr>
            <p:nvPr/>
          </p:nvSpPr>
          <p:spPr bwMode="auto">
            <a:xfrm>
              <a:off x="63862"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482"/>
                  </a:lnTo>
                  <a:lnTo>
                    <a:pt x="12936" y="21364"/>
                  </a:lnTo>
                  <a:lnTo>
                    <a:pt x="14004" y="21128"/>
                  </a:lnTo>
                  <a:lnTo>
                    <a:pt x="15073" y="20774"/>
                  </a:lnTo>
                  <a:lnTo>
                    <a:pt x="16971" y="19830"/>
                  </a:lnTo>
                  <a:lnTo>
                    <a:pt x="17684" y="19121"/>
                  </a:lnTo>
                  <a:lnTo>
                    <a:pt x="18514" y="18413"/>
                  </a:lnTo>
                  <a:lnTo>
                    <a:pt x="19108" y="17705"/>
                  </a:lnTo>
                  <a:lnTo>
                    <a:pt x="19820" y="16761"/>
                  </a:lnTo>
                  <a:lnTo>
                    <a:pt x="20295" y="15816"/>
                  </a:lnTo>
                  <a:lnTo>
                    <a:pt x="20888" y="14990"/>
                  </a:lnTo>
                  <a:lnTo>
                    <a:pt x="21125" y="14046"/>
                  </a:lnTo>
                  <a:lnTo>
                    <a:pt x="21600" y="11921"/>
                  </a:lnTo>
                  <a:lnTo>
                    <a:pt x="21600" y="9679"/>
                  </a:lnTo>
                  <a:lnTo>
                    <a:pt x="21363" y="8616"/>
                  </a:lnTo>
                  <a:lnTo>
                    <a:pt x="21125" y="7672"/>
                  </a:lnTo>
                  <a:lnTo>
                    <a:pt x="20888" y="6610"/>
                  </a:lnTo>
                  <a:lnTo>
                    <a:pt x="20295" y="5666"/>
                  </a:lnTo>
                  <a:lnTo>
                    <a:pt x="19820" y="4721"/>
                  </a:lnTo>
                  <a:lnTo>
                    <a:pt x="19108" y="4013"/>
                  </a:lnTo>
                  <a:lnTo>
                    <a:pt x="18514" y="3187"/>
                  </a:lnTo>
                  <a:lnTo>
                    <a:pt x="17684" y="2479"/>
                  </a:lnTo>
                  <a:lnTo>
                    <a:pt x="16971" y="1889"/>
                  </a:lnTo>
                  <a:lnTo>
                    <a:pt x="16022" y="1298"/>
                  </a:lnTo>
                  <a:lnTo>
                    <a:pt x="15073" y="826"/>
                  </a:lnTo>
                  <a:lnTo>
                    <a:pt x="14004" y="590"/>
                  </a:lnTo>
                  <a:lnTo>
                    <a:pt x="12936" y="236"/>
                  </a:lnTo>
                  <a:lnTo>
                    <a:pt x="11868" y="0"/>
                  </a:lnTo>
                  <a:lnTo>
                    <a:pt x="9732" y="0"/>
                  </a:lnTo>
                  <a:lnTo>
                    <a:pt x="8664" y="236"/>
                  </a:lnTo>
                  <a:lnTo>
                    <a:pt x="7596" y="590"/>
                  </a:lnTo>
                  <a:lnTo>
                    <a:pt x="6646" y="826"/>
                  </a:lnTo>
                  <a:lnTo>
                    <a:pt x="5697" y="1298"/>
                  </a:lnTo>
                  <a:lnTo>
                    <a:pt x="4866" y="1889"/>
                  </a:lnTo>
                  <a:lnTo>
                    <a:pt x="3916" y="2479"/>
                  </a:lnTo>
                  <a:lnTo>
                    <a:pt x="3204" y="3187"/>
                  </a:lnTo>
                  <a:lnTo>
                    <a:pt x="2492" y="4013"/>
                  </a:lnTo>
                  <a:lnTo>
                    <a:pt x="1899" y="4721"/>
                  </a:lnTo>
                  <a:lnTo>
                    <a:pt x="1305" y="5666"/>
                  </a:lnTo>
                  <a:lnTo>
                    <a:pt x="831" y="6610"/>
                  </a:lnTo>
                  <a:lnTo>
                    <a:pt x="475" y="7672"/>
                  </a:lnTo>
                  <a:lnTo>
                    <a:pt x="237" y="8616"/>
                  </a:lnTo>
                  <a:lnTo>
                    <a:pt x="0" y="10741"/>
                  </a:lnTo>
                  <a:lnTo>
                    <a:pt x="119" y="11921"/>
                  </a:lnTo>
                  <a:lnTo>
                    <a:pt x="237" y="12984"/>
                  </a:lnTo>
                  <a:lnTo>
                    <a:pt x="475" y="14046"/>
                  </a:lnTo>
                  <a:lnTo>
                    <a:pt x="831" y="14990"/>
                  </a:lnTo>
                  <a:lnTo>
                    <a:pt x="1305" y="15816"/>
                  </a:lnTo>
                  <a:lnTo>
                    <a:pt x="2492" y="17705"/>
                  </a:lnTo>
                  <a:lnTo>
                    <a:pt x="3916" y="19121"/>
                  </a:lnTo>
                  <a:lnTo>
                    <a:pt x="4866" y="19830"/>
                  </a:lnTo>
                  <a:lnTo>
                    <a:pt x="5697" y="20302"/>
                  </a:lnTo>
                  <a:lnTo>
                    <a:pt x="6646" y="20774"/>
                  </a:lnTo>
                  <a:lnTo>
                    <a:pt x="7596" y="21128"/>
                  </a:lnTo>
                  <a:lnTo>
                    <a:pt x="8664" y="21364"/>
                  </a:lnTo>
                  <a:lnTo>
                    <a:pt x="9732" y="21482"/>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2" name="AutoShape 91"/>
            <p:cNvSpPr>
              <a:spLocks/>
            </p:cNvSpPr>
            <p:nvPr/>
          </p:nvSpPr>
          <p:spPr bwMode="auto">
            <a:xfrm>
              <a:off x="73052"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2936" y="21364"/>
                  </a:lnTo>
                  <a:lnTo>
                    <a:pt x="14004" y="21128"/>
                  </a:lnTo>
                  <a:lnTo>
                    <a:pt x="15073" y="20774"/>
                  </a:lnTo>
                  <a:lnTo>
                    <a:pt x="16022" y="20302"/>
                  </a:lnTo>
                  <a:lnTo>
                    <a:pt x="16853" y="19830"/>
                  </a:lnTo>
                  <a:lnTo>
                    <a:pt x="18514" y="18413"/>
                  </a:lnTo>
                  <a:lnTo>
                    <a:pt x="19108" y="17705"/>
                  </a:lnTo>
                  <a:lnTo>
                    <a:pt x="19820" y="16761"/>
                  </a:lnTo>
                  <a:lnTo>
                    <a:pt x="20295" y="15816"/>
                  </a:lnTo>
                  <a:lnTo>
                    <a:pt x="20888" y="14990"/>
                  </a:lnTo>
                  <a:lnTo>
                    <a:pt x="21244" y="14046"/>
                  </a:lnTo>
                  <a:lnTo>
                    <a:pt x="21481" y="12984"/>
                  </a:lnTo>
                  <a:lnTo>
                    <a:pt x="21600" y="11921"/>
                  </a:lnTo>
                  <a:lnTo>
                    <a:pt x="21600" y="9679"/>
                  </a:lnTo>
                  <a:lnTo>
                    <a:pt x="21481" y="8616"/>
                  </a:lnTo>
                  <a:lnTo>
                    <a:pt x="21244" y="7672"/>
                  </a:lnTo>
                  <a:lnTo>
                    <a:pt x="20888" y="6610"/>
                  </a:lnTo>
                  <a:lnTo>
                    <a:pt x="20295" y="5666"/>
                  </a:lnTo>
                  <a:lnTo>
                    <a:pt x="19820" y="4721"/>
                  </a:lnTo>
                  <a:lnTo>
                    <a:pt x="19108" y="4013"/>
                  </a:lnTo>
                  <a:lnTo>
                    <a:pt x="18514" y="3187"/>
                  </a:lnTo>
                  <a:lnTo>
                    <a:pt x="17684" y="2479"/>
                  </a:lnTo>
                  <a:lnTo>
                    <a:pt x="16022" y="1298"/>
                  </a:lnTo>
                  <a:lnTo>
                    <a:pt x="15073" y="826"/>
                  </a:lnTo>
                  <a:lnTo>
                    <a:pt x="14004" y="590"/>
                  </a:lnTo>
                  <a:lnTo>
                    <a:pt x="12936" y="236"/>
                  </a:lnTo>
                  <a:lnTo>
                    <a:pt x="11868" y="0"/>
                  </a:lnTo>
                  <a:lnTo>
                    <a:pt x="9732" y="0"/>
                  </a:lnTo>
                  <a:lnTo>
                    <a:pt x="8664" y="236"/>
                  </a:lnTo>
                  <a:lnTo>
                    <a:pt x="7596" y="590"/>
                  </a:lnTo>
                  <a:lnTo>
                    <a:pt x="6646" y="826"/>
                  </a:lnTo>
                  <a:lnTo>
                    <a:pt x="5697" y="1298"/>
                  </a:lnTo>
                  <a:lnTo>
                    <a:pt x="4747" y="1889"/>
                  </a:lnTo>
                  <a:lnTo>
                    <a:pt x="4035" y="2479"/>
                  </a:lnTo>
                  <a:lnTo>
                    <a:pt x="3204" y="3187"/>
                  </a:lnTo>
                  <a:lnTo>
                    <a:pt x="2374" y="4013"/>
                  </a:lnTo>
                  <a:lnTo>
                    <a:pt x="1899" y="4721"/>
                  </a:lnTo>
                  <a:lnTo>
                    <a:pt x="1187" y="5666"/>
                  </a:lnTo>
                  <a:lnTo>
                    <a:pt x="831" y="6610"/>
                  </a:lnTo>
                  <a:lnTo>
                    <a:pt x="475" y="7672"/>
                  </a:lnTo>
                  <a:lnTo>
                    <a:pt x="237" y="8616"/>
                  </a:lnTo>
                  <a:lnTo>
                    <a:pt x="0" y="9679"/>
                  </a:lnTo>
                  <a:lnTo>
                    <a:pt x="0" y="11921"/>
                  </a:lnTo>
                  <a:lnTo>
                    <a:pt x="475" y="14046"/>
                  </a:lnTo>
                  <a:lnTo>
                    <a:pt x="831" y="14990"/>
                  </a:lnTo>
                  <a:lnTo>
                    <a:pt x="1187" y="15816"/>
                  </a:lnTo>
                  <a:lnTo>
                    <a:pt x="1899" y="16761"/>
                  </a:lnTo>
                  <a:lnTo>
                    <a:pt x="2374" y="17705"/>
                  </a:lnTo>
                  <a:lnTo>
                    <a:pt x="4035" y="19121"/>
                  </a:lnTo>
                  <a:lnTo>
                    <a:pt x="4747" y="19830"/>
                  </a:lnTo>
                  <a:lnTo>
                    <a:pt x="6646" y="20774"/>
                  </a:lnTo>
                  <a:lnTo>
                    <a:pt x="7596" y="21128"/>
                  </a:lnTo>
                  <a:lnTo>
                    <a:pt x="8664" y="21364"/>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3" name="AutoShape 92"/>
            <p:cNvSpPr>
              <a:spLocks/>
            </p:cNvSpPr>
            <p:nvPr/>
          </p:nvSpPr>
          <p:spPr bwMode="auto">
            <a:xfrm>
              <a:off x="181964" y="160515"/>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58" y="0"/>
                  </a:lnTo>
                  <a:lnTo>
                    <a:pt x="19944" y="100"/>
                  </a:lnTo>
                  <a:lnTo>
                    <a:pt x="20113" y="199"/>
                  </a:lnTo>
                  <a:lnTo>
                    <a:pt x="20315" y="398"/>
                  </a:lnTo>
                  <a:lnTo>
                    <a:pt x="20485" y="796"/>
                  </a:lnTo>
                  <a:lnTo>
                    <a:pt x="20620" y="1294"/>
                  </a:lnTo>
                  <a:lnTo>
                    <a:pt x="20772" y="1792"/>
                  </a:lnTo>
                  <a:lnTo>
                    <a:pt x="20924" y="2488"/>
                  </a:lnTo>
                  <a:lnTo>
                    <a:pt x="21059" y="3185"/>
                  </a:lnTo>
                  <a:lnTo>
                    <a:pt x="21177" y="3982"/>
                  </a:lnTo>
                  <a:lnTo>
                    <a:pt x="21279" y="4678"/>
                  </a:lnTo>
                  <a:lnTo>
                    <a:pt x="21380" y="5674"/>
                  </a:lnTo>
                  <a:lnTo>
                    <a:pt x="21448" y="6570"/>
                  </a:lnTo>
                  <a:lnTo>
                    <a:pt x="21499" y="7565"/>
                  </a:lnTo>
                  <a:lnTo>
                    <a:pt x="21566" y="8660"/>
                  </a:lnTo>
                  <a:lnTo>
                    <a:pt x="21583" y="9655"/>
                  </a:lnTo>
                  <a:lnTo>
                    <a:pt x="21600" y="10750"/>
                  </a:lnTo>
                  <a:lnTo>
                    <a:pt x="21583" y="11845"/>
                  </a:lnTo>
                  <a:lnTo>
                    <a:pt x="21566" y="13040"/>
                  </a:lnTo>
                  <a:lnTo>
                    <a:pt x="21499" y="14035"/>
                  </a:lnTo>
                  <a:lnTo>
                    <a:pt x="21448" y="14931"/>
                  </a:lnTo>
                  <a:lnTo>
                    <a:pt x="21380" y="15926"/>
                  </a:lnTo>
                  <a:lnTo>
                    <a:pt x="21177" y="17718"/>
                  </a:lnTo>
                  <a:lnTo>
                    <a:pt x="21059" y="18514"/>
                  </a:lnTo>
                  <a:lnTo>
                    <a:pt x="20924" y="19211"/>
                  </a:lnTo>
                  <a:lnTo>
                    <a:pt x="20620" y="20406"/>
                  </a:lnTo>
                  <a:lnTo>
                    <a:pt x="20485" y="20804"/>
                  </a:lnTo>
                  <a:lnTo>
                    <a:pt x="20315" y="21202"/>
                  </a:lnTo>
                  <a:lnTo>
                    <a:pt x="20113" y="21401"/>
                  </a:lnTo>
                  <a:lnTo>
                    <a:pt x="19944" y="21600"/>
                  </a:lnTo>
                  <a:lnTo>
                    <a:pt x="1639" y="21600"/>
                  </a:lnTo>
                  <a:lnTo>
                    <a:pt x="1454" y="21401"/>
                  </a:lnTo>
                  <a:lnTo>
                    <a:pt x="1285" y="21202"/>
                  </a:lnTo>
                  <a:lnTo>
                    <a:pt x="946" y="20406"/>
                  </a:lnTo>
                  <a:lnTo>
                    <a:pt x="642" y="19211"/>
                  </a:lnTo>
                  <a:lnTo>
                    <a:pt x="524" y="18514"/>
                  </a:lnTo>
                  <a:lnTo>
                    <a:pt x="406" y="17718"/>
                  </a:lnTo>
                  <a:lnTo>
                    <a:pt x="287" y="16822"/>
                  </a:lnTo>
                  <a:lnTo>
                    <a:pt x="203" y="15926"/>
                  </a:lnTo>
                  <a:lnTo>
                    <a:pt x="118" y="14931"/>
                  </a:lnTo>
                  <a:lnTo>
                    <a:pt x="68" y="14035"/>
                  </a:lnTo>
                  <a:lnTo>
                    <a:pt x="34" y="13040"/>
                  </a:lnTo>
                  <a:lnTo>
                    <a:pt x="0" y="11845"/>
                  </a:lnTo>
                  <a:lnTo>
                    <a:pt x="0" y="9655"/>
                  </a:lnTo>
                  <a:lnTo>
                    <a:pt x="34" y="8660"/>
                  </a:lnTo>
                  <a:lnTo>
                    <a:pt x="68" y="7565"/>
                  </a:lnTo>
                  <a:lnTo>
                    <a:pt x="118" y="6570"/>
                  </a:lnTo>
                  <a:lnTo>
                    <a:pt x="203" y="5674"/>
                  </a:lnTo>
                  <a:lnTo>
                    <a:pt x="287" y="4678"/>
                  </a:lnTo>
                  <a:lnTo>
                    <a:pt x="406" y="3982"/>
                  </a:lnTo>
                  <a:lnTo>
                    <a:pt x="524" y="3185"/>
                  </a:lnTo>
                  <a:lnTo>
                    <a:pt x="642" y="2488"/>
                  </a:lnTo>
                  <a:lnTo>
                    <a:pt x="794" y="1792"/>
                  </a:lnTo>
                  <a:lnTo>
                    <a:pt x="946" y="1294"/>
                  </a:lnTo>
                  <a:lnTo>
                    <a:pt x="1115" y="796"/>
                  </a:lnTo>
                  <a:lnTo>
                    <a:pt x="1285" y="398"/>
                  </a:lnTo>
                  <a:lnTo>
                    <a:pt x="1454" y="199"/>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4" name="AutoShape 93"/>
            <p:cNvSpPr>
              <a:spLocks/>
            </p:cNvSpPr>
            <p:nvPr/>
          </p:nvSpPr>
          <p:spPr bwMode="auto">
            <a:xfrm>
              <a:off x="35924"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4046" y="21128"/>
                  </a:lnTo>
                  <a:lnTo>
                    <a:pt x="14872" y="20892"/>
                  </a:lnTo>
                  <a:lnTo>
                    <a:pt x="15934" y="20302"/>
                  </a:lnTo>
                  <a:lnTo>
                    <a:pt x="16761" y="19830"/>
                  </a:lnTo>
                  <a:lnTo>
                    <a:pt x="17705" y="19121"/>
                  </a:lnTo>
                  <a:lnTo>
                    <a:pt x="18413" y="18531"/>
                  </a:lnTo>
                  <a:lnTo>
                    <a:pt x="19121" y="17705"/>
                  </a:lnTo>
                  <a:lnTo>
                    <a:pt x="20302" y="16052"/>
                  </a:lnTo>
                  <a:lnTo>
                    <a:pt x="20656" y="15108"/>
                  </a:lnTo>
                  <a:lnTo>
                    <a:pt x="21128" y="14046"/>
                  </a:lnTo>
                  <a:lnTo>
                    <a:pt x="21364" y="12984"/>
                  </a:lnTo>
                  <a:lnTo>
                    <a:pt x="21600" y="10859"/>
                  </a:lnTo>
                  <a:lnTo>
                    <a:pt x="21482" y="9679"/>
                  </a:lnTo>
                  <a:lnTo>
                    <a:pt x="21364" y="8616"/>
                  </a:lnTo>
                  <a:lnTo>
                    <a:pt x="21128" y="7672"/>
                  </a:lnTo>
                  <a:lnTo>
                    <a:pt x="20656" y="6728"/>
                  </a:lnTo>
                  <a:lnTo>
                    <a:pt x="20302" y="5784"/>
                  </a:lnTo>
                  <a:lnTo>
                    <a:pt x="19711" y="4839"/>
                  </a:lnTo>
                  <a:lnTo>
                    <a:pt x="19121" y="4013"/>
                  </a:lnTo>
                  <a:lnTo>
                    <a:pt x="18413" y="3305"/>
                  </a:lnTo>
                  <a:lnTo>
                    <a:pt x="17705" y="2479"/>
                  </a:lnTo>
                  <a:lnTo>
                    <a:pt x="16761" y="1889"/>
                  </a:lnTo>
                  <a:lnTo>
                    <a:pt x="15934" y="1298"/>
                  </a:lnTo>
                  <a:lnTo>
                    <a:pt x="14872" y="944"/>
                  </a:lnTo>
                  <a:lnTo>
                    <a:pt x="14046" y="590"/>
                  </a:lnTo>
                  <a:lnTo>
                    <a:pt x="12984" y="236"/>
                  </a:lnTo>
                  <a:lnTo>
                    <a:pt x="11921" y="118"/>
                  </a:lnTo>
                  <a:lnTo>
                    <a:pt x="10741" y="0"/>
                  </a:lnTo>
                  <a:lnTo>
                    <a:pt x="8616" y="236"/>
                  </a:lnTo>
                  <a:lnTo>
                    <a:pt x="6492" y="944"/>
                  </a:lnTo>
                  <a:lnTo>
                    <a:pt x="5666" y="1298"/>
                  </a:lnTo>
                  <a:lnTo>
                    <a:pt x="4721" y="1889"/>
                  </a:lnTo>
                  <a:lnTo>
                    <a:pt x="3895" y="2479"/>
                  </a:lnTo>
                  <a:lnTo>
                    <a:pt x="3187" y="3305"/>
                  </a:lnTo>
                  <a:lnTo>
                    <a:pt x="2479" y="4013"/>
                  </a:lnTo>
                  <a:lnTo>
                    <a:pt x="1889" y="4839"/>
                  </a:lnTo>
                  <a:lnTo>
                    <a:pt x="1298" y="5784"/>
                  </a:lnTo>
                  <a:lnTo>
                    <a:pt x="826" y="6728"/>
                  </a:lnTo>
                  <a:lnTo>
                    <a:pt x="472" y="7672"/>
                  </a:lnTo>
                  <a:lnTo>
                    <a:pt x="236" y="8616"/>
                  </a:lnTo>
                  <a:lnTo>
                    <a:pt x="0" y="9679"/>
                  </a:lnTo>
                  <a:lnTo>
                    <a:pt x="0" y="11921"/>
                  </a:lnTo>
                  <a:lnTo>
                    <a:pt x="472" y="14046"/>
                  </a:lnTo>
                  <a:lnTo>
                    <a:pt x="826" y="15108"/>
                  </a:lnTo>
                  <a:lnTo>
                    <a:pt x="1298" y="16052"/>
                  </a:lnTo>
                  <a:lnTo>
                    <a:pt x="2479" y="17705"/>
                  </a:lnTo>
                  <a:lnTo>
                    <a:pt x="3187" y="18531"/>
                  </a:lnTo>
                  <a:lnTo>
                    <a:pt x="3895" y="19121"/>
                  </a:lnTo>
                  <a:lnTo>
                    <a:pt x="4721" y="19830"/>
                  </a:lnTo>
                  <a:lnTo>
                    <a:pt x="5666" y="20302"/>
                  </a:lnTo>
                  <a:lnTo>
                    <a:pt x="6492" y="20892"/>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5" name="AutoShape 94"/>
            <p:cNvSpPr>
              <a:spLocks/>
            </p:cNvSpPr>
            <p:nvPr/>
          </p:nvSpPr>
          <p:spPr bwMode="auto">
            <a:xfrm>
              <a:off x="45298"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4046" y="21128"/>
                  </a:lnTo>
                  <a:lnTo>
                    <a:pt x="14990" y="20892"/>
                  </a:lnTo>
                  <a:lnTo>
                    <a:pt x="15934" y="20302"/>
                  </a:lnTo>
                  <a:lnTo>
                    <a:pt x="16761" y="19830"/>
                  </a:lnTo>
                  <a:lnTo>
                    <a:pt x="17705" y="19121"/>
                  </a:lnTo>
                  <a:lnTo>
                    <a:pt x="18413" y="18531"/>
                  </a:lnTo>
                  <a:lnTo>
                    <a:pt x="19121" y="17705"/>
                  </a:lnTo>
                  <a:lnTo>
                    <a:pt x="20302" y="16052"/>
                  </a:lnTo>
                  <a:lnTo>
                    <a:pt x="20656" y="15108"/>
                  </a:lnTo>
                  <a:lnTo>
                    <a:pt x="21364" y="12984"/>
                  </a:lnTo>
                  <a:lnTo>
                    <a:pt x="21600" y="10859"/>
                  </a:lnTo>
                  <a:lnTo>
                    <a:pt x="21482" y="9679"/>
                  </a:lnTo>
                  <a:lnTo>
                    <a:pt x="21364" y="8616"/>
                  </a:lnTo>
                  <a:lnTo>
                    <a:pt x="20302" y="5784"/>
                  </a:lnTo>
                  <a:lnTo>
                    <a:pt x="19711" y="4839"/>
                  </a:lnTo>
                  <a:lnTo>
                    <a:pt x="19121" y="4013"/>
                  </a:lnTo>
                  <a:lnTo>
                    <a:pt x="18413" y="3305"/>
                  </a:lnTo>
                  <a:lnTo>
                    <a:pt x="17705" y="2479"/>
                  </a:lnTo>
                  <a:lnTo>
                    <a:pt x="16761" y="1889"/>
                  </a:lnTo>
                  <a:lnTo>
                    <a:pt x="15934" y="1298"/>
                  </a:lnTo>
                  <a:lnTo>
                    <a:pt x="14046" y="590"/>
                  </a:lnTo>
                  <a:lnTo>
                    <a:pt x="12984" y="236"/>
                  </a:lnTo>
                  <a:lnTo>
                    <a:pt x="10859" y="0"/>
                  </a:lnTo>
                  <a:lnTo>
                    <a:pt x="9679" y="118"/>
                  </a:lnTo>
                  <a:lnTo>
                    <a:pt x="8616" y="236"/>
                  </a:lnTo>
                  <a:lnTo>
                    <a:pt x="6492" y="944"/>
                  </a:lnTo>
                  <a:lnTo>
                    <a:pt x="5666" y="1298"/>
                  </a:lnTo>
                  <a:lnTo>
                    <a:pt x="4721" y="1889"/>
                  </a:lnTo>
                  <a:lnTo>
                    <a:pt x="3895" y="2479"/>
                  </a:lnTo>
                  <a:lnTo>
                    <a:pt x="3069" y="3305"/>
                  </a:lnTo>
                  <a:lnTo>
                    <a:pt x="2479" y="4013"/>
                  </a:lnTo>
                  <a:lnTo>
                    <a:pt x="1770" y="4839"/>
                  </a:lnTo>
                  <a:lnTo>
                    <a:pt x="1298" y="5784"/>
                  </a:lnTo>
                  <a:lnTo>
                    <a:pt x="944" y="6728"/>
                  </a:lnTo>
                  <a:lnTo>
                    <a:pt x="472" y="7672"/>
                  </a:lnTo>
                  <a:lnTo>
                    <a:pt x="236" y="8616"/>
                  </a:lnTo>
                  <a:lnTo>
                    <a:pt x="118" y="9679"/>
                  </a:lnTo>
                  <a:lnTo>
                    <a:pt x="0" y="10859"/>
                  </a:lnTo>
                  <a:lnTo>
                    <a:pt x="236" y="12984"/>
                  </a:lnTo>
                  <a:lnTo>
                    <a:pt x="472" y="14046"/>
                  </a:lnTo>
                  <a:lnTo>
                    <a:pt x="944" y="15108"/>
                  </a:lnTo>
                  <a:lnTo>
                    <a:pt x="1298" y="16052"/>
                  </a:lnTo>
                  <a:lnTo>
                    <a:pt x="1770" y="16879"/>
                  </a:lnTo>
                  <a:lnTo>
                    <a:pt x="2479" y="17705"/>
                  </a:lnTo>
                  <a:lnTo>
                    <a:pt x="3069" y="18531"/>
                  </a:lnTo>
                  <a:lnTo>
                    <a:pt x="3895" y="19121"/>
                  </a:lnTo>
                  <a:lnTo>
                    <a:pt x="4721" y="19830"/>
                  </a:lnTo>
                  <a:lnTo>
                    <a:pt x="5666" y="20302"/>
                  </a:lnTo>
                  <a:lnTo>
                    <a:pt x="6492" y="20892"/>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6" name="AutoShape 95"/>
            <p:cNvSpPr>
              <a:spLocks/>
            </p:cNvSpPr>
            <p:nvPr/>
          </p:nvSpPr>
          <p:spPr bwMode="auto">
            <a:xfrm>
              <a:off x="54672"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866" y="21364"/>
                  </a:lnTo>
                  <a:lnTo>
                    <a:pt x="14990" y="20892"/>
                  </a:lnTo>
                  <a:lnTo>
                    <a:pt x="15934" y="20302"/>
                  </a:lnTo>
                  <a:lnTo>
                    <a:pt x="16879" y="19830"/>
                  </a:lnTo>
                  <a:lnTo>
                    <a:pt x="17587" y="19121"/>
                  </a:lnTo>
                  <a:lnTo>
                    <a:pt x="18413" y="18531"/>
                  </a:lnTo>
                  <a:lnTo>
                    <a:pt x="19121" y="17705"/>
                  </a:lnTo>
                  <a:lnTo>
                    <a:pt x="20302" y="16052"/>
                  </a:lnTo>
                  <a:lnTo>
                    <a:pt x="20774" y="15108"/>
                  </a:lnTo>
                  <a:lnTo>
                    <a:pt x="21246" y="12984"/>
                  </a:lnTo>
                  <a:lnTo>
                    <a:pt x="21600" y="11921"/>
                  </a:lnTo>
                  <a:lnTo>
                    <a:pt x="21600" y="9679"/>
                  </a:lnTo>
                  <a:lnTo>
                    <a:pt x="21246" y="8616"/>
                  </a:lnTo>
                  <a:lnTo>
                    <a:pt x="20774" y="6728"/>
                  </a:lnTo>
                  <a:lnTo>
                    <a:pt x="20302" y="5784"/>
                  </a:lnTo>
                  <a:lnTo>
                    <a:pt x="19711" y="4839"/>
                  </a:lnTo>
                  <a:lnTo>
                    <a:pt x="19121" y="4013"/>
                  </a:lnTo>
                  <a:lnTo>
                    <a:pt x="17587" y="2479"/>
                  </a:lnTo>
                  <a:lnTo>
                    <a:pt x="16879" y="1889"/>
                  </a:lnTo>
                  <a:lnTo>
                    <a:pt x="15934" y="1298"/>
                  </a:lnTo>
                  <a:lnTo>
                    <a:pt x="14990" y="944"/>
                  </a:lnTo>
                  <a:lnTo>
                    <a:pt x="12866" y="236"/>
                  </a:lnTo>
                  <a:lnTo>
                    <a:pt x="11921" y="118"/>
                  </a:lnTo>
                  <a:lnTo>
                    <a:pt x="10859" y="0"/>
                  </a:lnTo>
                  <a:lnTo>
                    <a:pt x="9679" y="118"/>
                  </a:lnTo>
                  <a:lnTo>
                    <a:pt x="8616" y="236"/>
                  </a:lnTo>
                  <a:lnTo>
                    <a:pt x="7554" y="590"/>
                  </a:lnTo>
                  <a:lnTo>
                    <a:pt x="6610" y="944"/>
                  </a:lnTo>
                  <a:lnTo>
                    <a:pt x="5548" y="1298"/>
                  </a:lnTo>
                  <a:lnTo>
                    <a:pt x="4839" y="1889"/>
                  </a:lnTo>
                  <a:lnTo>
                    <a:pt x="3895" y="2479"/>
                  </a:lnTo>
                  <a:lnTo>
                    <a:pt x="3069" y="3305"/>
                  </a:lnTo>
                  <a:lnTo>
                    <a:pt x="2479" y="4013"/>
                  </a:lnTo>
                  <a:lnTo>
                    <a:pt x="1770" y="4839"/>
                  </a:lnTo>
                  <a:lnTo>
                    <a:pt x="826" y="6728"/>
                  </a:lnTo>
                  <a:lnTo>
                    <a:pt x="472" y="7672"/>
                  </a:lnTo>
                  <a:lnTo>
                    <a:pt x="236" y="8616"/>
                  </a:lnTo>
                  <a:lnTo>
                    <a:pt x="118" y="9679"/>
                  </a:lnTo>
                  <a:lnTo>
                    <a:pt x="0" y="10859"/>
                  </a:lnTo>
                  <a:lnTo>
                    <a:pt x="236" y="12984"/>
                  </a:lnTo>
                  <a:lnTo>
                    <a:pt x="472" y="14046"/>
                  </a:lnTo>
                  <a:lnTo>
                    <a:pt x="826" y="15108"/>
                  </a:lnTo>
                  <a:lnTo>
                    <a:pt x="1298" y="16052"/>
                  </a:lnTo>
                  <a:lnTo>
                    <a:pt x="1770" y="16879"/>
                  </a:lnTo>
                  <a:lnTo>
                    <a:pt x="2479" y="17705"/>
                  </a:lnTo>
                  <a:lnTo>
                    <a:pt x="3069" y="18531"/>
                  </a:lnTo>
                  <a:lnTo>
                    <a:pt x="3895" y="19121"/>
                  </a:lnTo>
                  <a:lnTo>
                    <a:pt x="4839" y="19830"/>
                  </a:lnTo>
                  <a:lnTo>
                    <a:pt x="5548" y="20302"/>
                  </a:lnTo>
                  <a:lnTo>
                    <a:pt x="6610" y="20892"/>
                  </a:lnTo>
                  <a:lnTo>
                    <a:pt x="7554" y="21128"/>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7" name="AutoShape 96"/>
            <p:cNvSpPr>
              <a:spLocks/>
            </p:cNvSpPr>
            <p:nvPr/>
          </p:nvSpPr>
          <p:spPr bwMode="auto">
            <a:xfrm>
              <a:off x="63862"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919" y="21600"/>
                  </a:moveTo>
                  <a:lnTo>
                    <a:pt x="11868" y="21600"/>
                  </a:lnTo>
                  <a:lnTo>
                    <a:pt x="15073" y="20892"/>
                  </a:lnTo>
                  <a:lnTo>
                    <a:pt x="16022" y="20302"/>
                  </a:lnTo>
                  <a:lnTo>
                    <a:pt x="16971" y="19830"/>
                  </a:lnTo>
                  <a:lnTo>
                    <a:pt x="17684" y="19121"/>
                  </a:lnTo>
                  <a:lnTo>
                    <a:pt x="18514" y="18531"/>
                  </a:lnTo>
                  <a:lnTo>
                    <a:pt x="19108" y="17705"/>
                  </a:lnTo>
                  <a:lnTo>
                    <a:pt x="19820" y="16879"/>
                  </a:lnTo>
                  <a:lnTo>
                    <a:pt x="20295" y="16052"/>
                  </a:lnTo>
                  <a:lnTo>
                    <a:pt x="20888" y="15108"/>
                  </a:lnTo>
                  <a:lnTo>
                    <a:pt x="21600" y="11921"/>
                  </a:lnTo>
                  <a:lnTo>
                    <a:pt x="21600" y="9679"/>
                  </a:lnTo>
                  <a:lnTo>
                    <a:pt x="21363" y="8616"/>
                  </a:lnTo>
                  <a:lnTo>
                    <a:pt x="20888" y="6728"/>
                  </a:lnTo>
                  <a:lnTo>
                    <a:pt x="20295" y="5784"/>
                  </a:lnTo>
                  <a:lnTo>
                    <a:pt x="19820" y="4839"/>
                  </a:lnTo>
                  <a:lnTo>
                    <a:pt x="19108" y="4013"/>
                  </a:lnTo>
                  <a:lnTo>
                    <a:pt x="18514" y="3305"/>
                  </a:lnTo>
                  <a:lnTo>
                    <a:pt x="17684" y="2479"/>
                  </a:lnTo>
                  <a:lnTo>
                    <a:pt x="16971" y="1889"/>
                  </a:lnTo>
                  <a:lnTo>
                    <a:pt x="16022" y="1298"/>
                  </a:lnTo>
                  <a:lnTo>
                    <a:pt x="15073" y="944"/>
                  </a:lnTo>
                  <a:lnTo>
                    <a:pt x="12936" y="236"/>
                  </a:lnTo>
                  <a:lnTo>
                    <a:pt x="11868" y="118"/>
                  </a:lnTo>
                  <a:lnTo>
                    <a:pt x="10919" y="0"/>
                  </a:lnTo>
                  <a:lnTo>
                    <a:pt x="9732" y="118"/>
                  </a:lnTo>
                  <a:lnTo>
                    <a:pt x="8664" y="236"/>
                  </a:lnTo>
                  <a:lnTo>
                    <a:pt x="7596" y="590"/>
                  </a:lnTo>
                  <a:lnTo>
                    <a:pt x="5697" y="1298"/>
                  </a:lnTo>
                  <a:lnTo>
                    <a:pt x="4866" y="1889"/>
                  </a:lnTo>
                  <a:lnTo>
                    <a:pt x="3916" y="2479"/>
                  </a:lnTo>
                  <a:lnTo>
                    <a:pt x="3204" y="3305"/>
                  </a:lnTo>
                  <a:lnTo>
                    <a:pt x="2492" y="4013"/>
                  </a:lnTo>
                  <a:lnTo>
                    <a:pt x="1899" y="4839"/>
                  </a:lnTo>
                  <a:lnTo>
                    <a:pt x="1305" y="5784"/>
                  </a:lnTo>
                  <a:lnTo>
                    <a:pt x="831" y="6728"/>
                  </a:lnTo>
                  <a:lnTo>
                    <a:pt x="475" y="7672"/>
                  </a:lnTo>
                  <a:lnTo>
                    <a:pt x="237" y="8616"/>
                  </a:lnTo>
                  <a:lnTo>
                    <a:pt x="119" y="9679"/>
                  </a:lnTo>
                  <a:lnTo>
                    <a:pt x="0" y="10859"/>
                  </a:lnTo>
                  <a:lnTo>
                    <a:pt x="237" y="12984"/>
                  </a:lnTo>
                  <a:lnTo>
                    <a:pt x="475" y="14046"/>
                  </a:lnTo>
                  <a:lnTo>
                    <a:pt x="831" y="15108"/>
                  </a:lnTo>
                  <a:lnTo>
                    <a:pt x="1305" y="16052"/>
                  </a:lnTo>
                  <a:lnTo>
                    <a:pt x="2492" y="17705"/>
                  </a:lnTo>
                  <a:lnTo>
                    <a:pt x="3204" y="18531"/>
                  </a:lnTo>
                  <a:lnTo>
                    <a:pt x="3916" y="19121"/>
                  </a:lnTo>
                  <a:lnTo>
                    <a:pt x="4866" y="19830"/>
                  </a:lnTo>
                  <a:lnTo>
                    <a:pt x="5697" y="20302"/>
                  </a:lnTo>
                  <a:lnTo>
                    <a:pt x="6646" y="20892"/>
                  </a:lnTo>
                  <a:lnTo>
                    <a:pt x="7596" y="21128"/>
                  </a:lnTo>
                  <a:lnTo>
                    <a:pt x="9732" y="21600"/>
                  </a:lnTo>
                  <a:lnTo>
                    <a:pt x="1091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8" name="AutoShape 97"/>
            <p:cNvSpPr>
              <a:spLocks/>
            </p:cNvSpPr>
            <p:nvPr/>
          </p:nvSpPr>
          <p:spPr bwMode="auto">
            <a:xfrm>
              <a:off x="73052"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5073" y="20892"/>
                  </a:lnTo>
                  <a:lnTo>
                    <a:pt x="16022" y="20302"/>
                  </a:lnTo>
                  <a:lnTo>
                    <a:pt x="16853" y="19830"/>
                  </a:lnTo>
                  <a:lnTo>
                    <a:pt x="17684" y="19121"/>
                  </a:lnTo>
                  <a:lnTo>
                    <a:pt x="18514" y="18531"/>
                  </a:lnTo>
                  <a:lnTo>
                    <a:pt x="19108" y="17705"/>
                  </a:lnTo>
                  <a:lnTo>
                    <a:pt x="19820" y="16879"/>
                  </a:lnTo>
                  <a:lnTo>
                    <a:pt x="20295" y="16052"/>
                  </a:lnTo>
                  <a:lnTo>
                    <a:pt x="20888" y="15108"/>
                  </a:lnTo>
                  <a:lnTo>
                    <a:pt x="21244" y="14046"/>
                  </a:lnTo>
                  <a:lnTo>
                    <a:pt x="21481" y="12984"/>
                  </a:lnTo>
                  <a:lnTo>
                    <a:pt x="21600" y="11921"/>
                  </a:lnTo>
                  <a:lnTo>
                    <a:pt x="21600" y="9679"/>
                  </a:lnTo>
                  <a:lnTo>
                    <a:pt x="21481" y="8616"/>
                  </a:lnTo>
                  <a:lnTo>
                    <a:pt x="21244" y="7672"/>
                  </a:lnTo>
                  <a:lnTo>
                    <a:pt x="20888" y="6728"/>
                  </a:lnTo>
                  <a:lnTo>
                    <a:pt x="20295" y="5784"/>
                  </a:lnTo>
                  <a:lnTo>
                    <a:pt x="19820" y="4839"/>
                  </a:lnTo>
                  <a:lnTo>
                    <a:pt x="19108" y="4013"/>
                  </a:lnTo>
                  <a:lnTo>
                    <a:pt x="18514" y="3305"/>
                  </a:lnTo>
                  <a:lnTo>
                    <a:pt x="17684" y="2479"/>
                  </a:lnTo>
                  <a:lnTo>
                    <a:pt x="16022" y="1298"/>
                  </a:lnTo>
                  <a:lnTo>
                    <a:pt x="15073" y="944"/>
                  </a:lnTo>
                  <a:lnTo>
                    <a:pt x="12936" y="236"/>
                  </a:lnTo>
                  <a:lnTo>
                    <a:pt x="10800" y="0"/>
                  </a:lnTo>
                  <a:lnTo>
                    <a:pt x="8664" y="236"/>
                  </a:lnTo>
                  <a:lnTo>
                    <a:pt x="7596" y="590"/>
                  </a:lnTo>
                  <a:lnTo>
                    <a:pt x="5697" y="1298"/>
                  </a:lnTo>
                  <a:lnTo>
                    <a:pt x="4747" y="1889"/>
                  </a:lnTo>
                  <a:lnTo>
                    <a:pt x="4035" y="2479"/>
                  </a:lnTo>
                  <a:lnTo>
                    <a:pt x="3204" y="3305"/>
                  </a:lnTo>
                  <a:lnTo>
                    <a:pt x="2374" y="4013"/>
                  </a:lnTo>
                  <a:lnTo>
                    <a:pt x="1899" y="4839"/>
                  </a:lnTo>
                  <a:lnTo>
                    <a:pt x="1187" y="5784"/>
                  </a:lnTo>
                  <a:lnTo>
                    <a:pt x="475" y="7672"/>
                  </a:lnTo>
                  <a:lnTo>
                    <a:pt x="237" y="8616"/>
                  </a:lnTo>
                  <a:lnTo>
                    <a:pt x="0" y="9679"/>
                  </a:lnTo>
                  <a:lnTo>
                    <a:pt x="0" y="11921"/>
                  </a:lnTo>
                  <a:lnTo>
                    <a:pt x="475" y="14046"/>
                  </a:lnTo>
                  <a:lnTo>
                    <a:pt x="831" y="15108"/>
                  </a:lnTo>
                  <a:lnTo>
                    <a:pt x="1187" y="16052"/>
                  </a:lnTo>
                  <a:lnTo>
                    <a:pt x="1899" y="16879"/>
                  </a:lnTo>
                  <a:lnTo>
                    <a:pt x="2374" y="17705"/>
                  </a:lnTo>
                  <a:lnTo>
                    <a:pt x="3204" y="18531"/>
                  </a:lnTo>
                  <a:lnTo>
                    <a:pt x="4035" y="19121"/>
                  </a:lnTo>
                  <a:lnTo>
                    <a:pt x="4747" y="19830"/>
                  </a:lnTo>
                  <a:lnTo>
                    <a:pt x="5697" y="20302"/>
                  </a:lnTo>
                  <a:lnTo>
                    <a:pt x="6646" y="20892"/>
                  </a:lnTo>
                  <a:lnTo>
                    <a:pt x="7596" y="21128"/>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49" name="AutoShape 98"/>
            <p:cNvSpPr>
              <a:spLocks/>
            </p:cNvSpPr>
            <p:nvPr/>
          </p:nvSpPr>
          <p:spPr bwMode="auto">
            <a:xfrm>
              <a:off x="0" y="-1"/>
              <a:ext cx="269455" cy="604463"/>
            </a:xfrm>
            <a:custGeom>
              <a:avLst/>
              <a:gdLst>
                <a:gd name="T0" fmla="*/ 20966356 w 21600"/>
                <a:gd name="T1" fmla="*/ 236685911 h 21600"/>
                <a:gd name="T2" fmla="*/ 20966356 w 21600"/>
                <a:gd name="T3" fmla="*/ 236685911 h 21600"/>
                <a:gd name="T4" fmla="*/ 20966356 w 21600"/>
                <a:gd name="T5" fmla="*/ 236685911 h 21600"/>
                <a:gd name="T6" fmla="*/ 20966356 w 21600"/>
                <a:gd name="T7" fmla="*/ 23668591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448" y="0"/>
                  </a:moveTo>
                  <a:lnTo>
                    <a:pt x="21152" y="0"/>
                  </a:lnTo>
                  <a:lnTo>
                    <a:pt x="21196" y="1"/>
                  </a:lnTo>
                  <a:lnTo>
                    <a:pt x="21241" y="4"/>
                  </a:lnTo>
                  <a:lnTo>
                    <a:pt x="21282" y="9"/>
                  </a:lnTo>
                  <a:lnTo>
                    <a:pt x="21326" y="15"/>
                  </a:lnTo>
                  <a:lnTo>
                    <a:pt x="21364" y="23"/>
                  </a:lnTo>
                  <a:lnTo>
                    <a:pt x="21400" y="33"/>
                  </a:lnTo>
                  <a:lnTo>
                    <a:pt x="21435" y="44"/>
                  </a:lnTo>
                  <a:lnTo>
                    <a:pt x="21465" y="54"/>
                  </a:lnTo>
                  <a:lnTo>
                    <a:pt x="21494" y="67"/>
                  </a:lnTo>
                  <a:lnTo>
                    <a:pt x="21520" y="83"/>
                  </a:lnTo>
                  <a:lnTo>
                    <a:pt x="21544" y="97"/>
                  </a:lnTo>
                  <a:lnTo>
                    <a:pt x="21565" y="113"/>
                  </a:lnTo>
                  <a:lnTo>
                    <a:pt x="21576" y="131"/>
                  </a:lnTo>
                  <a:lnTo>
                    <a:pt x="21588" y="148"/>
                  </a:lnTo>
                  <a:lnTo>
                    <a:pt x="21597" y="168"/>
                  </a:lnTo>
                  <a:lnTo>
                    <a:pt x="21600" y="186"/>
                  </a:lnTo>
                  <a:lnTo>
                    <a:pt x="21600" y="21414"/>
                  </a:lnTo>
                  <a:lnTo>
                    <a:pt x="21597" y="21432"/>
                  </a:lnTo>
                  <a:lnTo>
                    <a:pt x="21588" y="21452"/>
                  </a:lnTo>
                  <a:lnTo>
                    <a:pt x="21576" y="21469"/>
                  </a:lnTo>
                  <a:lnTo>
                    <a:pt x="21565" y="21487"/>
                  </a:lnTo>
                  <a:lnTo>
                    <a:pt x="21544" y="21503"/>
                  </a:lnTo>
                  <a:lnTo>
                    <a:pt x="21520" y="21517"/>
                  </a:lnTo>
                  <a:lnTo>
                    <a:pt x="21494" y="21533"/>
                  </a:lnTo>
                  <a:lnTo>
                    <a:pt x="21465" y="21546"/>
                  </a:lnTo>
                  <a:lnTo>
                    <a:pt x="21435" y="21559"/>
                  </a:lnTo>
                  <a:lnTo>
                    <a:pt x="21400" y="21567"/>
                  </a:lnTo>
                  <a:lnTo>
                    <a:pt x="21364" y="21577"/>
                  </a:lnTo>
                  <a:lnTo>
                    <a:pt x="21326" y="21585"/>
                  </a:lnTo>
                  <a:lnTo>
                    <a:pt x="21282" y="21591"/>
                  </a:lnTo>
                  <a:lnTo>
                    <a:pt x="21241" y="21596"/>
                  </a:lnTo>
                  <a:lnTo>
                    <a:pt x="21196" y="21599"/>
                  </a:lnTo>
                  <a:lnTo>
                    <a:pt x="21152" y="21600"/>
                  </a:lnTo>
                  <a:lnTo>
                    <a:pt x="448" y="21600"/>
                  </a:lnTo>
                  <a:lnTo>
                    <a:pt x="401" y="21599"/>
                  </a:lnTo>
                  <a:lnTo>
                    <a:pt x="356" y="21596"/>
                  </a:lnTo>
                  <a:lnTo>
                    <a:pt x="312" y="21591"/>
                  </a:lnTo>
                  <a:lnTo>
                    <a:pt x="274" y="21585"/>
                  </a:lnTo>
                  <a:lnTo>
                    <a:pt x="236" y="21577"/>
                  </a:lnTo>
                  <a:lnTo>
                    <a:pt x="200" y="21567"/>
                  </a:lnTo>
                  <a:lnTo>
                    <a:pt x="162" y="21559"/>
                  </a:lnTo>
                  <a:lnTo>
                    <a:pt x="130" y="21546"/>
                  </a:lnTo>
                  <a:lnTo>
                    <a:pt x="100" y="21533"/>
                  </a:lnTo>
                  <a:lnTo>
                    <a:pt x="77" y="21517"/>
                  </a:lnTo>
                  <a:lnTo>
                    <a:pt x="56" y="21503"/>
                  </a:lnTo>
                  <a:lnTo>
                    <a:pt x="35" y="21487"/>
                  </a:lnTo>
                  <a:lnTo>
                    <a:pt x="21" y="21469"/>
                  </a:lnTo>
                  <a:lnTo>
                    <a:pt x="9" y="21452"/>
                  </a:lnTo>
                  <a:lnTo>
                    <a:pt x="3" y="21432"/>
                  </a:lnTo>
                  <a:lnTo>
                    <a:pt x="0" y="21414"/>
                  </a:lnTo>
                  <a:lnTo>
                    <a:pt x="0" y="186"/>
                  </a:lnTo>
                  <a:lnTo>
                    <a:pt x="3" y="168"/>
                  </a:lnTo>
                  <a:lnTo>
                    <a:pt x="9" y="148"/>
                  </a:lnTo>
                  <a:lnTo>
                    <a:pt x="21" y="131"/>
                  </a:lnTo>
                  <a:lnTo>
                    <a:pt x="35" y="113"/>
                  </a:lnTo>
                  <a:lnTo>
                    <a:pt x="56" y="97"/>
                  </a:lnTo>
                  <a:lnTo>
                    <a:pt x="77" y="83"/>
                  </a:lnTo>
                  <a:lnTo>
                    <a:pt x="100" y="67"/>
                  </a:lnTo>
                  <a:lnTo>
                    <a:pt x="130" y="54"/>
                  </a:lnTo>
                  <a:lnTo>
                    <a:pt x="162" y="44"/>
                  </a:lnTo>
                  <a:lnTo>
                    <a:pt x="200" y="33"/>
                  </a:lnTo>
                  <a:lnTo>
                    <a:pt x="236" y="23"/>
                  </a:lnTo>
                  <a:lnTo>
                    <a:pt x="274" y="15"/>
                  </a:lnTo>
                  <a:lnTo>
                    <a:pt x="312" y="9"/>
                  </a:lnTo>
                  <a:lnTo>
                    <a:pt x="356" y="4"/>
                  </a:lnTo>
                  <a:lnTo>
                    <a:pt x="401" y="1"/>
                  </a:lnTo>
                  <a:lnTo>
                    <a:pt x="448" y="0"/>
                  </a:lnTo>
                  <a:close/>
                  <a:moveTo>
                    <a:pt x="2074" y="13638"/>
                  </a:moveTo>
                  <a:lnTo>
                    <a:pt x="19565" y="13638"/>
                  </a:lnTo>
                  <a:lnTo>
                    <a:pt x="19603" y="13639"/>
                  </a:lnTo>
                  <a:lnTo>
                    <a:pt x="19644" y="13640"/>
                  </a:lnTo>
                  <a:lnTo>
                    <a:pt x="19682" y="13643"/>
                  </a:lnTo>
                  <a:lnTo>
                    <a:pt x="19718" y="13648"/>
                  </a:lnTo>
                  <a:lnTo>
                    <a:pt x="19794" y="13655"/>
                  </a:lnTo>
                  <a:lnTo>
                    <a:pt x="19865" y="13667"/>
                  </a:lnTo>
                  <a:lnTo>
                    <a:pt x="19897" y="13674"/>
                  </a:lnTo>
                  <a:lnTo>
                    <a:pt x="19930" y="13680"/>
                  </a:lnTo>
                  <a:lnTo>
                    <a:pt x="19962" y="13689"/>
                  </a:lnTo>
                  <a:lnTo>
                    <a:pt x="20021" y="13706"/>
                  </a:lnTo>
                  <a:lnTo>
                    <a:pt x="20080" y="13725"/>
                  </a:lnTo>
                  <a:lnTo>
                    <a:pt x="20107" y="13736"/>
                  </a:lnTo>
                  <a:lnTo>
                    <a:pt x="20130" y="13747"/>
                  </a:lnTo>
                  <a:lnTo>
                    <a:pt x="20154" y="13760"/>
                  </a:lnTo>
                  <a:lnTo>
                    <a:pt x="20174" y="13770"/>
                  </a:lnTo>
                  <a:lnTo>
                    <a:pt x="20195" y="13784"/>
                  </a:lnTo>
                  <a:lnTo>
                    <a:pt x="20216" y="13796"/>
                  </a:lnTo>
                  <a:lnTo>
                    <a:pt x="20230" y="13809"/>
                  </a:lnTo>
                  <a:lnTo>
                    <a:pt x="20248" y="13822"/>
                  </a:lnTo>
                  <a:lnTo>
                    <a:pt x="20263" y="13836"/>
                  </a:lnTo>
                  <a:lnTo>
                    <a:pt x="20286" y="13863"/>
                  </a:lnTo>
                  <a:lnTo>
                    <a:pt x="20292" y="13878"/>
                  </a:lnTo>
                  <a:lnTo>
                    <a:pt x="20304" y="13893"/>
                  </a:lnTo>
                  <a:lnTo>
                    <a:pt x="20307" y="13908"/>
                  </a:lnTo>
                  <a:lnTo>
                    <a:pt x="20310" y="13924"/>
                  </a:lnTo>
                  <a:lnTo>
                    <a:pt x="20310" y="14669"/>
                  </a:lnTo>
                  <a:lnTo>
                    <a:pt x="20307" y="14684"/>
                  </a:lnTo>
                  <a:lnTo>
                    <a:pt x="20304" y="14699"/>
                  </a:lnTo>
                  <a:lnTo>
                    <a:pt x="20292" y="14714"/>
                  </a:lnTo>
                  <a:lnTo>
                    <a:pt x="20286" y="14728"/>
                  </a:lnTo>
                  <a:lnTo>
                    <a:pt x="20263" y="14757"/>
                  </a:lnTo>
                  <a:lnTo>
                    <a:pt x="20248" y="14771"/>
                  </a:lnTo>
                  <a:lnTo>
                    <a:pt x="20230" y="14784"/>
                  </a:lnTo>
                  <a:lnTo>
                    <a:pt x="20216" y="14798"/>
                  </a:lnTo>
                  <a:lnTo>
                    <a:pt x="20154" y="14834"/>
                  </a:lnTo>
                  <a:lnTo>
                    <a:pt x="20107" y="14856"/>
                  </a:lnTo>
                  <a:lnTo>
                    <a:pt x="20080" y="14866"/>
                  </a:lnTo>
                  <a:lnTo>
                    <a:pt x="19992" y="14895"/>
                  </a:lnTo>
                  <a:lnTo>
                    <a:pt x="19962" y="14902"/>
                  </a:lnTo>
                  <a:lnTo>
                    <a:pt x="19897" y="14919"/>
                  </a:lnTo>
                  <a:lnTo>
                    <a:pt x="19865" y="14925"/>
                  </a:lnTo>
                  <a:lnTo>
                    <a:pt x="19830" y="14931"/>
                  </a:lnTo>
                  <a:lnTo>
                    <a:pt x="19794" y="14936"/>
                  </a:lnTo>
                  <a:lnTo>
                    <a:pt x="19756" y="14942"/>
                  </a:lnTo>
                  <a:lnTo>
                    <a:pt x="19718" y="14946"/>
                  </a:lnTo>
                  <a:lnTo>
                    <a:pt x="19682" y="14948"/>
                  </a:lnTo>
                  <a:lnTo>
                    <a:pt x="19644" y="14951"/>
                  </a:lnTo>
                  <a:lnTo>
                    <a:pt x="19603" y="14952"/>
                  </a:lnTo>
                  <a:lnTo>
                    <a:pt x="19565" y="14955"/>
                  </a:lnTo>
                  <a:lnTo>
                    <a:pt x="19523" y="14956"/>
                  </a:lnTo>
                  <a:lnTo>
                    <a:pt x="2074" y="14956"/>
                  </a:lnTo>
                  <a:lnTo>
                    <a:pt x="2035" y="14955"/>
                  </a:lnTo>
                  <a:lnTo>
                    <a:pt x="1997" y="14952"/>
                  </a:lnTo>
                  <a:lnTo>
                    <a:pt x="1956" y="14951"/>
                  </a:lnTo>
                  <a:lnTo>
                    <a:pt x="1879" y="14946"/>
                  </a:lnTo>
                  <a:lnTo>
                    <a:pt x="1841" y="14942"/>
                  </a:lnTo>
                  <a:lnTo>
                    <a:pt x="1806" y="14936"/>
                  </a:lnTo>
                  <a:lnTo>
                    <a:pt x="1770" y="14931"/>
                  </a:lnTo>
                  <a:lnTo>
                    <a:pt x="1735" y="14925"/>
                  </a:lnTo>
                  <a:lnTo>
                    <a:pt x="1703" y="14919"/>
                  </a:lnTo>
                  <a:lnTo>
                    <a:pt x="1667" y="14911"/>
                  </a:lnTo>
                  <a:lnTo>
                    <a:pt x="1638" y="14902"/>
                  </a:lnTo>
                  <a:lnTo>
                    <a:pt x="1602" y="14895"/>
                  </a:lnTo>
                  <a:lnTo>
                    <a:pt x="1543" y="14875"/>
                  </a:lnTo>
                  <a:lnTo>
                    <a:pt x="1520" y="14866"/>
                  </a:lnTo>
                  <a:lnTo>
                    <a:pt x="1493" y="14856"/>
                  </a:lnTo>
                  <a:lnTo>
                    <a:pt x="1467" y="14845"/>
                  </a:lnTo>
                  <a:lnTo>
                    <a:pt x="1443" y="14834"/>
                  </a:lnTo>
                  <a:lnTo>
                    <a:pt x="1381" y="14798"/>
                  </a:lnTo>
                  <a:lnTo>
                    <a:pt x="1364" y="14784"/>
                  </a:lnTo>
                  <a:lnTo>
                    <a:pt x="1349" y="14771"/>
                  </a:lnTo>
                  <a:lnTo>
                    <a:pt x="1337" y="14757"/>
                  </a:lnTo>
                  <a:lnTo>
                    <a:pt x="1323" y="14743"/>
                  </a:lnTo>
                  <a:lnTo>
                    <a:pt x="1314" y="14728"/>
                  </a:lnTo>
                  <a:lnTo>
                    <a:pt x="1302" y="14714"/>
                  </a:lnTo>
                  <a:lnTo>
                    <a:pt x="1296" y="14699"/>
                  </a:lnTo>
                  <a:lnTo>
                    <a:pt x="1293" y="14684"/>
                  </a:lnTo>
                  <a:lnTo>
                    <a:pt x="1287" y="14653"/>
                  </a:lnTo>
                  <a:lnTo>
                    <a:pt x="1287" y="13938"/>
                  </a:lnTo>
                  <a:lnTo>
                    <a:pt x="1290" y="13924"/>
                  </a:lnTo>
                  <a:lnTo>
                    <a:pt x="1293" y="13908"/>
                  </a:lnTo>
                  <a:lnTo>
                    <a:pt x="1296" y="13893"/>
                  </a:lnTo>
                  <a:lnTo>
                    <a:pt x="1302" y="13878"/>
                  </a:lnTo>
                  <a:lnTo>
                    <a:pt x="1314" y="13863"/>
                  </a:lnTo>
                  <a:lnTo>
                    <a:pt x="1323" y="13850"/>
                  </a:lnTo>
                  <a:lnTo>
                    <a:pt x="1337" y="13836"/>
                  </a:lnTo>
                  <a:lnTo>
                    <a:pt x="1349" y="13822"/>
                  </a:lnTo>
                  <a:lnTo>
                    <a:pt x="1364" y="13809"/>
                  </a:lnTo>
                  <a:lnTo>
                    <a:pt x="1381" y="13796"/>
                  </a:lnTo>
                  <a:lnTo>
                    <a:pt x="1402" y="13784"/>
                  </a:lnTo>
                  <a:lnTo>
                    <a:pt x="1423" y="13770"/>
                  </a:lnTo>
                  <a:lnTo>
                    <a:pt x="1443" y="13760"/>
                  </a:lnTo>
                  <a:lnTo>
                    <a:pt x="1467" y="13747"/>
                  </a:lnTo>
                  <a:lnTo>
                    <a:pt x="1543" y="13716"/>
                  </a:lnTo>
                  <a:lnTo>
                    <a:pt x="1573" y="13706"/>
                  </a:lnTo>
                  <a:lnTo>
                    <a:pt x="1602" y="13697"/>
                  </a:lnTo>
                  <a:lnTo>
                    <a:pt x="1638" y="13689"/>
                  </a:lnTo>
                  <a:lnTo>
                    <a:pt x="1667" y="13680"/>
                  </a:lnTo>
                  <a:lnTo>
                    <a:pt x="1703" y="13674"/>
                  </a:lnTo>
                  <a:lnTo>
                    <a:pt x="1735" y="13667"/>
                  </a:lnTo>
                  <a:lnTo>
                    <a:pt x="1806" y="13655"/>
                  </a:lnTo>
                  <a:lnTo>
                    <a:pt x="1841" y="13651"/>
                  </a:lnTo>
                  <a:lnTo>
                    <a:pt x="1879" y="13648"/>
                  </a:lnTo>
                  <a:lnTo>
                    <a:pt x="1918" y="13643"/>
                  </a:lnTo>
                  <a:lnTo>
                    <a:pt x="1956" y="13640"/>
                  </a:lnTo>
                  <a:lnTo>
                    <a:pt x="1997" y="13639"/>
                  </a:lnTo>
                  <a:lnTo>
                    <a:pt x="2035" y="13638"/>
                  </a:lnTo>
                  <a:lnTo>
                    <a:pt x="2074" y="13638"/>
                  </a:lnTo>
                  <a:close/>
                  <a:moveTo>
                    <a:pt x="2074" y="12198"/>
                  </a:moveTo>
                  <a:lnTo>
                    <a:pt x="19565" y="12198"/>
                  </a:lnTo>
                  <a:lnTo>
                    <a:pt x="19603" y="12199"/>
                  </a:lnTo>
                  <a:lnTo>
                    <a:pt x="19644" y="12202"/>
                  </a:lnTo>
                  <a:lnTo>
                    <a:pt x="19682" y="12204"/>
                  </a:lnTo>
                  <a:lnTo>
                    <a:pt x="19718" y="12208"/>
                  </a:lnTo>
                  <a:lnTo>
                    <a:pt x="19756" y="12212"/>
                  </a:lnTo>
                  <a:lnTo>
                    <a:pt x="19794" y="12216"/>
                  </a:lnTo>
                  <a:lnTo>
                    <a:pt x="19830" y="12221"/>
                  </a:lnTo>
                  <a:lnTo>
                    <a:pt x="19865" y="12229"/>
                  </a:lnTo>
                  <a:lnTo>
                    <a:pt x="19897" y="12235"/>
                  </a:lnTo>
                  <a:lnTo>
                    <a:pt x="19962" y="12249"/>
                  </a:lnTo>
                  <a:lnTo>
                    <a:pt x="19992" y="12258"/>
                  </a:lnTo>
                  <a:lnTo>
                    <a:pt x="20051" y="12277"/>
                  </a:lnTo>
                  <a:lnTo>
                    <a:pt x="20080" y="12286"/>
                  </a:lnTo>
                  <a:lnTo>
                    <a:pt x="20107" y="12297"/>
                  </a:lnTo>
                  <a:lnTo>
                    <a:pt x="20130" y="12308"/>
                  </a:lnTo>
                  <a:lnTo>
                    <a:pt x="20154" y="12320"/>
                  </a:lnTo>
                  <a:lnTo>
                    <a:pt x="20216" y="12356"/>
                  </a:lnTo>
                  <a:lnTo>
                    <a:pt x="20230" y="12370"/>
                  </a:lnTo>
                  <a:lnTo>
                    <a:pt x="20248" y="12382"/>
                  </a:lnTo>
                  <a:lnTo>
                    <a:pt x="20263" y="12397"/>
                  </a:lnTo>
                  <a:lnTo>
                    <a:pt x="20274" y="12410"/>
                  </a:lnTo>
                  <a:lnTo>
                    <a:pt x="20286" y="12426"/>
                  </a:lnTo>
                  <a:lnTo>
                    <a:pt x="20292" y="12439"/>
                  </a:lnTo>
                  <a:lnTo>
                    <a:pt x="20304" y="12454"/>
                  </a:lnTo>
                  <a:lnTo>
                    <a:pt x="20307" y="12468"/>
                  </a:lnTo>
                  <a:lnTo>
                    <a:pt x="20310" y="12485"/>
                  </a:lnTo>
                  <a:lnTo>
                    <a:pt x="20310" y="13230"/>
                  </a:lnTo>
                  <a:lnTo>
                    <a:pt x="20304" y="13259"/>
                  </a:lnTo>
                  <a:lnTo>
                    <a:pt x="20292" y="13274"/>
                  </a:lnTo>
                  <a:lnTo>
                    <a:pt x="20286" y="13290"/>
                  </a:lnTo>
                  <a:lnTo>
                    <a:pt x="20274" y="13304"/>
                  </a:lnTo>
                  <a:lnTo>
                    <a:pt x="20263" y="13318"/>
                  </a:lnTo>
                  <a:lnTo>
                    <a:pt x="20248" y="13331"/>
                  </a:lnTo>
                  <a:lnTo>
                    <a:pt x="20230" y="13345"/>
                  </a:lnTo>
                  <a:lnTo>
                    <a:pt x="20216" y="13358"/>
                  </a:lnTo>
                  <a:lnTo>
                    <a:pt x="20154" y="13394"/>
                  </a:lnTo>
                  <a:lnTo>
                    <a:pt x="20107" y="13416"/>
                  </a:lnTo>
                  <a:lnTo>
                    <a:pt x="20080" y="13427"/>
                  </a:lnTo>
                  <a:lnTo>
                    <a:pt x="20051" y="13438"/>
                  </a:lnTo>
                  <a:lnTo>
                    <a:pt x="19962" y="13464"/>
                  </a:lnTo>
                  <a:lnTo>
                    <a:pt x="19930" y="13471"/>
                  </a:lnTo>
                  <a:lnTo>
                    <a:pt x="19897" y="13480"/>
                  </a:lnTo>
                  <a:lnTo>
                    <a:pt x="19865" y="13487"/>
                  </a:lnTo>
                  <a:lnTo>
                    <a:pt x="19830" y="13492"/>
                  </a:lnTo>
                  <a:lnTo>
                    <a:pt x="19794" y="13498"/>
                  </a:lnTo>
                  <a:lnTo>
                    <a:pt x="19756" y="13503"/>
                  </a:lnTo>
                  <a:lnTo>
                    <a:pt x="19718" y="13506"/>
                  </a:lnTo>
                  <a:lnTo>
                    <a:pt x="19682" y="13510"/>
                  </a:lnTo>
                  <a:lnTo>
                    <a:pt x="19644" y="13512"/>
                  </a:lnTo>
                  <a:lnTo>
                    <a:pt x="19603" y="13515"/>
                  </a:lnTo>
                  <a:lnTo>
                    <a:pt x="19565" y="13515"/>
                  </a:lnTo>
                  <a:lnTo>
                    <a:pt x="19523" y="13516"/>
                  </a:lnTo>
                  <a:lnTo>
                    <a:pt x="2074" y="13516"/>
                  </a:lnTo>
                  <a:lnTo>
                    <a:pt x="2035" y="13515"/>
                  </a:lnTo>
                  <a:lnTo>
                    <a:pt x="1997" y="13515"/>
                  </a:lnTo>
                  <a:lnTo>
                    <a:pt x="1956" y="13512"/>
                  </a:lnTo>
                  <a:lnTo>
                    <a:pt x="1918" y="13510"/>
                  </a:lnTo>
                  <a:lnTo>
                    <a:pt x="1841" y="13503"/>
                  </a:lnTo>
                  <a:lnTo>
                    <a:pt x="1806" y="13498"/>
                  </a:lnTo>
                  <a:lnTo>
                    <a:pt x="1770" y="13492"/>
                  </a:lnTo>
                  <a:lnTo>
                    <a:pt x="1735" y="13487"/>
                  </a:lnTo>
                  <a:lnTo>
                    <a:pt x="1703" y="13480"/>
                  </a:lnTo>
                  <a:lnTo>
                    <a:pt x="1667" y="13471"/>
                  </a:lnTo>
                  <a:lnTo>
                    <a:pt x="1638" y="13464"/>
                  </a:lnTo>
                  <a:lnTo>
                    <a:pt x="1602" y="13455"/>
                  </a:lnTo>
                  <a:lnTo>
                    <a:pt x="1543" y="13438"/>
                  </a:lnTo>
                  <a:lnTo>
                    <a:pt x="1520" y="13427"/>
                  </a:lnTo>
                  <a:lnTo>
                    <a:pt x="1467" y="13405"/>
                  </a:lnTo>
                  <a:lnTo>
                    <a:pt x="1443" y="13394"/>
                  </a:lnTo>
                  <a:lnTo>
                    <a:pt x="1381" y="13358"/>
                  </a:lnTo>
                  <a:lnTo>
                    <a:pt x="1364" y="13345"/>
                  </a:lnTo>
                  <a:lnTo>
                    <a:pt x="1349" y="13331"/>
                  </a:lnTo>
                  <a:lnTo>
                    <a:pt x="1337" y="13318"/>
                  </a:lnTo>
                  <a:lnTo>
                    <a:pt x="1323" y="13304"/>
                  </a:lnTo>
                  <a:lnTo>
                    <a:pt x="1314" y="13290"/>
                  </a:lnTo>
                  <a:lnTo>
                    <a:pt x="1302" y="13274"/>
                  </a:lnTo>
                  <a:lnTo>
                    <a:pt x="1296" y="13259"/>
                  </a:lnTo>
                  <a:lnTo>
                    <a:pt x="1290" y="13230"/>
                  </a:lnTo>
                  <a:lnTo>
                    <a:pt x="1287" y="13214"/>
                  </a:lnTo>
                  <a:lnTo>
                    <a:pt x="1287" y="12500"/>
                  </a:lnTo>
                  <a:lnTo>
                    <a:pt x="1290" y="12485"/>
                  </a:lnTo>
                  <a:lnTo>
                    <a:pt x="1293" y="12468"/>
                  </a:lnTo>
                  <a:lnTo>
                    <a:pt x="1296" y="12454"/>
                  </a:lnTo>
                  <a:lnTo>
                    <a:pt x="1302" y="12439"/>
                  </a:lnTo>
                  <a:lnTo>
                    <a:pt x="1314" y="12426"/>
                  </a:lnTo>
                  <a:lnTo>
                    <a:pt x="1323" y="12410"/>
                  </a:lnTo>
                  <a:lnTo>
                    <a:pt x="1337" y="12397"/>
                  </a:lnTo>
                  <a:lnTo>
                    <a:pt x="1349" y="12382"/>
                  </a:lnTo>
                  <a:lnTo>
                    <a:pt x="1364" y="12370"/>
                  </a:lnTo>
                  <a:lnTo>
                    <a:pt x="1381" y="12356"/>
                  </a:lnTo>
                  <a:lnTo>
                    <a:pt x="1443" y="12320"/>
                  </a:lnTo>
                  <a:lnTo>
                    <a:pt x="1467" y="12308"/>
                  </a:lnTo>
                  <a:lnTo>
                    <a:pt x="1520" y="12286"/>
                  </a:lnTo>
                  <a:lnTo>
                    <a:pt x="1543" y="12277"/>
                  </a:lnTo>
                  <a:lnTo>
                    <a:pt x="1602" y="12258"/>
                  </a:lnTo>
                  <a:lnTo>
                    <a:pt x="1638" y="12249"/>
                  </a:lnTo>
                  <a:lnTo>
                    <a:pt x="1667" y="12242"/>
                  </a:lnTo>
                  <a:lnTo>
                    <a:pt x="1703" y="12235"/>
                  </a:lnTo>
                  <a:lnTo>
                    <a:pt x="1735" y="12229"/>
                  </a:lnTo>
                  <a:lnTo>
                    <a:pt x="1770" y="12221"/>
                  </a:lnTo>
                  <a:lnTo>
                    <a:pt x="1841" y="12212"/>
                  </a:lnTo>
                  <a:lnTo>
                    <a:pt x="1918" y="12204"/>
                  </a:lnTo>
                  <a:lnTo>
                    <a:pt x="1956" y="12202"/>
                  </a:lnTo>
                  <a:lnTo>
                    <a:pt x="1997" y="12199"/>
                  </a:lnTo>
                  <a:lnTo>
                    <a:pt x="2035" y="12198"/>
                  </a:lnTo>
                  <a:lnTo>
                    <a:pt x="2074" y="12198"/>
                  </a:lnTo>
                  <a:close/>
                  <a:moveTo>
                    <a:pt x="2074" y="10760"/>
                  </a:moveTo>
                  <a:lnTo>
                    <a:pt x="19565" y="10760"/>
                  </a:lnTo>
                  <a:lnTo>
                    <a:pt x="19603" y="10761"/>
                  </a:lnTo>
                  <a:lnTo>
                    <a:pt x="19644" y="10763"/>
                  </a:lnTo>
                  <a:lnTo>
                    <a:pt x="19682" y="10765"/>
                  </a:lnTo>
                  <a:lnTo>
                    <a:pt x="19718" y="10768"/>
                  </a:lnTo>
                  <a:lnTo>
                    <a:pt x="19794" y="10778"/>
                  </a:lnTo>
                  <a:lnTo>
                    <a:pt x="19830" y="10784"/>
                  </a:lnTo>
                  <a:lnTo>
                    <a:pt x="19865" y="10789"/>
                  </a:lnTo>
                  <a:lnTo>
                    <a:pt x="19897" y="10796"/>
                  </a:lnTo>
                  <a:lnTo>
                    <a:pt x="19930" y="10802"/>
                  </a:lnTo>
                  <a:lnTo>
                    <a:pt x="19962" y="10811"/>
                  </a:lnTo>
                  <a:lnTo>
                    <a:pt x="20021" y="10828"/>
                  </a:lnTo>
                  <a:lnTo>
                    <a:pt x="20051" y="10838"/>
                  </a:lnTo>
                  <a:lnTo>
                    <a:pt x="20080" y="10849"/>
                  </a:lnTo>
                  <a:lnTo>
                    <a:pt x="20107" y="10858"/>
                  </a:lnTo>
                  <a:lnTo>
                    <a:pt x="20130" y="10869"/>
                  </a:lnTo>
                  <a:lnTo>
                    <a:pt x="20154" y="10882"/>
                  </a:lnTo>
                  <a:lnTo>
                    <a:pt x="20216" y="10918"/>
                  </a:lnTo>
                  <a:lnTo>
                    <a:pt x="20230" y="10931"/>
                  </a:lnTo>
                  <a:lnTo>
                    <a:pt x="20248" y="10945"/>
                  </a:lnTo>
                  <a:lnTo>
                    <a:pt x="20263" y="10958"/>
                  </a:lnTo>
                  <a:lnTo>
                    <a:pt x="20274" y="10972"/>
                  </a:lnTo>
                  <a:lnTo>
                    <a:pt x="20286" y="10986"/>
                  </a:lnTo>
                  <a:lnTo>
                    <a:pt x="20292" y="11000"/>
                  </a:lnTo>
                  <a:lnTo>
                    <a:pt x="20304" y="11014"/>
                  </a:lnTo>
                  <a:lnTo>
                    <a:pt x="20307" y="11031"/>
                  </a:lnTo>
                  <a:lnTo>
                    <a:pt x="20310" y="11046"/>
                  </a:lnTo>
                  <a:lnTo>
                    <a:pt x="20310" y="11791"/>
                  </a:lnTo>
                  <a:lnTo>
                    <a:pt x="20307" y="11805"/>
                  </a:lnTo>
                  <a:lnTo>
                    <a:pt x="20304" y="11821"/>
                  </a:lnTo>
                  <a:lnTo>
                    <a:pt x="20292" y="11836"/>
                  </a:lnTo>
                  <a:lnTo>
                    <a:pt x="20286" y="11850"/>
                  </a:lnTo>
                  <a:lnTo>
                    <a:pt x="20274" y="11865"/>
                  </a:lnTo>
                  <a:lnTo>
                    <a:pt x="20263" y="11878"/>
                  </a:lnTo>
                  <a:lnTo>
                    <a:pt x="20248" y="11892"/>
                  </a:lnTo>
                  <a:lnTo>
                    <a:pt x="20230" y="11906"/>
                  </a:lnTo>
                  <a:lnTo>
                    <a:pt x="20216" y="11920"/>
                  </a:lnTo>
                  <a:lnTo>
                    <a:pt x="20154" y="11956"/>
                  </a:lnTo>
                  <a:lnTo>
                    <a:pt x="20130" y="11967"/>
                  </a:lnTo>
                  <a:lnTo>
                    <a:pt x="20080" y="11988"/>
                  </a:lnTo>
                  <a:lnTo>
                    <a:pt x="20051" y="11999"/>
                  </a:lnTo>
                  <a:lnTo>
                    <a:pt x="20021" y="12008"/>
                  </a:lnTo>
                  <a:lnTo>
                    <a:pt x="19962" y="12025"/>
                  </a:lnTo>
                  <a:lnTo>
                    <a:pt x="19930" y="12033"/>
                  </a:lnTo>
                  <a:lnTo>
                    <a:pt x="19897" y="12041"/>
                  </a:lnTo>
                  <a:lnTo>
                    <a:pt x="19865" y="12047"/>
                  </a:lnTo>
                  <a:lnTo>
                    <a:pt x="19830" y="12053"/>
                  </a:lnTo>
                  <a:lnTo>
                    <a:pt x="19794" y="12058"/>
                  </a:lnTo>
                  <a:lnTo>
                    <a:pt x="19718" y="12068"/>
                  </a:lnTo>
                  <a:lnTo>
                    <a:pt x="19682" y="12070"/>
                  </a:lnTo>
                  <a:lnTo>
                    <a:pt x="19644" y="12073"/>
                  </a:lnTo>
                  <a:lnTo>
                    <a:pt x="19603" y="12075"/>
                  </a:lnTo>
                  <a:lnTo>
                    <a:pt x="19565" y="12077"/>
                  </a:lnTo>
                  <a:lnTo>
                    <a:pt x="2035" y="12077"/>
                  </a:lnTo>
                  <a:lnTo>
                    <a:pt x="1997" y="12075"/>
                  </a:lnTo>
                  <a:lnTo>
                    <a:pt x="1956" y="12073"/>
                  </a:lnTo>
                  <a:lnTo>
                    <a:pt x="1879" y="12068"/>
                  </a:lnTo>
                  <a:lnTo>
                    <a:pt x="1841" y="12063"/>
                  </a:lnTo>
                  <a:lnTo>
                    <a:pt x="1770" y="12053"/>
                  </a:lnTo>
                  <a:lnTo>
                    <a:pt x="1735" y="12047"/>
                  </a:lnTo>
                  <a:lnTo>
                    <a:pt x="1703" y="12041"/>
                  </a:lnTo>
                  <a:lnTo>
                    <a:pt x="1667" y="12033"/>
                  </a:lnTo>
                  <a:lnTo>
                    <a:pt x="1638" y="12025"/>
                  </a:lnTo>
                  <a:lnTo>
                    <a:pt x="1602" y="12017"/>
                  </a:lnTo>
                  <a:lnTo>
                    <a:pt x="1573" y="12008"/>
                  </a:lnTo>
                  <a:lnTo>
                    <a:pt x="1543" y="11999"/>
                  </a:lnTo>
                  <a:lnTo>
                    <a:pt x="1520" y="11988"/>
                  </a:lnTo>
                  <a:lnTo>
                    <a:pt x="1493" y="11977"/>
                  </a:lnTo>
                  <a:lnTo>
                    <a:pt x="1467" y="11967"/>
                  </a:lnTo>
                  <a:lnTo>
                    <a:pt x="1443" y="11956"/>
                  </a:lnTo>
                  <a:lnTo>
                    <a:pt x="1381" y="11920"/>
                  </a:lnTo>
                  <a:lnTo>
                    <a:pt x="1364" y="11906"/>
                  </a:lnTo>
                  <a:lnTo>
                    <a:pt x="1349" y="11892"/>
                  </a:lnTo>
                  <a:lnTo>
                    <a:pt x="1337" y="11878"/>
                  </a:lnTo>
                  <a:lnTo>
                    <a:pt x="1323" y="11865"/>
                  </a:lnTo>
                  <a:lnTo>
                    <a:pt x="1314" y="11850"/>
                  </a:lnTo>
                  <a:lnTo>
                    <a:pt x="1302" y="11836"/>
                  </a:lnTo>
                  <a:lnTo>
                    <a:pt x="1296" y="11821"/>
                  </a:lnTo>
                  <a:lnTo>
                    <a:pt x="1293" y="11805"/>
                  </a:lnTo>
                  <a:lnTo>
                    <a:pt x="1290" y="11791"/>
                  </a:lnTo>
                  <a:lnTo>
                    <a:pt x="1287" y="11775"/>
                  </a:lnTo>
                  <a:lnTo>
                    <a:pt x="1287" y="11060"/>
                  </a:lnTo>
                  <a:lnTo>
                    <a:pt x="1293" y="11031"/>
                  </a:lnTo>
                  <a:lnTo>
                    <a:pt x="1296" y="11014"/>
                  </a:lnTo>
                  <a:lnTo>
                    <a:pt x="1302" y="11000"/>
                  </a:lnTo>
                  <a:lnTo>
                    <a:pt x="1314" y="10986"/>
                  </a:lnTo>
                  <a:lnTo>
                    <a:pt x="1323" y="10972"/>
                  </a:lnTo>
                  <a:lnTo>
                    <a:pt x="1337" y="10958"/>
                  </a:lnTo>
                  <a:lnTo>
                    <a:pt x="1349" y="10945"/>
                  </a:lnTo>
                  <a:lnTo>
                    <a:pt x="1364" y="10931"/>
                  </a:lnTo>
                  <a:lnTo>
                    <a:pt x="1381" y="10918"/>
                  </a:lnTo>
                  <a:lnTo>
                    <a:pt x="1443" y="10882"/>
                  </a:lnTo>
                  <a:lnTo>
                    <a:pt x="1467" y="10869"/>
                  </a:lnTo>
                  <a:lnTo>
                    <a:pt x="1493" y="10858"/>
                  </a:lnTo>
                  <a:lnTo>
                    <a:pt x="1520" y="10849"/>
                  </a:lnTo>
                  <a:lnTo>
                    <a:pt x="1543" y="10838"/>
                  </a:lnTo>
                  <a:lnTo>
                    <a:pt x="1573" y="10828"/>
                  </a:lnTo>
                  <a:lnTo>
                    <a:pt x="1602" y="10819"/>
                  </a:lnTo>
                  <a:lnTo>
                    <a:pt x="1638" y="10811"/>
                  </a:lnTo>
                  <a:lnTo>
                    <a:pt x="1667" y="10802"/>
                  </a:lnTo>
                  <a:lnTo>
                    <a:pt x="1703" y="10796"/>
                  </a:lnTo>
                  <a:lnTo>
                    <a:pt x="1735" y="10789"/>
                  </a:lnTo>
                  <a:lnTo>
                    <a:pt x="1770" y="10784"/>
                  </a:lnTo>
                  <a:lnTo>
                    <a:pt x="1806" y="10778"/>
                  </a:lnTo>
                  <a:lnTo>
                    <a:pt x="1841" y="10773"/>
                  </a:lnTo>
                  <a:lnTo>
                    <a:pt x="1879" y="10768"/>
                  </a:lnTo>
                  <a:lnTo>
                    <a:pt x="1918" y="10765"/>
                  </a:lnTo>
                  <a:lnTo>
                    <a:pt x="1956" y="10763"/>
                  </a:lnTo>
                  <a:lnTo>
                    <a:pt x="1997" y="10761"/>
                  </a:lnTo>
                  <a:lnTo>
                    <a:pt x="2035" y="10760"/>
                  </a:lnTo>
                  <a:lnTo>
                    <a:pt x="2074" y="10760"/>
                  </a:lnTo>
                  <a:close/>
                  <a:moveTo>
                    <a:pt x="2074" y="9320"/>
                  </a:moveTo>
                  <a:lnTo>
                    <a:pt x="19565" y="9320"/>
                  </a:lnTo>
                  <a:lnTo>
                    <a:pt x="19603" y="9321"/>
                  </a:lnTo>
                  <a:lnTo>
                    <a:pt x="19644" y="9324"/>
                  </a:lnTo>
                  <a:lnTo>
                    <a:pt x="19682" y="9328"/>
                  </a:lnTo>
                  <a:lnTo>
                    <a:pt x="19718" y="9330"/>
                  </a:lnTo>
                  <a:lnTo>
                    <a:pt x="19756" y="9334"/>
                  </a:lnTo>
                  <a:lnTo>
                    <a:pt x="19794" y="9340"/>
                  </a:lnTo>
                  <a:lnTo>
                    <a:pt x="19830" y="9345"/>
                  </a:lnTo>
                  <a:lnTo>
                    <a:pt x="19865" y="9351"/>
                  </a:lnTo>
                  <a:lnTo>
                    <a:pt x="19897" y="9357"/>
                  </a:lnTo>
                  <a:lnTo>
                    <a:pt x="19930" y="9365"/>
                  </a:lnTo>
                  <a:lnTo>
                    <a:pt x="19962" y="9371"/>
                  </a:lnTo>
                  <a:lnTo>
                    <a:pt x="19992" y="9381"/>
                  </a:lnTo>
                  <a:lnTo>
                    <a:pt x="20051" y="9398"/>
                  </a:lnTo>
                  <a:lnTo>
                    <a:pt x="20080" y="9409"/>
                  </a:lnTo>
                  <a:lnTo>
                    <a:pt x="20107" y="9419"/>
                  </a:lnTo>
                  <a:lnTo>
                    <a:pt x="20130" y="9431"/>
                  </a:lnTo>
                  <a:lnTo>
                    <a:pt x="20154" y="9442"/>
                  </a:lnTo>
                  <a:lnTo>
                    <a:pt x="20216" y="9478"/>
                  </a:lnTo>
                  <a:lnTo>
                    <a:pt x="20230" y="9492"/>
                  </a:lnTo>
                  <a:lnTo>
                    <a:pt x="20248" y="9505"/>
                  </a:lnTo>
                  <a:lnTo>
                    <a:pt x="20263" y="9519"/>
                  </a:lnTo>
                  <a:lnTo>
                    <a:pt x="20274" y="9532"/>
                  </a:lnTo>
                  <a:lnTo>
                    <a:pt x="20286" y="9548"/>
                  </a:lnTo>
                  <a:lnTo>
                    <a:pt x="20292" y="9562"/>
                  </a:lnTo>
                  <a:lnTo>
                    <a:pt x="20304" y="9577"/>
                  </a:lnTo>
                  <a:lnTo>
                    <a:pt x="20310" y="9606"/>
                  </a:lnTo>
                  <a:lnTo>
                    <a:pt x="20310" y="10352"/>
                  </a:lnTo>
                  <a:lnTo>
                    <a:pt x="20304" y="10381"/>
                  </a:lnTo>
                  <a:lnTo>
                    <a:pt x="20292" y="10396"/>
                  </a:lnTo>
                  <a:lnTo>
                    <a:pt x="20286" y="10412"/>
                  </a:lnTo>
                  <a:lnTo>
                    <a:pt x="20274" y="10426"/>
                  </a:lnTo>
                  <a:lnTo>
                    <a:pt x="20263" y="10440"/>
                  </a:lnTo>
                  <a:lnTo>
                    <a:pt x="20248" y="10453"/>
                  </a:lnTo>
                  <a:lnTo>
                    <a:pt x="20230" y="10467"/>
                  </a:lnTo>
                  <a:lnTo>
                    <a:pt x="20216" y="10480"/>
                  </a:lnTo>
                  <a:lnTo>
                    <a:pt x="20154" y="10516"/>
                  </a:lnTo>
                  <a:lnTo>
                    <a:pt x="20130" y="10527"/>
                  </a:lnTo>
                  <a:lnTo>
                    <a:pt x="20107" y="10540"/>
                  </a:lnTo>
                  <a:lnTo>
                    <a:pt x="20080" y="10549"/>
                  </a:lnTo>
                  <a:lnTo>
                    <a:pt x="20051" y="10560"/>
                  </a:lnTo>
                  <a:lnTo>
                    <a:pt x="19992" y="10577"/>
                  </a:lnTo>
                  <a:lnTo>
                    <a:pt x="19962" y="10587"/>
                  </a:lnTo>
                  <a:lnTo>
                    <a:pt x="19897" y="10602"/>
                  </a:lnTo>
                  <a:lnTo>
                    <a:pt x="19865" y="10608"/>
                  </a:lnTo>
                  <a:lnTo>
                    <a:pt x="19830" y="10614"/>
                  </a:lnTo>
                  <a:lnTo>
                    <a:pt x="19794" y="10619"/>
                  </a:lnTo>
                  <a:lnTo>
                    <a:pt x="19756" y="10625"/>
                  </a:lnTo>
                  <a:lnTo>
                    <a:pt x="19718" y="10628"/>
                  </a:lnTo>
                  <a:lnTo>
                    <a:pt x="19682" y="10631"/>
                  </a:lnTo>
                  <a:lnTo>
                    <a:pt x="19644" y="10635"/>
                  </a:lnTo>
                  <a:lnTo>
                    <a:pt x="19603" y="10637"/>
                  </a:lnTo>
                  <a:lnTo>
                    <a:pt x="19565" y="10638"/>
                  </a:lnTo>
                  <a:lnTo>
                    <a:pt x="2035" y="10638"/>
                  </a:lnTo>
                  <a:lnTo>
                    <a:pt x="1997" y="10637"/>
                  </a:lnTo>
                  <a:lnTo>
                    <a:pt x="1956" y="10635"/>
                  </a:lnTo>
                  <a:lnTo>
                    <a:pt x="1918" y="10631"/>
                  </a:lnTo>
                  <a:lnTo>
                    <a:pt x="1879" y="10628"/>
                  </a:lnTo>
                  <a:lnTo>
                    <a:pt x="1841" y="10625"/>
                  </a:lnTo>
                  <a:lnTo>
                    <a:pt x="1806" y="10619"/>
                  </a:lnTo>
                  <a:lnTo>
                    <a:pt x="1770" y="10614"/>
                  </a:lnTo>
                  <a:lnTo>
                    <a:pt x="1735" y="10608"/>
                  </a:lnTo>
                  <a:lnTo>
                    <a:pt x="1703" y="10602"/>
                  </a:lnTo>
                  <a:lnTo>
                    <a:pt x="1667" y="10594"/>
                  </a:lnTo>
                  <a:lnTo>
                    <a:pt x="1638" y="10587"/>
                  </a:lnTo>
                  <a:lnTo>
                    <a:pt x="1602" y="10577"/>
                  </a:lnTo>
                  <a:lnTo>
                    <a:pt x="1543" y="10560"/>
                  </a:lnTo>
                  <a:lnTo>
                    <a:pt x="1520" y="10549"/>
                  </a:lnTo>
                  <a:lnTo>
                    <a:pt x="1493" y="10540"/>
                  </a:lnTo>
                  <a:lnTo>
                    <a:pt x="1467" y="10527"/>
                  </a:lnTo>
                  <a:lnTo>
                    <a:pt x="1443" y="10516"/>
                  </a:lnTo>
                  <a:lnTo>
                    <a:pt x="1381" y="10480"/>
                  </a:lnTo>
                  <a:lnTo>
                    <a:pt x="1364" y="10467"/>
                  </a:lnTo>
                  <a:lnTo>
                    <a:pt x="1349" y="10453"/>
                  </a:lnTo>
                  <a:lnTo>
                    <a:pt x="1337" y="10440"/>
                  </a:lnTo>
                  <a:lnTo>
                    <a:pt x="1323" y="10426"/>
                  </a:lnTo>
                  <a:lnTo>
                    <a:pt x="1314" y="10412"/>
                  </a:lnTo>
                  <a:lnTo>
                    <a:pt x="1302" y="10396"/>
                  </a:lnTo>
                  <a:lnTo>
                    <a:pt x="1296" y="10381"/>
                  </a:lnTo>
                  <a:lnTo>
                    <a:pt x="1290" y="10352"/>
                  </a:lnTo>
                  <a:lnTo>
                    <a:pt x="1287" y="10336"/>
                  </a:lnTo>
                  <a:lnTo>
                    <a:pt x="1287" y="9622"/>
                  </a:lnTo>
                  <a:lnTo>
                    <a:pt x="1290" y="9606"/>
                  </a:lnTo>
                  <a:lnTo>
                    <a:pt x="1296" y="9577"/>
                  </a:lnTo>
                  <a:lnTo>
                    <a:pt x="1302" y="9562"/>
                  </a:lnTo>
                  <a:lnTo>
                    <a:pt x="1314" y="9548"/>
                  </a:lnTo>
                  <a:lnTo>
                    <a:pt x="1323" y="9532"/>
                  </a:lnTo>
                  <a:lnTo>
                    <a:pt x="1337" y="9519"/>
                  </a:lnTo>
                  <a:lnTo>
                    <a:pt x="1349" y="9505"/>
                  </a:lnTo>
                  <a:lnTo>
                    <a:pt x="1364" y="9492"/>
                  </a:lnTo>
                  <a:lnTo>
                    <a:pt x="1381" y="9478"/>
                  </a:lnTo>
                  <a:lnTo>
                    <a:pt x="1443" y="9442"/>
                  </a:lnTo>
                  <a:lnTo>
                    <a:pt x="1467" y="9431"/>
                  </a:lnTo>
                  <a:lnTo>
                    <a:pt x="1493" y="9419"/>
                  </a:lnTo>
                  <a:lnTo>
                    <a:pt x="1520" y="9409"/>
                  </a:lnTo>
                  <a:lnTo>
                    <a:pt x="1543" y="9398"/>
                  </a:lnTo>
                  <a:lnTo>
                    <a:pt x="1602" y="9381"/>
                  </a:lnTo>
                  <a:lnTo>
                    <a:pt x="1638" y="9371"/>
                  </a:lnTo>
                  <a:lnTo>
                    <a:pt x="1667" y="9365"/>
                  </a:lnTo>
                  <a:lnTo>
                    <a:pt x="1703" y="9357"/>
                  </a:lnTo>
                  <a:lnTo>
                    <a:pt x="1735" y="9351"/>
                  </a:lnTo>
                  <a:lnTo>
                    <a:pt x="1770" y="9345"/>
                  </a:lnTo>
                  <a:lnTo>
                    <a:pt x="1806" y="9340"/>
                  </a:lnTo>
                  <a:lnTo>
                    <a:pt x="1841" y="9334"/>
                  </a:lnTo>
                  <a:lnTo>
                    <a:pt x="1879" y="9330"/>
                  </a:lnTo>
                  <a:lnTo>
                    <a:pt x="1918" y="9328"/>
                  </a:lnTo>
                  <a:lnTo>
                    <a:pt x="1956" y="9324"/>
                  </a:lnTo>
                  <a:lnTo>
                    <a:pt x="1997" y="9321"/>
                  </a:lnTo>
                  <a:lnTo>
                    <a:pt x="2035" y="9320"/>
                  </a:lnTo>
                  <a:lnTo>
                    <a:pt x="2074" y="9320"/>
                  </a:lnTo>
                  <a:close/>
                  <a:moveTo>
                    <a:pt x="2074" y="7882"/>
                  </a:moveTo>
                  <a:lnTo>
                    <a:pt x="19565" y="7882"/>
                  </a:lnTo>
                  <a:lnTo>
                    <a:pt x="19603" y="7883"/>
                  </a:lnTo>
                  <a:lnTo>
                    <a:pt x="19644" y="7886"/>
                  </a:lnTo>
                  <a:lnTo>
                    <a:pt x="19682" y="7888"/>
                  </a:lnTo>
                  <a:lnTo>
                    <a:pt x="19718" y="7890"/>
                  </a:lnTo>
                  <a:lnTo>
                    <a:pt x="19794" y="7900"/>
                  </a:lnTo>
                  <a:lnTo>
                    <a:pt x="19830" y="7906"/>
                  </a:lnTo>
                  <a:lnTo>
                    <a:pt x="19865" y="7911"/>
                  </a:lnTo>
                  <a:lnTo>
                    <a:pt x="19897" y="7917"/>
                  </a:lnTo>
                  <a:lnTo>
                    <a:pt x="19930" y="7926"/>
                  </a:lnTo>
                  <a:lnTo>
                    <a:pt x="19962" y="7933"/>
                  </a:lnTo>
                  <a:lnTo>
                    <a:pt x="20021" y="7950"/>
                  </a:lnTo>
                  <a:lnTo>
                    <a:pt x="20051" y="7960"/>
                  </a:lnTo>
                  <a:lnTo>
                    <a:pt x="20080" y="7971"/>
                  </a:lnTo>
                  <a:lnTo>
                    <a:pt x="20107" y="7982"/>
                  </a:lnTo>
                  <a:lnTo>
                    <a:pt x="20130" y="7993"/>
                  </a:lnTo>
                  <a:lnTo>
                    <a:pt x="20154" y="8002"/>
                  </a:lnTo>
                  <a:lnTo>
                    <a:pt x="20216" y="8039"/>
                  </a:lnTo>
                  <a:lnTo>
                    <a:pt x="20230" y="8052"/>
                  </a:lnTo>
                  <a:lnTo>
                    <a:pt x="20248" y="8067"/>
                  </a:lnTo>
                  <a:lnTo>
                    <a:pt x="20263" y="8080"/>
                  </a:lnTo>
                  <a:lnTo>
                    <a:pt x="20274" y="8094"/>
                  </a:lnTo>
                  <a:lnTo>
                    <a:pt x="20286" y="8108"/>
                  </a:lnTo>
                  <a:lnTo>
                    <a:pt x="20292" y="8123"/>
                  </a:lnTo>
                  <a:lnTo>
                    <a:pt x="20304" y="8137"/>
                  </a:lnTo>
                  <a:lnTo>
                    <a:pt x="20307" y="8153"/>
                  </a:lnTo>
                  <a:lnTo>
                    <a:pt x="20310" y="8168"/>
                  </a:lnTo>
                  <a:lnTo>
                    <a:pt x="20310" y="8913"/>
                  </a:lnTo>
                  <a:lnTo>
                    <a:pt x="20307" y="8927"/>
                  </a:lnTo>
                  <a:lnTo>
                    <a:pt x="20304" y="8944"/>
                  </a:lnTo>
                  <a:lnTo>
                    <a:pt x="20292" y="8959"/>
                  </a:lnTo>
                  <a:lnTo>
                    <a:pt x="20286" y="8972"/>
                  </a:lnTo>
                  <a:lnTo>
                    <a:pt x="20274" y="8987"/>
                  </a:lnTo>
                  <a:lnTo>
                    <a:pt x="20263" y="9000"/>
                  </a:lnTo>
                  <a:lnTo>
                    <a:pt x="20248" y="9014"/>
                  </a:lnTo>
                  <a:lnTo>
                    <a:pt x="20230" y="9027"/>
                  </a:lnTo>
                  <a:lnTo>
                    <a:pt x="20216" y="9040"/>
                  </a:lnTo>
                  <a:lnTo>
                    <a:pt x="20154" y="9077"/>
                  </a:lnTo>
                  <a:lnTo>
                    <a:pt x="20130" y="9089"/>
                  </a:lnTo>
                  <a:lnTo>
                    <a:pt x="20107" y="9100"/>
                  </a:lnTo>
                  <a:lnTo>
                    <a:pt x="20080" y="9110"/>
                  </a:lnTo>
                  <a:lnTo>
                    <a:pt x="20051" y="9121"/>
                  </a:lnTo>
                  <a:lnTo>
                    <a:pt x="20021" y="9130"/>
                  </a:lnTo>
                  <a:lnTo>
                    <a:pt x="19962" y="9147"/>
                  </a:lnTo>
                  <a:lnTo>
                    <a:pt x="19930" y="9156"/>
                  </a:lnTo>
                  <a:lnTo>
                    <a:pt x="19897" y="9162"/>
                  </a:lnTo>
                  <a:lnTo>
                    <a:pt x="19865" y="9169"/>
                  </a:lnTo>
                  <a:lnTo>
                    <a:pt x="19830" y="9174"/>
                  </a:lnTo>
                  <a:lnTo>
                    <a:pt x="19794" y="9180"/>
                  </a:lnTo>
                  <a:lnTo>
                    <a:pt x="19718" y="9190"/>
                  </a:lnTo>
                  <a:lnTo>
                    <a:pt x="19682" y="9192"/>
                  </a:lnTo>
                  <a:lnTo>
                    <a:pt x="19644" y="9195"/>
                  </a:lnTo>
                  <a:lnTo>
                    <a:pt x="19603" y="9197"/>
                  </a:lnTo>
                  <a:lnTo>
                    <a:pt x="19565" y="9199"/>
                  </a:lnTo>
                  <a:lnTo>
                    <a:pt x="2035" y="9199"/>
                  </a:lnTo>
                  <a:lnTo>
                    <a:pt x="1997" y="9197"/>
                  </a:lnTo>
                  <a:lnTo>
                    <a:pt x="1956" y="9195"/>
                  </a:lnTo>
                  <a:lnTo>
                    <a:pt x="1879" y="9190"/>
                  </a:lnTo>
                  <a:lnTo>
                    <a:pt x="1841" y="9185"/>
                  </a:lnTo>
                  <a:lnTo>
                    <a:pt x="1806" y="9180"/>
                  </a:lnTo>
                  <a:lnTo>
                    <a:pt x="1770" y="9174"/>
                  </a:lnTo>
                  <a:lnTo>
                    <a:pt x="1735" y="9169"/>
                  </a:lnTo>
                  <a:lnTo>
                    <a:pt x="1703" y="9162"/>
                  </a:lnTo>
                  <a:lnTo>
                    <a:pt x="1667" y="9156"/>
                  </a:lnTo>
                  <a:lnTo>
                    <a:pt x="1638" y="9147"/>
                  </a:lnTo>
                  <a:lnTo>
                    <a:pt x="1602" y="9139"/>
                  </a:lnTo>
                  <a:lnTo>
                    <a:pt x="1573" y="9130"/>
                  </a:lnTo>
                  <a:lnTo>
                    <a:pt x="1543" y="9121"/>
                  </a:lnTo>
                  <a:lnTo>
                    <a:pt x="1520" y="9110"/>
                  </a:lnTo>
                  <a:lnTo>
                    <a:pt x="1493" y="9100"/>
                  </a:lnTo>
                  <a:lnTo>
                    <a:pt x="1467" y="9089"/>
                  </a:lnTo>
                  <a:lnTo>
                    <a:pt x="1443" y="9077"/>
                  </a:lnTo>
                  <a:lnTo>
                    <a:pt x="1381" y="9040"/>
                  </a:lnTo>
                  <a:lnTo>
                    <a:pt x="1364" y="9027"/>
                  </a:lnTo>
                  <a:lnTo>
                    <a:pt x="1349" y="9014"/>
                  </a:lnTo>
                  <a:lnTo>
                    <a:pt x="1337" y="9000"/>
                  </a:lnTo>
                  <a:lnTo>
                    <a:pt x="1323" y="8987"/>
                  </a:lnTo>
                  <a:lnTo>
                    <a:pt x="1314" y="8972"/>
                  </a:lnTo>
                  <a:lnTo>
                    <a:pt x="1302" y="8959"/>
                  </a:lnTo>
                  <a:lnTo>
                    <a:pt x="1296" y="8944"/>
                  </a:lnTo>
                  <a:lnTo>
                    <a:pt x="1293" y="8927"/>
                  </a:lnTo>
                  <a:lnTo>
                    <a:pt x="1287" y="8898"/>
                  </a:lnTo>
                  <a:lnTo>
                    <a:pt x="1287" y="8184"/>
                  </a:lnTo>
                  <a:lnTo>
                    <a:pt x="1290" y="8168"/>
                  </a:lnTo>
                  <a:lnTo>
                    <a:pt x="1293" y="8153"/>
                  </a:lnTo>
                  <a:lnTo>
                    <a:pt x="1296" y="8137"/>
                  </a:lnTo>
                  <a:lnTo>
                    <a:pt x="1302" y="8123"/>
                  </a:lnTo>
                  <a:lnTo>
                    <a:pt x="1314" y="8108"/>
                  </a:lnTo>
                  <a:lnTo>
                    <a:pt x="1323" y="8094"/>
                  </a:lnTo>
                  <a:lnTo>
                    <a:pt x="1337" y="8080"/>
                  </a:lnTo>
                  <a:lnTo>
                    <a:pt x="1349" y="8067"/>
                  </a:lnTo>
                  <a:lnTo>
                    <a:pt x="1364" y="8052"/>
                  </a:lnTo>
                  <a:lnTo>
                    <a:pt x="1381" y="8039"/>
                  </a:lnTo>
                  <a:lnTo>
                    <a:pt x="1443" y="8002"/>
                  </a:lnTo>
                  <a:lnTo>
                    <a:pt x="1520" y="7971"/>
                  </a:lnTo>
                  <a:lnTo>
                    <a:pt x="1543" y="7960"/>
                  </a:lnTo>
                  <a:lnTo>
                    <a:pt x="1573" y="7950"/>
                  </a:lnTo>
                  <a:lnTo>
                    <a:pt x="1602" y="7941"/>
                  </a:lnTo>
                  <a:lnTo>
                    <a:pt x="1638" y="7933"/>
                  </a:lnTo>
                  <a:lnTo>
                    <a:pt x="1667" y="7926"/>
                  </a:lnTo>
                  <a:lnTo>
                    <a:pt x="1703" y="7917"/>
                  </a:lnTo>
                  <a:lnTo>
                    <a:pt x="1735" y="7911"/>
                  </a:lnTo>
                  <a:lnTo>
                    <a:pt x="1770" y="7906"/>
                  </a:lnTo>
                  <a:lnTo>
                    <a:pt x="1806" y="7900"/>
                  </a:lnTo>
                  <a:lnTo>
                    <a:pt x="1841" y="7895"/>
                  </a:lnTo>
                  <a:lnTo>
                    <a:pt x="1879" y="7890"/>
                  </a:lnTo>
                  <a:lnTo>
                    <a:pt x="1956" y="7886"/>
                  </a:lnTo>
                  <a:lnTo>
                    <a:pt x="1997" y="7883"/>
                  </a:lnTo>
                  <a:lnTo>
                    <a:pt x="2035" y="7882"/>
                  </a:lnTo>
                  <a:lnTo>
                    <a:pt x="2074" y="7882"/>
                  </a:lnTo>
                  <a:close/>
                  <a:moveTo>
                    <a:pt x="2074" y="6442"/>
                  </a:moveTo>
                  <a:lnTo>
                    <a:pt x="19523" y="6442"/>
                  </a:lnTo>
                  <a:lnTo>
                    <a:pt x="19565" y="6443"/>
                  </a:lnTo>
                  <a:lnTo>
                    <a:pt x="19603" y="6443"/>
                  </a:lnTo>
                  <a:lnTo>
                    <a:pt x="19644" y="6446"/>
                  </a:lnTo>
                  <a:lnTo>
                    <a:pt x="19682" y="6448"/>
                  </a:lnTo>
                  <a:lnTo>
                    <a:pt x="19718" y="6452"/>
                  </a:lnTo>
                  <a:lnTo>
                    <a:pt x="19756" y="6456"/>
                  </a:lnTo>
                  <a:lnTo>
                    <a:pt x="19794" y="6461"/>
                  </a:lnTo>
                  <a:lnTo>
                    <a:pt x="19830" y="6467"/>
                  </a:lnTo>
                  <a:lnTo>
                    <a:pt x="19865" y="6471"/>
                  </a:lnTo>
                  <a:lnTo>
                    <a:pt x="19897" y="6479"/>
                  </a:lnTo>
                  <a:lnTo>
                    <a:pt x="19930" y="6487"/>
                  </a:lnTo>
                  <a:lnTo>
                    <a:pt x="19962" y="6495"/>
                  </a:lnTo>
                  <a:lnTo>
                    <a:pt x="20051" y="6520"/>
                  </a:lnTo>
                  <a:lnTo>
                    <a:pt x="20080" y="6531"/>
                  </a:lnTo>
                  <a:lnTo>
                    <a:pt x="20107" y="6542"/>
                  </a:lnTo>
                  <a:lnTo>
                    <a:pt x="20154" y="6564"/>
                  </a:lnTo>
                  <a:lnTo>
                    <a:pt x="20216" y="6600"/>
                  </a:lnTo>
                  <a:lnTo>
                    <a:pt x="20230" y="6614"/>
                  </a:lnTo>
                  <a:lnTo>
                    <a:pt x="20248" y="6627"/>
                  </a:lnTo>
                  <a:lnTo>
                    <a:pt x="20263" y="6641"/>
                  </a:lnTo>
                  <a:lnTo>
                    <a:pt x="20274" y="6654"/>
                  </a:lnTo>
                  <a:lnTo>
                    <a:pt x="20286" y="6669"/>
                  </a:lnTo>
                  <a:lnTo>
                    <a:pt x="20292" y="6684"/>
                  </a:lnTo>
                  <a:lnTo>
                    <a:pt x="20304" y="6699"/>
                  </a:lnTo>
                  <a:lnTo>
                    <a:pt x="20310" y="6728"/>
                  </a:lnTo>
                  <a:lnTo>
                    <a:pt x="20310" y="7474"/>
                  </a:lnTo>
                  <a:lnTo>
                    <a:pt x="20307" y="7490"/>
                  </a:lnTo>
                  <a:lnTo>
                    <a:pt x="20304" y="7505"/>
                  </a:lnTo>
                  <a:lnTo>
                    <a:pt x="20292" y="7519"/>
                  </a:lnTo>
                  <a:lnTo>
                    <a:pt x="20286" y="7533"/>
                  </a:lnTo>
                  <a:lnTo>
                    <a:pt x="20274" y="7548"/>
                  </a:lnTo>
                  <a:lnTo>
                    <a:pt x="20263" y="7562"/>
                  </a:lnTo>
                  <a:lnTo>
                    <a:pt x="20248" y="7576"/>
                  </a:lnTo>
                  <a:lnTo>
                    <a:pt x="20230" y="7589"/>
                  </a:lnTo>
                  <a:lnTo>
                    <a:pt x="20216" y="7602"/>
                  </a:lnTo>
                  <a:lnTo>
                    <a:pt x="20154" y="7638"/>
                  </a:lnTo>
                  <a:lnTo>
                    <a:pt x="20130" y="7651"/>
                  </a:lnTo>
                  <a:lnTo>
                    <a:pt x="20107" y="7662"/>
                  </a:lnTo>
                  <a:lnTo>
                    <a:pt x="20080" y="7673"/>
                  </a:lnTo>
                  <a:lnTo>
                    <a:pt x="20051" y="7681"/>
                  </a:lnTo>
                  <a:lnTo>
                    <a:pt x="19992" y="7701"/>
                  </a:lnTo>
                  <a:lnTo>
                    <a:pt x="19962" y="7709"/>
                  </a:lnTo>
                  <a:lnTo>
                    <a:pt x="19897" y="7724"/>
                  </a:lnTo>
                  <a:lnTo>
                    <a:pt x="19865" y="7730"/>
                  </a:lnTo>
                  <a:lnTo>
                    <a:pt x="19830" y="7737"/>
                  </a:lnTo>
                  <a:lnTo>
                    <a:pt x="19794" y="7742"/>
                  </a:lnTo>
                  <a:lnTo>
                    <a:pt x="19756" y="7747"/>
                  </a:lnTo>
                  <a:lnTo>
                    <a:pt x="19718" y="7750"/>
                  </a:lnTo>
                  <a:lnTo>
                    <a:pt x="19682" y="7754"/>
                  </a:lnTo>
                  <a:lnTo>
                    <a:pt x="19644" y="7757"/>
                  </a:lnTo>
                  <a:lnTo>
                    <a:pt x="19603" y="7759"/>
                  </a:lnTo>
                  <a:lnTo>
                    <a:pt x="19565" y="7760"/>
                  </a:lnTo>
                  <a:lnTo>
                    <a:pt x="2035" y="7760"/>
                  </a:lnTo>
                  <a:lnTo>
                    <a:pt x="1997" y="7759"/>
                  </a:lnTo>
                  <a:lnTo>
                    <a:pt x="1956" y="7757"/>
                  </a:lnTo>
                  <a:lnTo>
                    <a:pt x="1918" y="7754"/>
                  </a:lnTo>
                  <a:lnTo>
                    <a:pt x="1841" y="7747"/>
                  </a:lnTo>
                  <a:lnTo>
                    <a:pt x="1770" y="7737"/>
                  </a:lnTo>
                  <a:lnTo>
                    <a:pt x="1735" y="7730"/>
                  </a:lnTo>
                  <a:lnTo>
                    <a:pt x="1703" y="7724"/>
                  </a:lnTo>
                  <a:lnTo>
                    <a:pt x="1667" y="7716"/>
                  </a:lnTo>
                  <a:lnTo>
                    <a:pt x="1638" y="7709"/>
                  </a:lnTo>
                  <a:lnTo>
                    <a:pt x="1602" y="7701"/>
                  </a:lnTo>
                  <a:lnTo>
                    <a:pt x="1543" y="7681"/>
                  </a:lnTo>
                  <a:lnTo>
                    <a:pt x="1520" y="7673"/>
                  </a:lnTo>
                  <a:lnTo>
                    <a:pt x="1467" y="7651"/>
                  </a:lnTo>
                  <a:lnTo>
                    <a:pt x="1443" y="7638"/>
                  </a:lnTo>
                  <a:lnTo>
                    <a:pt x="1381" y="7602"/>
                  </a:lnTo>
                  <a:lnTo>
                    <a:pt x="1364" y="7589"/>
                  </a:lnTo>
                  <a:lnTo>
                    <a:pt x="1349" y="7576"/>
                  </a:lnTo>
                  <a:lnTo>
                    <a:pt x="1337" y="7562"/>
                  </a:lnTo>
                  <a:lnTo>
                    <a:pt x="1323" y="7548"/>
                  </a:lnTo>
                  <a:lnTo>
                    <a:pt x="1314" y="7533"/>
                  </a:lnTo>
                  <a:lnTo>
                    <a:pt x="1302" y="7519"/>
                  </a:lnTo>
                  <a:lnTo>
                    <a:pt x="1296" y="7505"/>
                  </a:lnTo>
                  <a:lnTo>
                    <a:pt x="1293" y="7490"/>
                  </a:lnTo>
                  <a:lnTo>
                    <a:pt x="1287" y="7458"/>
                  </a:lnTo>
                  <a:lnTo>
                    <a:pt x="1287" y="6744"/>
                  </a:lnTo>
                  <a:lnTo>
                    <a:pt x="1290" y="6728"/>
                  </a:lnTo>
                  <a:lnTo>
                    <a:pt x="1296" y="6699"/>
                  </a:lnTo>
                  <a:lnTo>
                    <a:pt x="1302" y="6684"/>
                  </a:lnTo>
                  <a:lnTo>
                    <a:pt x="1314" y="6669"/>
                  </a:lnTo>
                  <a:lnTo>
                    <a:pt x="1323" y="6654"/>
                  </a:lnTo>
                  <a:lnTo>
                    <a:pt x="1337" y="6641"/>
                  </a:lnTo>
                  <a:lnTo>
                    <a:pt x="1349" y="6627"/>
                  </a:lnTo>
                  <a:lnTo>
                    <a:pt x="1364" y="6614"/>
                  </a:lnTo>
                  <a:lnTo>
                    <a:pt x="1381" y="6600"/>
                  </a:lnTo>
                  <a:lnTo>
                    <a:pt x="1443" y="6564"/>
                  </a:lnTo>
                  <a:lnTo>
                    <a:pt x="1467" y="6553"/>
                  </a:lnTo>
                  <a:lnTo>
                    <a:pt x="1520" y="6531"/>
                  </a:lnTo>
                  <a:lnTo>
                    <a:pt x="1543" y="6520"/>
                  </a:lnTo>
                  <a:lnTo>
                    <a:pt x="1602" y="6503"/>
                  </a:lnTo>
                  <a:lnTo>
                    <a:pt x="1638" y="6495"/>
                  </a:lnTo>
                  <a:lnTo>
                    <a:pt x="1667" y="6487"/>
                  </a:lnTo>
                  <a:lnTo>
                    <a:pt x="1703" y="6479"/>
                  </a:lnTo>
                  <a:lnTo>
                    <a:pt x="1735" y="6471"/>
                  </a:lnTo>
                  <a:lnTo>
                    <a:pt x="1770" y="6467"/>
                  </a:lnTo>
                  <a:lnTo>
                    <a:pt x="1806" y="6461"/>
                  </a:lnTo>
                  <a:lnTo>
                    <a:pt x="1841" y="6456"/>
                  </a:lnTo>
                  <a:lnTo>
                    <a:pt x="1918" y="6448"/>
                  </a:lnTo>
                  <a:lnTo>
                    <a:pt x="1956" y="6446"/>
                  </a:lnTo>
                  <a:lnTo>
                    <a:pt x="1997" y="6443"/>
                  </a:lnTo>
                  <a:lnTo>
                    <a:pt x="2035" y="6443"/>
                  </a:lnTo>
                  <a:lnTo>
                    <a:pt x="2074" y="6442"/>
                  </a:lnTo>
                  <a:close/>
                  <a:moveTo>
                    <a:pt x="2074" y="5003"/>
                  </a:moveTo>
                  <a:lnTo>
                    <a:pt x="19523" y="5003"/>
                  </a:lnTo>
                  <a:lnTo>
                    <a:pt x="19565" y="5004"/>
                  </a:lnTo>
                  <a:lnTo>
                    <a:pt x="19603" y="5004"/>
                  </a:lnTo>
                  <a:lnTo>
                    <a:pt x="19644" y="5008"/>
                  </a:lnTo>
                  <a:lnTo>
                    <a:pt x="19682" y="5010"/>
                  </a:lnTo>
                  <a:lnTo>
                    <a:pt x="19718" y="5012"/>
                  </a:lnTo>
                  <a:lnTo>
                    <a:pt x="19756" y="5016"/>
                  </a:lnTo>
                  <a:lnTo>
                    <a:pt x="19794" y="5022"/>
                  </a:lnTo>
                  <a:lnTo>
                    <a:pt x="19830" y="5027"/>
                  </a:lnTo>
                  <a:lnTo>
                    <a:pt x="19865" y="5033"/>
                  </a:lnTo>
                  <a:lnTo>
                    <a:pt x="19897" y="5039"/>
                  </a:lnTo>
                  <a:lnTo>
                    <a:pt x="19962" y="5056"/>
                  </a:lnTo>
                  <a:lnTo>
                    <a:pt x="19992" y="5064"/>
                  </a:lnTo>
                  <a:lnTo>
                    <a:pt x="20080" y="5093"/>
                  </a:lnTo>
                  <a:lnTo>
                    <a:pt x="20107" y="5102"/>
                  </a:lnTo>
                  <a:lnTo>
                    <a:pt x="20154" y="5124"/>
                  </a:lnTo>
                  <a:lnTo>
                    <a:pt x="20216" y="5161"/>
                  </a:lnTo>
                  <a:lnTo>
                    <a:pt x="20230" y="5174"/>
                  </a:lnTo>
                  <a:lnTo>
                    <a:pt x="20248" y="5188"/>
                  </a:lnTo>
                  <a:lnTo>
                    <a:pt x="20263" y="5201"/>
                  </a:lnTo>
                  <a:lnTo>
                    <a:pt x="20274" y="5217"/>
                  </a:lnTo>
                  <a:lnTo>
                    <a:pt x="20286" y="5230"/>
                  </a:lnTo>
                  <a:lnTo>
                    <a:pt x="20292" y="5245"/>
                  </a:lnTo>
                  <a:lnTo>
                    <a:pt x="20304" y="5259"/>
                  </a:lnTo>
                  <a:lnTo>
                    <a:pt x="20307" y="5274"/>
                  </a:lnTo>
                  <a:lnTo>
                    <a:pt x="20310" y="5290"/>
                  </a:lnTo>
                  <a:lnTo>
                    <a:pt x="20310" y="6035"/>
                  </a:lnTo>
                  <a:lnTo>
                    <a:pt x="20307" y="6050"/>
                  </a:lnTo>
                  <a:lnTo>
                    <a:pt x="20304" y="6065"/>
                  </a:lnTo>
                  <a:lnTo>
                    <a:pt x="20292" y="6081"/>
                  </a:lnTo>
                  <a:lnTo>
                    <a:pt x="20286" y="6095"/>
                  </a:lnTo>
                  <a:lnTo>
                    <a:pt x="20263" y="6122"/>
                  </a:lnTo>
                  <a:lnTo>
                    <a:pt x="20248" y="6137"/>
                  </a:lnTo>
                  <a:lnTo>
                    <a:pt x="20230" y="6150"/>
                  </a:lnTo>
                  <a:lnTo>
                    <a:pt x="20216" y="6162"/>
                  </a:lnTo>
                  <a:lnTo>
                    <a:pt x="20195" y="6175"/>
                  </a:lnTo>
                  <a:lnTo>
                    <a:pt x="20174" y="6188"/>
                  </a:lnTo>
                  <a:lnTo>
                    <a:pt x="20154" y="6199"/>
                  </a:lnTo>
                  <a:lnTo>
                    <a:pt x="20130" y="6211"/>
                  </a:lnTo>
                  <a:lnTo>
                    <a:pt x="20107" y="6222"/>
                  </a:lnTo>
                  <a:lnTo>
                    <a:pt x="20080" y="6233"/>
                  </a:lnTo>
                  <a:lnTo>
                    <a:pt x="20021" y="6252"/>
                  </a:lnTo>
                  <a:lnTo>
                    <a:pt x="19962" y="6269"/>
                  </a:lnTo>
                  <a:lnTo>
                    <a:pt x="19930" y="6278"/>
                  </a:lnTo>
                  <a:lnTo>
                    <a:pt x="19897" y="6284"/>
                  </a:lnTo>
                  <a:lnTo>
                    <a:pt x="19865" y="6291"/>
                  </a:lnTo>
                  <a:lnTo>
                    <a:pt x="19794" y="6304"/>
                  </a:lnTo>
                  <a:lnTo>
                    <a:pt x="19718" y="6311"/>
                  </a:lnTo>
                  <a:lnTo>
                    <a:pt x="19682" y="6316"/>
                  </a:lnTo>
                  <a:lnTo>
                    <a:pt x="19644" y="6318"/>
                  </a:lnTo>
                  <a:lnTo>
                    <a:pt x="19603" y="6319"/>
                  </a:lnTo>
                  <a:lnTo>
                    <a:pt x="19565" y="6321"/>
                  </a:lnTo>
                  <a:lnTo>
                    <a:pt x="2035" y="6321"/>
                  </a:lnTo>
                  <a:lnTo>
                    <a:pt x="1997" y="6319"/>
                  </a:lnTo>
                  <a:lnTo>
                    <a:pt x="1956" y="6318"/>
                  </a:lnTo>
                  <a:lnTo>
                    <a:pt x="1918" y="6316"/>
                  </a:lnTo>
                  <a:lnTo>
                    <a:pt x="1879" y="6311"/>
                  </a:lnTo>
                  <a:lnTo>
                    <a:pt x="1841" y="6307"/>
                  </a:lnTo>
                  <a:lnTo>
                    <a:pt x="1806" y="6304"/>
                  </a:lnTo>
                  <a:lnTo>
                    <a:pt x="1735" y="6291"/>
                  </a:lnTo>
                  <a:lnTo>
                    <a:pt x="1703" y="6284"/>
                  </a:lnTo>
                  <a:lnTo>
                    <a:pt x="1667" y="6278"/>
                  </a:lnTo>
                  <a:lnTo>
                    <a:pt x="1638" y="6269"/>
                  </a:lnTo>
                  <a:lnTo>
                    <a:pt x="1602" y="6261"/>
                  </a:lnTo>
                  <a:lnTo>
                    <a:pt x="1573" y="6252"/>
                  </a:lnTo>
                  <a:lnTo>
                    <a:pt x="1543" y="6243"/>
                  </a:lnTo>
                  <a:lnTo>
                    <a:pt x="1467" y="6211"/>
                  </a:lnTo>
                  <a:lnTo>
                    <a:pt x="1443" y="6199"/>
                  </a:lnTo>
                  <a:lnTo>
                    <a:pt x="1423" y="6188"/>
                  </a:lnTo>
                  <a:lnTo>
                    <a:pt x="1402" y="6175"/>
                  </a:lnTo>
                  <a:lnTo>
                    <a:pt x="1381" y="6162"/>
                  </a:lnTo>
                  <a:lnTo>
                    <a:pt x="1364" y="6150"/>
                  </a:lnTo>
                  <a:lnTo>
                    <a:pt x="1349" y="6137"/>
                  </a:lnTo>
                  <a:lnTo>
                    <a:pt x="1337" y="6122"/>
                  </a:lnTo>
                  <a:lnTo>
                    <a:pt x="1323" y="6109"/>
                  </a:lnTo>
                  <a:lnTo>
                    <a:pt x="1314" y="6095"/>
                  </a:lnTo>
                  <a:lnTo>
                    <a:pt x="1302" y="6081"/>
                  </a:lnTo>
                  <a:lnTo>
                    <a:pt x="1296" y="6065"/>
                  </a:lnTo>
                  <a:lnTo>
                    <a:pt x="1293" y="6050"/>
                  </a:lnTo>
                  <a:lnTo>
                    <a:pt x="1290" y="6035"/>
                  </a:lnTo>
                  <a:lnTo>
                    <a:pt x="1287" y="6020"/>
                  </a:lnTo>
                  <a:lnTo>
                    <a:pt x="1287" y="5306"/>
                  </a:lnTo>
                  <a:lnTo>
                    <a:pt x="1293" y="5274"/>
                  </a:lnTo>
                  <a:lnTo>
                    <a:pt x="1296" y="5259"/>
                  </a:lnTo>
                  <a:lnTo>
                    <a:pt x="1302" y="5245"/>
                  </a:lnTo>
                  <a:lnTo>
                    <a:pt x="1314" y="5230"/>
                  </a:lnTo>
                  <a:lnTo>
                    <a:pt x="1323" y="5217"/>
                  </a:lnTo>
                  <a:lnTo>
                    <a:pt x="1337" y="5201"/>
                  </a:lnTo>
                  <a:lnTo>
                    <a:pt x="1349" y="5188"/>
                  </a:lnTo>
                  <a:lnTo>
                    <a:pt x="1364" y="5174"/>
                  </a:lnTo>
                  <a:lnTo>
                    <a:pt x="1381" y="5161"/>
                  </a:lnTo>
                  <a:lnTo>
                    <a:pt x="1443" y="5124"/>
                  </a:lnTo>
                  <a:lnTo>
                    <a:pt x="1467" y="5113"/>
                  </a:lnTo>
                  <a:lnTo>
                    <a:pt x="1493" y="5102"/>
                  </a:lnTo>
                  <a:lnTo>
                    <a:pt x="1520" y="5093"/>
                  </a:lnTo>
                  <a:lnTo>
                    <a:pt x="1543" y="5083"/>
                  </a:lnTo>
                  <a:lnTo>
                    <a:pt x="1602" y="5064"/>
                  </a:lnTo>
                  <a:lnTo>
                    <a:pt x="1638" y="5056"/>
                  </a:lnTo>
                  <a:lnTo>
                    <a:pt x="1667" y="5048"/>
                  </a:lnTo>
                  <a:lnTo>
                    <a:pt x="1703" y="5039"/>
                  </a:lnTo>
                  <a:lnTo>
                    <a:pt x="1735" y="5033"/>
                  </a:lnTo>
                  <a:lnTo>
                    <a:pt x="1770" y="5027"/>
                  </a:lnTo>
                  <a:lnTo>
                    <a:pt x="1806" y="5022"/>
                  </a:lnTo>
                  <a:lnTo>
                    <a:pt x="1841" y="5016"/>
                  </a:lnTo>
                  <a:lnTo>
                    <a:pt x="1879" y="5012"/>
                  </a:lnTo>
                  <a:lnTo>
                    <a:pt x="1956" y="5008"/>
                  </a:lnTo>
                  <a:lnTo>
                    <a:pt x="1997" y="5004"/>
                  </a:lnTo>
                  <a:lnTo>
                    <a:pt x="2035" y="5004"/>
                  </a:lnTo>
                  <a:lnTo>
                    <a:pt x="2074" y="5003"/>
                  </a:lnTo>
                  <a:close/>
                  <a:moveTo>
                    <a:pt x="10831" y="16013"/>
                  </a:moveTo>
                  <a:lnTo>
                    <a:pt x="10916" y="16013"/>
                  </a:lnTo>
                  <a:lnTo>
                    <a:pt x="10996" y="16017"/>
                  </a:lnTo>
                  <a:lnTo>
                    <a:pt x="11078" y="16021"/>
                  </a:lnTo>
                  <a:lnTo>
                    <a:pt x="11161" y="16028"/>
                  </a:lnTo>
                  <a:lnTo>
                    <a:pt x="11240" y="16034"/>
                  </a:lnTo>
                  <a:lnTo>
                    <a:pt x="11317" y="16044"/>
                  </a:lnTo>
                  <a:lnTo>
                    <a:pt x="11394" y="16055"/>
                  </a:lnTo>
                  <a:lnTo>
                    <a:pt x="11467" y="16067"/>
                  </a:lnTo>
                  <a:lnTo>
                    <a:pt x="11541" y="16080"/>
                  </a:lnTo>
                  <a:lnTo>
                    <a:pt x="11609" y="16095"/>
                  </a:lnTo>
                  <a:lnTo>
                    <a:pt x="11676" y="16111"/>
                  </a:lnTo>
                  <a:lnTo>
                    <a:pt x="11744" y="16129"/>
                  </a:lnTo>
                  <a:lnTo>
                    <a:pt x="11806" y="16147"/>
                  </a:lnTo>
                  <a:lnTo>
                    <a:pt x="11871" y="16168"/>
                  </a:lnTo>
                  <a:lnTo>
                    <a:pt x="11933" y="16190"/>
                  </a:lnTo>
                  <a:lnTo>
                    <a:pt x="12042" y="16235"/>
                  </a:lnTo>
                  <a:lnTo>
                    <a:pt x="12092" y="16259"/>
                  </a:lnTo>
                  <a:lnTo>
                    <a:pt x="12142" y="16285"/>
                  </a:lnTo>
                  <a:lnTo>
                    <a:pt x="12186" y="16313"/>
                  </a:lnTo>
                  <a:lnTo>
                    <a:pt x="12230" y="16339"/>
                  </a:lnTo>
                  <a:lnTo>
                    <a:pt x="12268" y="16367"/>
                  </a:lnTo>
                  <a:lnTo>
                    <a:pt x="12304" y="16397"/>
                  </a:lnTo>
                  <a:lnTo>
                    <a:pt x="12339" y="16427"/>
                  </a:lnTo>
                  <a:lnTo>
                    <a:pt x="12366" y="16457"/>
                  </a:lnTo>
                  <a:lnTo>
                    <a:pt x="12392" y="16489"/>
                  </a:lnTo>
                  <a:lnTo>
                    <a:pt x="12416" y="16522"/>
                  </a:lnTo>
                  <a:lnTo>
                    <a:pt x="12433" y="16554"/>
                  </a:lnTo>
                  <a:lnTo>
                    <a:pt x="12448" y="16586"/>
                  </a:lnTo>
                  <a:lnTo>
                    <a:pt x="12457" y="16620"/>
                  </a:lnTo>
                  <a:lnTo>
                    <a:pt x="12463" y="16655"/>
                  </a:lnTo>
                  <a:lnTo>
                    <a:pt x="12466" y="16690"/>
                  </a:lnTo>
                  <a:lnTo>
                    <a:pt x="12463" y="16724"/>
                  </a:lnTo>
                  <a:lnTo>
                    <a:pt x="12457" y="16759"/>
                  </a:lnTo>
                  <a:lnTo>
                    <a:pt x="12448" y="16793"/>
                  </a:lnTo>
                  <a:lnTo>
                    <a:pt x="12433" y="16825"/>
                  </a:lnTo>
                  <a:lnTo>
                    <a:pt x="12416" y="16859"/>
                  </a:lnTo>
                  <a:lnTo>
                    <a:pt x="12392" y="16889"/>
                  </a:lnTo>
                  <a:lnTo>
                    <a:pt x="12366" y="16921"/>
                  </a:lnTo>
                  <a:lnTo>
                    <a:pt x="12339" y="16951"/>
                  </a:lnTo>
                  <a:lnTo>
                    <a:pt x="12304" y="16982"/>
                  </a:lnTo>
                  <a:lnTo>
                    <a:pt x="12268" y="17011"/>
                  </a:lnTo>
                  <a:lnTo>
                    <a:pt x="12230" y="17040"/>
                  </a:lnTo>
                  <a:lnTo>
                    <a:pt x="12142" y="17094"/>
                  </a:lnTo>
                  <a:lnTo>
                    <a:pt x="12092" y="17119"/>
                  </a:lnTo>
                  <a:lnTo>
                    <a:pt x="12042" y="17144"/>
                  </a:lnTo>
                  <a:lnTo>
                    <a:pt x="11986" y="17167"/>
                  </a:lnTo>
                  <a:lnTo>
                    <a:pt x="11933" y="17190"/>
                  </a:lnTo>
                  <a:lnTo>
                    <a:pt x="11871" y="17211"/>
                  </a:lnTo>
                  <a:lnTo>
                    <a:pt x="11806" y="17231"/>
                  </a:lnTo>
                  <a:lnTo>
                    <a:pt x="11744" y="17251"/>
                  </a:lnTo>
                  <a:lnTo>
                    <a:pt x="11676" y="17268"/>
                  </a:lnTo>
                  <a:lnTo>
                    <a:pt x="11541" y="17299"/>
                  </a:lnTo>
                  <a:lnTo>
                    <a:pt x="11467" y="17313"/>
                  </a:lnTo>
                  <a:lnTo>
                    <a:pt x="11394" y="17325"/>
                  </a:lnTo>
                  <a:lnTo>
                    <a:pt x="11240" y="17344"/>
                  </a:lnTo>
                  <a:lnTo>
                    <a:pt x="11161" y="17352"/>
                  </a:lnTo>
                  <a:lnTo>
                    <a:pt x="11078" y="17358"/>
                  </a:lnTo>
                  <a:lnTo>
                    <a:pt x="10996" y="17363"/>
                  </a:lnTo>
                  <a:lnTo>
                    <a:pt x="10916" y="17365"/>
                  </a:lnTo>
                  <a:lnTo>
                    <a:pt x="10746" y="17365"/>
                  </a:lnTo>
                  <a:lnTo>
                    <a:pt x="10663" y="17363"/>
                  </a:lnTo>
                  <a:lnTo>
                    <a:pt x="10583" y="17358"/>
                  </a:lnTo>
                  <a:lnTo>
                    <a:pt x="10501" y="17352"/>
                  </a:lnTo>
                  <a:lnTo>
                    <a:pt x="10421" y="17344"/>
                  </a:lnTo>
                  <a:lnTo>
                    <a:pt x="10268" y="17325"/>
                  </a:lnTo>
                  <a:lnTo>
                    <a:pt x="10195" y="17313"/>
                  </a:lnTo>
                  <a:lnTo>
                    <a:pt x="10121" y="17299"/>
                  </a:lnTo>
                  <a:lnTo>
                    <a:pt x="9986" y="17268"/>
                  </a:lnTo>
                  <a:lnTo>
                    <a:pt x="9915" y="17251"/>
                  </a:lnTo>
                  <a:lnTo>
                    <a:pt x="9853" y="17231"/>
                  </a:lnTo>
                  <a:lnTo>
                    <a:pt x="9791" y="17211"/>
                  </a:lnTo>
                  <a:lnTo>
                    <a:pt x="9732" y="17190"/>
                  </a:lnTo>
                  <a:lnTo>
                    <a:pt x="9673" y="17167"/>
                  </a:lnTo>
                  <a:lnTo>
                    <a:pt x="9623" y="17144"/>
                  </a:lnTo>
                  <a:lnTo>
                    <a:pt x="9570" y="17119"/>
                  </a:lnTo>
                  <a:lnTo>
                    <a:pt x="9520" y="17094"/>
                  </a:lnTo>
                  <a:lnTo>
                    <a:pt x="9432" y="17040"/>
                  </a:lnTo>
                  <a:lnTo>
                    <a:pt x="9393" y="17011"/>
                  </a:lnTo>
                  <a:lnTo>
                    <a:pt x="9358" y="16982"/>
                  </a:lnTo>
                  <a:lnTo>
                    <a:pt x="9326" y="16951"/>
                  </a:lnTo>
                  <a:lnTo>
                    <a:pt x="9296" y="16921"/>
                  </a:lnTo>
                  <a:lnTo>
                    <a:pt x="9270" y="16889"/>
                  </a:lnTo>
                  <a:lnTo>
                    <a:pt x="9246" y="16859"/>
                  </a:lnTo>
                  <a:lnTo>
                    <a:pt x="9226" y="16825"/>
                  </a:lnTo>
                  <a:lnTo>
                    <a:pt x="9214" y="16793"/>
                  </a:lnTo>
                  <a:lnTo>
                    <a:pt x="9205" y="16759"/>
                  </a:lnTo>
                  <a:lnTo>
                    <a:pt x="9196" y="16724"/>
                  </a:lnTo>
                  <a:lnTo>
                    <a:pt x="9193" y="16690"/>
                  </a:lnTo>
                  <a:lnTo>
                    <a:pt x="9196" y="16655"/>
                  </a:lnTo>
                  <a:lnTo>
                    <a:pt x="9214" y="16586"/>
                  </a:lnTo>
                  <a:lnTo>
                    <a:pt x="9226" y="16554"/>
                  </a:lnTo>
                  <a:lnTo>
                    <a:pt x="9246" y="16522"/>
                  </a:lnTo>
                  <a:lnTo>
                    <a:pt x="9270" y="16489"/>
                  </a:lnTo>
                  <a:lnTo>
                    <a:pt x="9296" y="16457"/>
                  </a:lnTo>
                  <a:lnTo>
                    <a:pt x="9326" y="16427"/>
                  </a:lnTo>
                  <a:lnTo>
                    <a:pt x="9358" y="16397"/>
                  </a:lnTo>
                  <a:lnTo>
                    <a:pt x="9393" y="16367"/>
                  </a:lnTo>
                  <a:lnTo>
                    <a:pt x="9432" y="16339"/>
                  </a:lnTo>
                  <a:lnTo>
                    <a:pt x="9476" y="16313"/>
                  </a:lnTo>
                  <a:lnTo>
                    <a:pt x="9520" y="16285"/>
                  </a:lnTo>
                  <a:lnTo>
                    <a:pt x="9570" y="16259"/>
                  </a:lnTo>
                  <a:lnTo>
                    <a:pt x="9623" y="16235"/>
                  </a:lnTo>
                  <a:lnTo>
                    <a:pt x="9673" y="16212"/>
                  </a:lnTo>
                  <a:lnTo>
                    <a:pt x="9791" y="16168"/>
                  </a:lnTo>
                  <a:lnTo>
                    <a:pt x="9853" y="16147"/>
                  </a:lnTo>
                  <a:lnTo>
                    <a:pt x="9915" y="16129"/>
                  </a:lnTo>
                  <a:lnTo>
                    <a:pt x="9986" y="16111"/>
                  </a:lnTo>
                  <a:lnTo>
                    <a:pt x="10053" y="16095"/>
                  </a:lnTo>
                  <a:lnTo>
                    <a:pt x="10121" y="16080"/>
                  </a:lnTo>
                  <a:lnTo>
                    <a:pt x="10195" y="16067"/>
                  </a:lnTo>
                  <a:lnTo>
                    <a:pt x="10268" y="16055"/>
                  </a:lnTo>
                  <a:lnTo>
                    <a:pt x="10345" y="16044"/>
                  </a:lnTo>
                  <a:lnTo>
                    <a:pt x="10421" y="16034"/>
                  </a:lnTo>
                  <a:lnTo>
                    <a:pt x="10501" y="16028"/>
                  </a:lnTo>
                  <a:lnTo>
                    <a:pt x="10583" y="16021"/>
                  </a:lnTo>
                  <a:lnTo>
                    <a:pt x="10663" y="16017"/>
                  </a:lnTo>
                  <a:lnTo>
                    <a:pt x="10746" y="16013"/>
                  </a:lnTo>
                  <a:lnTo>
                    <a:pt x="10831" y="16013"/>
                  </a:lnTo>
                  <a:close/>
                  <a:moveTo>
                    <a:pt x="5149" y="18199"/>
                  </a:moveTo>
                  <a:lnTo>
                    <a:pt x="16451" y="18199"/>
                  </a:lnTo>
                  <a:lnTo>
                    <a:pt x="16495" y="18201"/>
                  </a:lnTo>
                  <a:lnTo>
                    <a:pt x="16534" y="18202"/>
                  </a:lnTo>
                  <a:lnTo>
                    <a:pt x="16572" y="18206"/>
                  </a:lnTo>
                  <a:lnTo>
                    <a:pt x="16613" y="18211"/>
                  </a:lnTo>
                  <a:lnTo>
                    <a:pt x="16648" y="18219"/>
                  </a:lnTo>
                  <a:lnTo>
                    <a:pt x="16681" y="18228"/>
                  </a:lnTo>
                  <a:lnTo>
                    <a:pt x="16713" y="18238"/>
                  </a:lnTo>
                  <a:lnTo>
                    <a:pt x="16743" y="18246"/>
                  </a:lnTo>
                  <a:lnTo>
                    <a:pt x="16769" y="18258"/>
                  </a:lnTo>
                  <a:lnTo>
                    <a:pt x="16793" y="18271"/>
                  </a:lnTo>
                  <a:lnTo>
                    <a:pt x="16813" y="18284"/>
                  </a:lnTo>
                  <a:lnTo>
                    <a:pt x="16831" y="18300"/>
                  </a:lnTo>
                  <a:lnTo>
                    <a:pt x="16855" y="18329"/>
                  </a:lnTo>
                  <a:lnTo>
                    <a:pt x="16861" y="18345"/>
                  </a:lnTo>
                  <a:lnTo>
                    <a:pt x="16863" y="18363"/>
                  </a:lnTo>
                  <a:lnTo>
                    <a:pt x="16861" y="18379"/>
                  </a:lnTo>
                  <a:lnTo>
                    <a:pt x="16855" y="18395"/>
                  </a:lnTo>
                  <a:lnTo>
                    <a:pt x="16843" y="18412"/>
                  </a:lnTo>
                  <a:lnTo>
                    <a:pt x="16831" y="18426"/>
                  </a:lnTo>
                  <a:lnTo>
                    <a:pt x="16813" y="18440"/>
                  </a:lnTo>
                  <a:lnTo>
                    <a:pt x="16793" y="18453"/>
                  </a:lnTo>
                  <a:lnTo>
                    <a:pt x="16769" y="18466"/>
                  </a:lnTo>
                  <a:lnTo>
                    <a:pt x="16743" y="18477"/>
                  </a:lnTo>
                  <a:lnTo>
                    <a:pt x="16713" y="18488"/>
                  </a:lnTo>
                  <a:lnTo>
                    <a:pt x="16681" y="18498"/>
                  </a:lnTo>
                  <a:lnTo>
                    <a:pt x="16648" y="18505"/>
                  </a:lnTo>
                  <a:lnTo>
                    <a:pt x="16613" y="18513"/>
                  </a:lnTo>
                  <a:lnTo>
                    <a:pt x="16572" y="18518"/>
                  </a:lnTo>
                  <a:lnTo>
                    <a:pt x="16534" y="18522"/>
                  </a:lnTo>
                  <a:lnTo>
                    <a:pt x="16495" y="18525"/>
                  </a:lnTo>
                  <a:lnTo>
                    <a:pt x="16451" y="18526"/>
                  </a:lnTo>
                  <a:lnTo>
                    <a:pt x="5149" y="18526"/>
                  </a:lnTo>
                  <a:lnTo>
                    <a:pt x="5105" y="18525"/>
                  </a:lnTo>
                  <a:lnTo>
                    <a:pt x="5066" y="18522"/>
                  </a:lnTo>
                  <a:lnTo>
                    <a:pt x="5022" y="18518"/>
                  </a:lnTo>
                  <a:lnTo>
                    <a:pt x="4987" y="18513"/>
                  </a:lnTo>
                  <a:lnTo>
                    <a:pt x="4916" y="18498"/>
                  </a:lnTo>
                  <a:lnTo>
                    <a:pt x="4887" y="18488"/>
                  </a:lnTo>
                  <a:lnTo>
                    <a:pt x="4857" y="18477"/>
                  </a:lnTo>
                  <a:lnTo>
                    <a:pt x="4831" y="18466"/>
                  </a:lnTo>
                  <a:lnTo>
                    <a:pt x="4804" y="18453"/>
                  </a:lnTo>
                  <a:lnTo>
                    <a:pt x="4784" y="18440"/>
                  </a:lnTo>
                  <a:lnTo>
                    <a:pt x="4769" y="18426"/>
                  </a:lnTo>
                  <a:lnTo>
                    <a:pt x="4751" y="18412"/>
                  </a:lnTo>
                  <a:lnTo>
                    <a:pt x="4742" y="18395"/>
                  </a:lnTo>
                  <a:lnTo>
                    <a:pt x="4737" y="18379"/>
                  </a:lnTo>
                  <a:lnTo>
                    <a:pt x="4737" y="18345"/>
                  </a:lnTo>
                  <a:lnTo>
                    <a:pt x="4742" y="18329"/>
                  </a:lnTo>
                  <a:lnTo>
                    <a:pt x="4751" y="18314"/>
                  </a:lnTo>
                  <a:lnTo>
                    <a:pt x="4769" y="18300"/>
                  </a:lnTo>
                  <a:lnTo>
                    <a:pt x="4784" y="18284"/>
                  </a:lnTo>
                  <a:lnTo>
                    <a:pt x="4804" y="18271"/>
                  </a:lnTo>
                  <a:lnTo>
                    <a:pt x="4857" y="18246"/>
                  </a:lnTo>
                  <a:lnTo>
                    <a:pt x="4887" y="18238"/>
                  </a:lnTo>
                  <a:lnTo>
                    <a:pt x="4916" y="18228"/>
                  </a:lnTo>
                  <a:lnTo>
                    <a:pt x="4987" y="18211"/>
                  </a:lnTo>
                  <a:lnTo>
                    <a:pt x="5022" y="18206"/>
                  </a:lnTo>
                  <a:lnTo>
                    <a:pt x="5066" y="18202"/>
                  </a:lnTo>
                  <a:lnTo>
                    <a:pt x="5105" y="18201"/>
                  </a:lnTo>
                  <a:lnTo>
                    <a:pt x="5149" y="18199"/>
                  </a:lnTo>
                  <a:close/>
                  <a:moveTo>
                    <a:pt x="5149" y="18787"/>
                  </a:moveTo>
                  <a:lnTo>
                    <a:pt x="16451" y="18787"/>
                  </a:lnTo>
                  <a:lnTo>
                    <a:pt x="16495" y="18788"/>
                  </a:lnTo>
                  <a:lnTo>
                    <a:pt x="16534" y="18789"/>
                  </a:lnTo>
                  <a:lnTo>
                    <a:pt x="16572" y="18794"/>
                  </a:lnTo>
                  <a:lnTo>
                    <a:pt x="16613" y="18800"/>
                  </a:lnTo>
                  <a:lnTo>
                    <a:pt x="16648" y="18807"/>
                  </a:lnTo>
                  <a:lnTo>
                    <a:pt x="16681" y="18815"/>
                  </a:lnTo>
                  <a:lnTo>
                    <a:pt x="16713" y="18824"/>
                  </a:lnTo>
                  <a:lnTo>
                    <a:pt x="16743" y="18835"/>
                  </a:lnTo>
                  <a:lnTo>
                    <a:pt x="16769" y="18846"/>
                  </a:lnTo>
                  <a:lnTo>
                    <a:pt x="16793" y="18858"/>
                  </a:lnTo>
                  <a:lnTo>
                    <a:pt x="16813" y="18872"/>
                  </a:lnTo>
                  <a:lnTo>
                    <a:pt x="16831" y="18886"/>
                  </a:lnTo>
                  <a:lnTo>
                    <a:pt x="16843" y="18901"/>
                  </a:lnTo>
                  <a:lnTo>
                    <a:pt x="16855" y="18918"/>
                  </a:lnTo>
                  <a:lnTo>
                    <a:pt x="16861" y="18934"/>
                  </a:lnTo>
                  <a:lnTo>
                    <a:pt x="16863" y="18950"/>
                  </a:lnTo>
                  <a:lnTo>
                    <a:pt x="16861" y="18967"/>
                  </a:lnTo>
                  <a:lnTo>
                    <a:pt x="16855" y="18982"/>
                  </a:lnTo>
                  <a:lnTo>
                    <a:pt x="16843" y="18998"/>
                  </a:lnTo>
                  <a:lnTo>
                    <a:pt x="16831" y="19013"/>
                  </a:lnTo>
                  <a:lnTo>
                    <a:pt x="16813" y="19027"/>
                  </a:lnTo>
                  <a:lnTo>
                    <a:pt x="16793" y="19041"/>
                  </a:lnTo>
                  <a:lnTo>
                    <a:pt x="16769" y="19054"/>
                  </a:lnTo>
                  <a:lnTo>
                    <a:pt x="16743" y="19065"/>
                  </a:lnTo>
                  <a:lnTo>
                    <a:pt x="16713" y="19075"/>
                  </a:lnTo>
                  <a:lnTo>
                    <a:pt x="16681" y="19085"/>
                  </a:lnTo>
                  <a:lnTo>
                    <a:pt x="16648" y="19093"/>
                  </a:lnTo>
                  <a:lnTo>
                    <a:pt x="16613" y="19099"/>
                  </a:lnTo>
                  <a:lnTo>
                    <a:pt x="16572" y="19105"/>
                  </a:lnTo>
                  <a:lnTo>
                    <a:pt x="16534" y="19109"/>
                  </a:lnTo>
                  <a:lnTo>
                    <a:pt x="16495" y="19111"/>
                  </a:lnTo>
                  <a:lnTo>
                    <a:pt x="16451" y="19114"/>
                  </a:lnTo>
                  <a:lnTo>
                    <a:pt x="5149" y="19114"/>
                  </a:lnTo>
                  <a:lnTo>
                    <a:pt x="5105" y="19111"/>
                  </a:lnTo>
                  <a:lnTo>
                    <a:pt x="5066" y="19109"/>
                  </a:lnTo>
                  <a:lnTo>
                    <a:pt x="5022" y="19105"/>
                  </a:lnTo>
                  <a:lnTo>
                    <a:pt x="4952" y="19093"/>
                  </a:lnTo>
                  <a:lnTo>
                    <a:pt x="4916" y="19085"/>
                  </a:lnTo>
                  <a:lnTo>
                    <a:pt x="4857" y="19065"/>
                  </a:lnTo>
                  <a:lnTo>
                    <a:pt x="4831" y="19054"/>
                  </a:lnTo>
                  <a:lnTo>
                    <a:pt x="4804" y="19041"/>
                  </a:lnTo>
                  <a:lnTo>
                    <a:pt x="4784" y="19027"/>
                  </a:lnTo>
                  <a:lnTo>
                    <a:pt x="4769" y="19013"/>
                  </a:lnTo>
                  <a:lnTo>
                    <a:pt x="4751" y="18998"/>
                  </a:lnTo>
                  <a:lnTo>
                    <a:pt x="4742" y="18982"/>
                  </a:lnTo>
                  <a:lnTo>
                    <a:pt x="4737" y="18967"/>
                  </a:lnTo>
                  <a:lnTo>
                    <a:pt x="4737" y="18934"/>
                  </a:lnTo>
                  <a:lnTo>
                    <a:pt x="4742" y="18918"/>
                  </a:lnTo>
                  <a:lnTo>
                    <a:pt x="4751" y="18901"/>
                  </a:lnTo>
                  <a:lnTo>
                    <a:pt x="4769" y="18886"/>
                  </a:lnTo>
                  <a:lnTo>
                    <a:pt x="4784" y="18872"/>
                  </a:lnTo>
                  <a:lnTo>
                    <a:pt x="4804" y="18858"/>
                  </a:lnTo>
                  <a:lnTo>
                    <a:pt x="4831" y="18846"/>
                  </a:lnTo>
                  <a:lnTo>
                    <a:pt x="4857" y="18835"/>
                  </a:lnTo>
                  <a:lnTo>
                    <a:pt x="4887" y="18824"/>
                  </a:lnTo>
                  <a:lnTo>
                    <a:pt x="4916" y="18815"/>
                  </a:lnTo>
                  <a:lnTo>
                    <a:pt x="4987" y="18800"/>
                  </a:lnTo>
                  <a:lnTo>
                    <a:pt x="5022" y="18794"/>
                  </a:lnTo>
                  <a:lnTo>
                    <a:pt x="5066" y="18789"/>
                  </a:lnTo>
                  <a:lnTo>
                    <a:pt x="5105" y="18788"/>
                  </a:lnTo>
                  <a:lnTo>
                    <a:pt x="5149" y="18787"/>
                  </a:lnTo>
                  <a:close/>
                  <a:moveTo>
                    <a:pt x="5149" y="19374"/>
                  </a:moveTo>
                  <a:lnTo>
                    <a:pt x="16451" y="19374"/>
                  </a:lnTo>
                  <a:lnTo>
                    <a:pt x="16495" y="19376"/>
                  </a:lnTo>
                  <a:lnTo>
                    <a:pt x="16534" y="19378"/>
                  </a:lnTo>
                  <a:lnTo>
                    <a:pt x="16572" y="19382"/>
                  </a:lnTo>
                  <a:lnTo>
                    <a:pt x="16613" y="19388"/>
                  </a:lnTo>
                  <a:lnTo>
                    <a:pt x="16648" y="19394"/>
                  </a:lnTo>
                  <a:lnTo>
                    <a:pt x="16681" y="19402"/>
                  </a:lnTo>
                  <a:lnTo>
                    <a:pt x="16713" y="19412"/>
                  </a:lnTo>
                  <a:lnTo>
                    <a:pt x="16743" y="19423"/>
                  </a:lnTo>
                  <a:lnTo>
                    <a:pt x="16769" y="19433"/>
                  </a:lnTo>
                  <a:lnTo>
                    <a:pt x="16793" y="19447"/>
                  </a:lnTo>
                  <a:lnTo>
                    <a:pt x="16813" y="19461"/>
                  </a:lnTo>
                  <a:lnTo>
                    <a:pt x="16831" y="19474"/>
                  </a:lnTo>
                  <a:lnTo>
                    <a:pt x="16843" y="19489"/>
                  </a:lnTo>
                  <a:lnTo>
                    <a:pt x="16855" y="19504"/>
                  </a:lnTo>
                  <a:lnTo>
                    <a:pt x="16861" y="19522"/>
                  </a:lnTo>
                  <a:lnTo>
                    <a:pt x="16863" y="19537"/>
                  </a:lnTo>
                  <a:lnTo>
                    <a:pt x="16861" y="19553"/>
                  </a:lnTo>
                  <a:lnTo>
                    <a:pt x="16855" y="19570"/>
                  </a:lnTo>
                  <a:lnTo>
                    <a:pt x="16843" y="19586"/>
                  </a:lnTo>
                  <a:lnTo>
                    <a:pt x="16831" y="19601"/>
                  </a:lnTo>
                  <a:lnTo>
                    <a:pt x="16813" y="19615"/>
                  </a:lnTo>
                  <a:lnTo>
                    <a:pt x="16793" y="19627"/>
                  </a:lnTo>
                  <a:lnTo>
                    <a:pt x="16769" y="19641"/>
                  </a:lnTo>
                  <a:lnTo>
                    <a:pt x="16743" y="19652"/>
                  </a:lnTo>
                  <a:lnTo>
                    <a:pt x="16713" y="19663"/>
                  </a:lnTo>
                  <a:lnTo>
                    <a:pt x="16681" y="19672"/>
                  </a:lnTo>
                  <a:lnTo>
                    <a:pt x="16648" y="19680"/>
                  </a:lnTo>
                  <a:lnTo>
                    <a:pt x="16613" y="19687"/>
                  </a:lnTo>
                  <a:lnTo>
                    <a:pt x="16572" y="19692"/>
                  </a:lnTo>
                  <a:lnTo>
                    <a:pt x="16534" y="19697"/>
                  </a:lnTo>
                  <a:lnTo>
                    <a:pt x="16495" y="19699"/>
                  </a:lnTo>
                  <a:lnTo>
                    <a:pt x="16451" y="19700"/>
                  </a:lnTo>
                  <a:lnTo>
                    <a:pt x="5149" y="19700"/>
                  </a:lnTo>
                  <a:lnTo>
                    <a:pt x="5105" y="19699"/>
                  </a:lnTo>
                  <a:lnTo>
                    <a:pt x="5066" y="19697"/>
                  </a:lnTo>
                  <a:lnTo>
                    <a:pt x="5022" y="19692"/>
                  </a:lnTo>
                  <a:lnTo>
                    <a:pt x="4987" y="19687"/>
                  </a:lnTo>
                  <a:lnTo>
                    <a:pt x="4916" y="19672"/>
                  </a:lnTo>
                  <a:lnTo>
                    <a:pt x="4887" y="19663"/>
                  </a:lnTo>
                  <a:lnTo>
                    <a:pt x="4857" y="19652"/>
                  </a:lnTo>
                  <a:lnTo>
                    <a:pt x="4831" y="19641"/>
                  </a:lnTo>
                  <a:lnTo>
                    <a:pt x="4804" y="19627"/>
                  </a:lnTo>
                  <a:lnTo>
                    <a:pt x="4784" y="19615"/>
                  </a:lnTo>
                  <a:lnTo>
                    <a:pt x="4769" y="19601"/>
                  </a:lnTo>
                  <a:lnTo>
                    <a:pt x="4751" y="19586"/>
                  </a:lnTo>
                  <a:lnTo>
                    <a:pt x="4742" y="19570"/>
                  </a:lnTo>
                  <a:lnTo>
                    <a:pt x="4737" y="19553"/>
                  </a:lnTo>
                  <a:lnTo>
                    <a:pt x="4737" y="19522"/>
                  </a:lnTo>
                  <a:lnTo>
                    <a:pt x="4742" y="19504"/>
                  </a:lnTo>
                  <a:lnTo>
                    <a:pt x="4751" y="19489"/>
                  </a:lnTo>
                  <a:lnTo>
                    <a:pt x="4769" y="19474"/>
                  </a:lnTo>
                  <a:lnTo>
                    <a:pt x="4784" y="19461"/>
                  </a:lnTo>
                  <a:lnTo>
                    <a:pt x="4804" y="19447"/>
                  </a:lnTo>
                  <a:lnTo>
                    <a:pt x="4831" y="19433"/>
                  </a:lnTo>
                  <a:lnTo>
                    <a:pt x="4857" y="19423"/>
                  </a:lnTo>
                  <a:lnTo>
                    <a:pt x="4887" y="19412"/>
                  </a:lnTo>
                  <a:lnTo>
                    <a:pt x="4916" y="19402"/>
                  </a:lnTo>
                  <a:lnTo>
                    <a:pt x="4952" y="19394"/>
                  </a:lnTo>
                  <a:lnTo>
                    <a:pt x="5022" y="19382"/>
                  </a:lnTo>
                  <a:lnTo>
                    <a:pt x="5066" y="19378"/>
                  </a:lnTo>
                  <a:lnTo>
                    <a:pt x="5105" y="19376"/>
                  </a:lnTo>
                  <a:lnTo>
                    <a:pt x="5149" y="19374"/>
                  </a:lnTo>
                  <a:close/>
                  <a:moveTo>
                    <a:pt x="2074" y="3564"/>
                  </a:moveTo>
                  <a:lnTo>
                    <a:pt x="19523" y="3564"/>
                  </a:lnTo>
                  <a:lnTo>
                    <a:pt x="19565" y="3566"/>
                  </a:lnTo>
                  <a:lnTo>
                    <a:pt x="19603" y="3567"/>
                  </a:lnTo>
                  <a:lnTo>
                    <a:pt x="19644" y="3568"/>
                  </a:lnTo>
                  <a:lnTo>
                    <a:pt x="19682" y="3570"/>
                  </a:lnTo>
                  <a:lnTo>
                    <a:pt x="19718" y="3575"/>
                  </a:lnTo>
                  <a:lnTo>
                    <a:pt x="19794" y="3583"/>
                  </a:lnTo>
                  <a:lnTo>
                    <a:pt x="19865" y="3595"/>
                  </a:lnTo>
                  <a:lnTo>
                    <a:pt x="19897" y="3602"/>
                  </a:lnTo>
                  <a:lnTo>
                    <a:pt x="19930" y="3608"/>
                  </a:lnTo>
                  <a:lnTo>
                    <a:pt x="19962" y="3617"/>
                  </a:lnTo>
                  <a:lnTo>
                    <a:pt x="20021" y="3634"/>
                  </a:lnTo>
                  <a:lnTo>
                    <a:pt x="20080" y="3653"/>
                  </a:lnTo>
                  <a:lnTo>
                    <a:pt x="20107" y="3664"/>
                  </a:lnTo>
                  <a:lnTo>
                    <a:pt x="20154" y="3686"/>
                  </a:lnTo>
                  <a:lnTo>
                    <a:pt x="20195" y="3710"/>
                  </a:lnTo>
                  <a:lnTo>
                    <a:pt x="20216" y="3724"/>
                  </a:lnTo>
                  <a:lnTo>
                    <a:pt x="20230" y="3736"/>
                  </a:lnTo>
                  <a:lnTo>
                    <a:pt x="20248" y="3749"/>
                  </a:lnTo>
                  <a:lnTo>
                    <a:pt x="20263" y="3763"/>
                  </a:lnTo>
                  <a:lnTo>
                    <a:pt x="20274" y="3777"/>
                  </a:lnTo>
                  <a:lnTo>
                    <a:pt x="20286" y="3791"/>
                  </a:lnTo>
                  <a:lnTo>
                    <a:pt x="20292" y="3805"/>
                  </a:lnTo>
                  <a:lnTo>
                    <a:pt x="20304" y="3821"/>
                  </a:lnTo>
                  <a:lnTo>
                    <a:pt x="20310" y="3850"/>
                  </a:lnTo>
                  <a:lnTo>
                    <a:pt x="20310" y="4595"/>
                  </a:lnTo>
                  <a:lnTo>
                    <a:pt x="20307" y="4612"/>
                  </a:lnTo>
                  <a:lnTo>
                    <a:pt x="20304" y="4627"/>
                  </a:lnTo>
                  <a:lnTo>
                    <a:pt x="20292" y="4641"/>
                  </a:lnTo>
                  <a:lnTo>
                    <a:pt x="20286" y="4656"/>
                  </a:lnTo>
                  <a:lnTo>
                    <a:pt x="20274" y="4669"/>
                  </a:lnTo>
                  <a:lnTo>
                    <a:pt x="20263" y="4685"/>
                  </a:lnTo>
                  <a:lnTo>
                    <a:pt x="20248" y="4698"/>
                  </a:lnTo>
                  <a:lnTo>
                    <a:pt x="20230" y="4712"/>
                  </a:lnTo>
                  <a:lnTo>
                    <a:pt x="20216" y="4724"/>
                  </a:lnTo>
                  <a:lnTo>
                    <a:pt x="20195" y="4737"/>
                  </a:lnTo>
                  <a:lnTo>
                    <a:pt x="20174" y="4750"/>
                  </a:lnTo>
                  <a:lnTo>
                    <a:pt x="20154" y="4761"/>
                  </a:lnTo>
                  <a:lnTo>
                    <a:pt x="20130" y="4773"/>
                  </a:lnTo>
                  <a:lnTo>
                    <a:pt x="20107" y="4784"/>
                  </a:lnTo>
                  <a:lnTo>
                    <a:pt x="20080" y="4793"/>
                  </a:lnTo>
                  <a:lnTo>
                    <a:pt x="19992" y="4823"/>
                  </a:lnTo>
                  <a:lnTo>
                    <a:pt x="19962" y="4830"/>
                  </a:lnTo>
                  <a:lnTo>
                    <a:pt x="19930" y="4838"/>
                  </a:lnTo>
                  <a:lnTo>
                    <a:pt x="19897" y="4846"/>
                  </a:lnTo>
                  <a:lnTo>
                    <a:pt x="19865" y="4852"/>
                  </a:lnTo>
                  <a:lnTo>
                    <a:pt x="19830" y="4859"/>
                  </a:lnTo>
                  <a:lnTo>
                    <a:pt x="19794" y="4864"/>
                  </a:lnTo>
                  <a:lnTo>
                    <a:pt x="19756" y="4868"/>
                  </a:lnTo>
                  <a:lnTo>
                    <a:pt x="19718" y="4872"/>
                  </a:lnTo>
                  <a:lnTo>
                    <a:pt x="19682" y="4876"/>
                  </a:lnTo>
                  <a:lnTo>
                    <a:pt x="19644" y="4879"/>
                  </a:lnTo>
                  <a:lnTo>
                    <a:pt x="19603" y="4880"/>
                  </a:lnTo>
                  <a:lnTo>
                    <a:pt x="19565" y="4882"/>
                  </a:lnTo>
                  <a:lnTo>
                    <a:pt x="2035" y="4882"/>
                  </a:lnTo>
                  <a:lnTo>
                    <a:pt x="1997" y="4880"/>
                  </a:lnTo>
                  <a:lnTo>
                    <a:pt x="1956" y="4879"/>
                  </a:lnTo>
                  <a:lnTo>
                    <a:pt x="1918" y="4876"/>
                  </a:lnTo>
                  <a:lnTo>
                    <a:pt x="1879" y="4872"/>
                  </a:lnTo>
                  <a:lnTo>
                    <a:pt x="1841" y="4868"/>
                  </a:lnTo>
                  <a:lnTo>
                    <a:pt x="1806" y="4864"/>
                  </a:lnTo>
                  <a:lnTo>
                    <a:pt x="1770" y="4859"/>
                  </a:lnTo>
                  <a:lnTo>
                    <a:pt x="1735" y="4852"/>
                  </a:lnTo>
                  <a:lnTo>
                    <a:pt x="1703" y="4846"/>
                  </a:lnTo>
                  <a:lnTo>
                    <a:pt x="1667" y="4838"/>
                  </a:lnTo>
                  <a:lnTo>
                    <a:pt x="1638" y="4830"/>
                  </a:lnTo>
                  <a:lnTo>
                    <a:pt x="1602" y="4823"/>
                  </a:lnTo>
                  <a:lnTo>
                    <a:pt x="1543" y="4803"/>
                  </a:lnTo>
                  <a:lnTo>
                    <a:pt x="1520" y="4793"/>
                  </a:lnTo>
                  <a:lnTo>
                    <a:pt x="1493" y="4784"/>
                  </a:lnTo>
                  <a:lnTo>
                    <a:pt x="1467" y="4773"/>
                  </a:lnTo>
                  <a:lnTo>
                    <a:pt x="1443" y="4761"/>
                  </a:lnTo>
                  <a:lnTo>
                    <a:pt x="1423" y="4750"/>
                  </a:lnTo>
                  <a:lnTo>
                    <a:pt x="1402" y="4737"/>
                  </a:lnTo>
                  <a:lnTo>
                    <a:pt x="1381" y="4724"/>
                  </a:lnTo>
                  <a:lnTo>
                    <a:pt x="1364" y="4712"/>
                  </a:lnTo>
                  <a:lnTo>
                    <a:pt x="1349" y="4698"/>
                  </a:lnTo>
                  <a:lnTo>
                    <a:pt x="1337" y="4685"/>
                  </a:lnTo>
                  <a:lnTo>
                    <a:pt x="1323" y="4669"/>
                  </a:lnTo>
                  <a:lnTo>
                    <a:pt x="1314" y="4656"/>
                  </a:lnTo>
                  <a:lnTo>
                    <a:pt x="1302" y="4641"/>
                  </a:lnTo>
                  <a:lnTo>
                    <a:pt x="1296" y="4627"/>
                  </a:lnTo>
                  <a:lnTo>
                    <a:pt x="1293" y="4612"/>
                  </a:lnTo>
                  <a:lnTo>
                    <a:pt x="1290" y="4595"/>
                  </a:lnTo>
                  <a:lnTo>
                    <a:pt x="1287" y="4580"/>
                  </a:lnTo>
                  <a:lnTo>
                    <a:pt x="1287" y="3866"/>
                  </a:lnTo>
                  <a:lnTo>
                    <a:pt x="1290" y="3850"/>
                  </a:lnTo>
                  <a:lnTo>
                    <a:pt x="1296" y="3821"/>
                  </a:lnTo>
                  <a:lnTo>
                    <a:pt x="1302" y="3805"/>
                  </a:lnTo>
                  <a:lnTo>
                    <a:pt x="1314" y="3791"/>
                  </a:lnTo>
                  <a:lnTo>
                    <a:pt x="1323" y="3777"/>
                  </a:lnTo>
                  <a:lnTo>
                    <a:pt x="1337" y="3763"/>
                  </a:lnTo>
                  <a:lnTo>
                    <a:pt x="1349" y="3749"/>
                  </a:lnTo>
                  <a:lnTo>
                    <a:pt x="1364" y="3736"/>
                  </a:lnTo>
                  <a:lnTo>
                    <a:pt x="1381" y="3724"/>
                  </a:lnTo>
                  <a:lnTo>
                    <a:pt x="1402" y="3710"/>
                  </a:lnTo>
                  <a:lnTo>
                    <a:pt x="1443" y="3686"/>
                  </a:lnTo>
                  <a:lnTo>
                    <a:pt x="1467" y="3675"/>
                  </a:lnTo>
                  <a:lnTo>
                    <a:pt x="1543" y="3643"/>
                  </a:lnTo>
                  <a:lnTo>
                    <a:pt x="1573" y="3634"/>
                  </a:lnTo>
                  <a:lnTo>
                    <a:pt x="1602" y="3625"/>
                  </a:lnTo>
                  <a:lnTo>
                    <a:pt x="1638" y="3617"/>
                  </a:lnTo>
                  <a:lnTo>
                    <a:pt x="1667" y="3608"/>
                  </a:lnTo>
                  <a:lnTo>
                    <a:pt x="1703" y="3602"/>
                  </a:lnTo>
                  <a:lnTo>
                    <a:pt x="1735" y="3595"/>
                  </a:lnTo>
                  <a:lnTo>
                    <a:pt x="1806" y="3583"/>
                  </a:lnTo>
                  <a:lnTo>
                    <a:pt x="1841" y="3579"/>
                  </a:lnTo>
                  <a:lnTo>
                    <a:pt x="1879" y="3575"/>
                  </a:lnTo>
                  <a:lnTo>
                    <a:pt x="1918" y="3570"/>
                  </a:lnTo>
                  <a:lnTo>
                    <a:pt x="1956" y="3568"/>
                  </a:lnTo>
                  <a:lnTo>
                    <a:pt x="1997" y="3567"/>
                  </a:lnTo>
                  <a:lnTo>
                    <a:pt x="2074" y="3564"/>
                  </a:lnTo>
                  <a:close/>
                  <a:moveTo>
                    <a:pt x="2074" y="2126"/>
                  </a:moveTo>
                  <a:lnTo>
                    <a:pt x="19565" y="2126"/>
                  </a:lnTo>
                  <a:lnTo>
                    <a:pt x="19603" y="2127"/>
                  </a:lnTo>
                  <a:lnTo>
                    <a:pt x="19644" y="2128"/>
                  </a:lnTo>
                  <a:lnTo>
                    <a:pt x="19682" y="2132"/>
                  </a:lnTo>
                  <a:lnTo>
                    <a:pt x="19718" y="2136"/>
                  </a:lnTo>
                  <a:lnTo>
                    <a:pt x="19756" y="2139"/>
                  </a:lnTo>
                  <a:lnTo>
                    <a:pt x="19794" y="2144"/>
                  </a:lnTo>
                  <a:lnTo>
                    <a:pt x="19830" y="2149"/>
                  </a:lnTo>
                  <a:lnTo>
                    <a:pt x="19865" y="2156"/>
                  </a:lnTo>
                  <a:lnTo>
                    <a:pt x="19897" y="2162"/>
                  </a:lnTo>
                  <a:lnTo>
                    <a:pt x="19962" y="2177"/>
                  </a:lnTo>
                  <a:lnTo>
                    <a:pt x="19992" y="2186"/>
                  </a:lnTo>
                  <a:lnTo>
                    <a:pt x="20051" y="2205"/>
                  </a:lnTo>
                  <a:lnTo>
                    <a:pt x="20080" y="2214"/>
                  </a:lnTo>
                  <a:lnTo>
                    <a:pt x="20107" y="2224"/>
                  </a:lnTo>
                  <a:lnTo>
                    <a:pt x="20154" y="2246"/>
                  </a:lnTo>
                  <a:lnTo>
                    <a:pt x="20195" y="2271"/>
                  </a:lnTo>
                  <a:lnTo>
                    <a:pt x="20216" y="2284"/>
                  </a:lnTo>
                  <a:lnTo>
                    <a:pt x="20230" y="2296"/>
                  </a:lnTo>
                  <a:lnTo>
                    <a:pt x="20248" y="2310"/>
                  </a:lnTo>
                  <a:lnTo>
                    <a:pt x="20263" y="2323"/>
                  </a:lnTo>
                  <a:lnTo>
                    <a:pt x="20286" y="2352"/>
                  </a:lnTo>
                  <a:lnTo>
                    <a:pt x="20292" y="2367"/>
                  </a:lnTo>
                  <a:lnTo>
                    <a:pt x="20304" y="2381"/>
                  </a:lnTo>
                  <a:lnTo>
                    <a:pt x="20310" y="2411"/>
                  </a:lnTo>
                  <a:lnTo>
                    <a:pt x="20310" y="3157"/>
                  </a:lnTo>
                  <a:lnTo>
                    <a:pt x="20307" y="3172"/>
                  </a:lnTo>
                  <a:lnTo>
                    <a:pt x="20304" y="3187"/>
                  </a:lnTo>
                  <a:lnTo>
                    <a:pt x="20292" y="3202"/>
                  </a:lnTo>
                  <a:lnTo>
                    <a:pt x="20286" y="3217"/>
                  </a:lnTo>
                  <a:lnTo>
                    <a:pt x="20274" y="3231"/>
                  </a:lnTo>
                  <a:lnTo>
                    <a:pt x="20263" y="3245"/>
                  </a:lnTo>
                  <a:lnTo>
                    <a:pt x="20248" y="3259"/>
                  </a:lnTo>
                  <a:lnTo>
                    <a:pt x="20230" y="3272"/>
                  </a:lnTo>
                  <a:lnTo>
                    <a:pt x="20216" y="3284"/>
                  </a:lnTo>
                  <a:lnTo>
                    <a:pt x="20195" y="3298"/>
                  </a:lnTo>
                  <a:lnTo>
                    <a:pt x="20154" y="3322"/>
                  </a:lnTo>
                  <a:lnTo>
                    <a:pt x="20107" y="3344"/>
                  </a:lnTo>
                  <a:lnTo>
                    <a:pt x="20080" y="3355"/>
                  </a:lnTo>
                  <a:lnTo>
                    <a:pt x="20051" y="3365"/>
                  </a:lnTo>
                  <a:lnTo>
                    <a:pt x="20021" y="3373"/>
                  </a:lnTo>
                  <a:lnTo>
                    <a:pt x="19992" y="3383"/>
                  </a:lnTo>
                  <a:lnTo>
                    <a:pt x="19962" y="3392"/>
                  </a:lnTo>
                  <a:lnTo>
                    <a:pt x="19865" y="3413"/>
                  </a:lnTo>
                  <a:lnTo>
                    <a:pt x="19830" y="3419"/>
                  </a:lnTo>
                  <a:lnTo>
                    <a:pt x="19794" y="3424"/>
                  </a:lnTo>
                  <a:lnTo>
                    <a:pt x="19756" y="3429"/>
                  </a:lnTo>
                  <a:lnTo>
                    <a:pt x="19718" y="3433"/>
                  </a:lnTo>
                  <a:lnTo>
                    <a:pt x="19682" y="3437"/>
                  </a:lnTo>
                  <a:lnTo>
                    <a:pt x="19644" y="3440"/>
                  </a:lnTo>
                  <a:lnTo>
                    <a:pt x="19603" y="3441"/>
                  </a:lnTo>
                  <a:lnTo>
                    <a:pt x="19565" y="3443"/>
                  </a:lnTo>
                  <a:lnTo>
                    <a:pt x="2035" y="3443"/>
                  </a:lnTo>
                  <a:lnTo>
                    <a:pt x="1997" y="3441"/>
                  </a:lnTo>
                  <a:lnTo>
                    <a:pt x="1956" y="3440"/>
                  </a:lnTo>
                  <a:lnTo>
                    <a:pt x="1841" y="3429"/>
                  </a:lnTo>
                  <a:lnTo>
                    <a:pt x="1770" y="3419"/>
                  </a:lnTo>
                  <a:lnTo>
                    <a:pt x="1735" y="3413"/>
                  </a:lnTo>
                  <a:lnTo>
                    <a:pt x="1703" y="3406"/>
                  </a:lnTo>
                  <a:lnTo>
                    <a:pt x="1667" y="3399"/>
                  </a:lnTo>
                  <a:lnTo>
                    <a:pt x="1638" y="3392"/>
                  </a:lnTo>
                  <a:lnTo>
                    <a:pt x="1602" y="3383"/>
                  </a:lnTo>
                  <a:lnTo>
                    <a:pt x="1573" y="3373"/>
                  </a:lnTo>
                  <a:lnTo>
                    <a:pt x="1543" y="3365"/>
                  </a:lnTo>
                  <a:lnTo>
                    <a:pt x="1467" y="3333"/>
                  </a:lnTo>
                  <a:lnTo>
                    <a:pt x="1443" y="3322"/>
                  </a:lnTo>
                  <a:lnTo>
                    <a:pt x="1402" y="3298"/>
                  </a:lnTo>
                  <a:lnTo>
                    <a:pt x="1381" y="3284"/>
                  </a:lnTo>
                  <a:lnTo>
                    <a:pt x="1364" y="3272"/>
                  </a:lnTo>
                  <a:lnTo>
                    <a:pt x="1349" y="3259"/>
                  </a:lnTo>
                  <a:lnTo>
                    <a:pt x="1337" y="3245"/>
                  </a:lnTo>
                  <a:lnTo>
                    <a:pt x="1323" y="3231"/>
                  </a:lnTo>
                  <a:lnTo>
                    <a:pt x="1314" y="3217"/>
                  </a:lnTo>
                  <a:lnTo>
                    <a:pt x="1302" y="3202"/>
                  </a:lnTo>
                  <a:lnTo>
                    <a:pt x="1296" y="3187"/>
                  </a:lnTo>
                  <a:lnTo>
                    <a:pt x="1293" y="3172"/>
                  </a:lnTo>
                  <a:lnTo>
                    <a:pt x="1290" y="3157"/>
                  </a:lnTo>
                  <a:lnTo>
                    <a:pt x="1287" y="3142"/>
                  </a:lnTo>
                  <a:lnTo>
                    <a:pt x="1287" y="2428"/>
                  </a:lnTo>
                  <a:lnTo>
                    <a:pt x="1290" y="2411"/>
                  </a:lnTo>
                  <a:lnTo>
                    <a:pt x="1296" y="2381"/>
                  </a:lnTo>
                  <a:lnTo>
                    <a:pt x="1302" y="2367"/>
                  </a:lnTo>
                  <a:lnTo>
                    <a:pt x="1314" y="2352"/>
                  </a:lnTo>
                  <a:lnTo>
                    <a:pt x="1323" y="2338"/>
                  </a:lnTo>
                  <a:lnTo>
                    <a:pt x="1337" y="2323"/>
                  </a:lnTo>
                  <a:lnTo>
                    <a:pt x="1349" y="2310"/>
                  </a:lnTo>
                  <a:lnTo>
                    <a:pt x="1364" y="2296"/>
                  </a:lnTo>
                  <a:lnTo>
                    <a:pt x="1381" y="2284"/>
                  </a:lnTo>
                  <a:lnTo>
                    <a:pt x="1402" y="2271"/>
                  </a:lnTo>
                  <a:lnTo>
                    <a:pt x="1443" y="2246"/>
                  </a:lnTo>
                  <a:lnTo>
                    <a:pt x="1467" y="2235"/>
                  </a:lnTo>
                  <a:lnTo>
                    <a:pt x="1520" y="2214"/>
                  </a:lnTo>
                  <a:lnTo>
                    <a:pt x="1543" y="2205"/>
                  </a:lnTo>
                  <a:lnTo>
                    <a:pt x="1602" y="2186"/>
                  </a:lnTo>
                  <a:lnTo>
                    <a:pt x="1638" y="2177"/>
                  </a:lnTo>
                  <a:lnTo>
                    <a:pt x="1667" y="2170"/>
                  </a:lnTo>
                  <a:lnTo>
                    <a:pt x="1703" y="2162"/>
                  </a:lnTo>
                  <a:lnTo>
                    <a:pt x="1735" y="2156"/>
                  </a:lnTo>
                  <a:lnTo>
                    <a:pt x="1770" y="2149"/>
                  </a:lnTo>
                  <a:lnTo>
                    <a:pt x="1841" y="2139"/>
                  </a:lnTo>
                  <a:lnTo>
                    <a:pt x="1956" y="2128"/>
                  </a:lnTo>
                  <a:lnTo>
                    <a:pt x="1997" y="2127"/>
                  </a:lnTo>
                  <a:lnTo>
                    <a:pt x="2035" y="2126"/>
                  </a:lnTo>
                  <a:lnTo>
                    <a:pt x="2074" y="2126"/>
                  </a:lnTo>
                  <a:close/>
                  <a:moveTo>
                    <a:pt x="2074" y="688"/>
                  </a:moveTo>
                  <a:lnTo>
                    <a:pt x="19565" y="688"/>
                  </a:lnTo>
                  <a:lnTo>
                    <a:pt x="19603" y="689"/>
                  </a:lnTo>
                  <a:lnTo>
                    <a:pt x="19644" y="690"/>
                  </a:lnTo>
                  <a:lnTo>
                    <a:pt x="19682" y="692"/>
                  </a:lnTo>
                  <a:lnTo>
                    <a:pt x="19718" y="696"/>
                  </a:lnTo>
                  <a:lnTo>
                    <a:pt x="19756" y="701"/>
                  </a:lnTo>
                  <a:lnTo>
                    <a:pt x="19794" y="705"/>
                  </a:lnTo>
                  <a:lnTo>
                    <a:pt x="19865" y="717"/>
                  </a:lnTo>
                  <a:lnTo>
                    <a:pt x="19897" y="724"/>
                  </a:lnTo>
                  <a:lnTo>
                    <a:pt x="19930" y="730"/>
                  </a:lnTo>
                  <a:lnTo>
                    <a:pt x="19962" y="739"/>
                  </a:lnTo>
                  <a:lnTo>
                    <a:pt x="19992" y="746"/>
                  </a:lnTo>
                  <a:lnTo>
                    <a:pt x="20080" y="775"/>
                  </a:lnTo>
                  <a:lnTo>
                    <a:pt x="20107" y="786"/>
                  </a:lnTo>
                  <a:lnTo>
                    <a:pt x="20130" y="797"/>
                  </a:lnTo>
                  <a:lnTo>
                    <a:pt x="20154" y="809"/>
                  </a:lnTo>
                  <a:lnTo>
                    <a:pt x="20174" y="819"/>
                  </a:lnTo>
                  <a:lnTo>
                    <a:pt x="20195" y="831"/>
                  </a:lnTo>
                  <a:lnTo>
                    <a:pt x="20216" y="845"/>
                  </a:lnTo>
                  <a:lnTo>
                    <a:pt x="20248" y="871"/>
                  </a:lnTo>
                  <a:lnTo>
                    <a:pt x="20263" y="885"/>
                  </a:lnTo>
                  <a:lnTo>
                    <a:pt x="20274" y="899"/>
                  </a:lnTo>
                  <a:lnTo>
                    <a:pt x="20286" y="913"/>
                  </a:lnTo>
                  <a:lnTo>
                    <a:pt x="20292" y="927"/>
                  </a:lnTo>
                  <a:lnTo>
                    <a:pt x="20304" y="942"/>
                  </a:lnTo>
                  <a:lnTo>
                    <a:pt x="20310" y="974"/>
                  </a:lnTo>
                  <a:lnTo>
                    <a:pt x="20310" y="1718"/>
                  </a:lnTo>
                  <a:lnTo>
                    <a:pt x="20307" y="1733"/>
                  </a:lnTo>
                  <a:lnTo>
                    <a:pt x="20304" y="1749"/>
                  </a:lnTo>
                  <a:lnTo>
                    <a:pt x="20292" y="1763"/>
                  </a:lnTo>
                  <a:lnTo>
                    <a:pt x="20286" y="1778"/>
                  </a:lnTo>
                  <a:lnTo>
                    <a:pt x="20274" y="1791"/>
                  </a:lnTo>
                  <a:lnTo>
                    <a:pt x="20263" y="1806"/>
                  </a:lnTo>
                  <a:lnTo>
                    <a:pt x="20248" y="1819"/>
                  </a:lnTo>
                  <a:lnTo>
                    <a:pt x="20216" y="1846"/>
                  </a:lnTo>
                  <a:lnTo>
                    <a:pt x="20195" y="1859"/>
                  </a:lnTo>
                  <a:lnTo>
                    <a:pt x="20154" y="1884"/>
                  </a:lnTo>
                  <a:lnTo>
                    <a:pt x="20130" y="1893"/>
                  </a:lnTo>
                  <a:lnTo>
                    <a:pt x="20107" y="1904"/>
                  </a:lnTo>
                  <a:lnTo>
                    <a:pt x="20080" y="1915"/>
                  </a:lnTo>
                  <a:lnTo>
                    <a:pt x="19992" y="1945"/>
                  </a:lnTo>
                  <a:lnTo>
                    <a:pt x="19962" y="1952"/>
                  </a:lnTo>
                  <a:lnTo>
                    <a:pt x="19930" y="1960"/>
                  </a:lnTo>
                  <a:lnTo>
                    <a:pt x="19897" y="1968"/>
                  </a:lnTo>
                  <a:lnTo>
                    <a:pt x="19865" y="1974"/>
                  </a:lnTo>
                  <a:lnTo>
                    <a:pt x="19794" y="1986"/>
                  </a:lnTo>
                  <a:lnTo>
                    <a:pt x="19756" y="1990"/>
                  </a:lnTo>
                  <a:lnTo>
                    <a:pt x="19718" y="1995"/>
                  </a:lnTo>
                  <a:lnTo>
                    <a:pt x="19682" y="1998"/>
                  </a:lnTo>
                  <a:lnTo>
                    <a:pt x="19644" y="2001"/>
                  </a:lnTo>
                  <a:lnTo>
                    <a:pt x="19603" y="2002"/>
                  </a:lnTo>
                  <a:lnTo>
                    <a:pt x="19565" y="2003"/>
                  </a:lnTo>
                  <a:lnTo>
                    <a:pt x="19523" y="2004"/>
                  </a:lnTo>
                  <a:lnTo>
                    <a:pt x="2074" y="2004"/>
                  </a:lnTo>
                  <a:lnTo>
                    <a:pt x="1997" y="2002"/>
                  </a:lnTo>
                  <a:lnTo>
                    <a:pt x="1956" y="2001"/>
                  </a:lnTo>
                  <a:lnTo>
                    <a:pt x="1918" y="1998"/>
                  </a:lnTo>
                  <a:lnTo>
                    <a:pt x="1879" y="1995"/>
                  </a:lnTo>
                  <a:lnTo>
                    <a:pt x="1841" y="1990"/>
                  </a:lnTo>
                  <a:lnTo>
                    <a:pt x="1806" y="1986"/>
                  </a:lnTo>
                  <a:lnTo>
                    <a:pt x="1735" y="1974"/>
                  </a:lnTo>
                  <a:lnTo>
                    <a:pt x="1703" y="1968"/>
                  </a:lnTo>
                  <a:lnTo>
                    <a:pt x="1667" y="1960"/>
                  </a:lnTo>
                  <a:lnTo>
                    <a:pt x="1638" y="1952"/>
                  </a:lnTo>
                  <a:lnTo>
                    <a:pt x="1602" y="1945"/>
                  </a:lnTo>
                  <a:lnTo>
                    <a:pt x="1543" y="1925"/>
                  </a:lnTo>
                  <a:lnTo>
                    <a:pt x="1443" y="1884"/>
                  </a:lnTo>
                  <a:lnTo>
                    <a:pt x="1402" y="1859"/>
                  </a:lnTo>
                  <a:lnTo>
                    <a:pt x="1381" y="1846"/>
                  </a:lnTo>
                  <a:lnTo>
                    <a:pt x="1364" y="1834"/>
                  </a:lnTo>
                  <a:lnTo>
                    <a:pt x="1349" y="1819"/>
                  </a:lnTo>
                  <a:lnTo>
                    <a:pt x="1337" y="1806"/>
                  </a:lnTo>
                  <a:lnTo>
                    <a:pt x="1323" y="1791"/>
                  </a:lnTo>
                  <a:lnTo>
                    <a:pt x="1314" y="1778"/>
                  </a:lnTo>
                  <a:lnTo>
                    <a:pt x="1302" y="1763"/>
                  </a:lnTo>
                  <a:lnTo>
                    <a:pt x="1296" y="1749"/>
                  </a:lnTo>
                  <a:lnTo>
                    <a:pt x="1293" y="1733"/>
                  </a:lnTo>
                  <a:lnTo>
                    <a:pt x="1290" y="1718"/>
                  </a:lnTo>
                  <a:lnTo>
                    <a:pt x="1287" y="1702"/>
                  </a:lnTo>
                  <a:lnTo>
                    <a:pt x="1287" y="988"/>
                  </a:lnTo>
                  <a:lnTo>
                    <a:pt x="1290" y="974"/>
                  </a:lnTo>
                  <a:lnTo>
                    <a:pt x="1296" y="942"/>
                  </a:lnTo>
                  <a:lnTo>
                    <a:pt x="1302" y="927"/>
                  </a:lnTo>
                  <a:lnTo>
                    <a:pt x="1314" y="913"/>
                  </a:lnTo>
                  <a:lnTo>
                    <a:pt x="1323" y="899"/>
                  </a:lnTo>
                  <a:lnTo>
                    <a:pt x="1337" y="885"/>
                  </a:lnTo>
                  <a:lnTo>
                    <a:pt x="1349" y="871"/>
                  </a:lnTo>
                  <a:lnTo>
                    <a:pt x="1364" y="857"/>
                  </a:lnTo>
                  <a:lnTo>
                    <a:pt x="1381" y="845"/>
                  </a:lnTo>
                  <a:lnTo>
                    <a:pt x="1402" y="831"/>
                  </a:lnTo>
                  <a:lnTo>
                    <a:pt x="1423" y="819"/>
                  </a:lnTo>
                  <a:lnTo>
                    <a:pt x="1443" y="809"/>
                  </a:lnTo>
                  <a:lnTo>
                    <a:pt x="1467" y="797"/>
                  </a:lnTo>
                  <a:lnTo>
                    <a:pt x="1543" y="765"/>
                  </a:lnTo>
                  <a:lnTo>
                    <a:pt x="1602" y="746"/>
                  </a:lnTo>
                  <a:lnTo>
                    <a:pt x="1638" y="739"/>
                  </a:lnTo>
                  <a:lnTo>
                    <a:pt x="1667" y="730"/>
                  </a:lnTo>
                  <a:lnTo>
                    <a:pt x="1703" y="724"/>
                  </a:lnTo>
                  <a:lnTo>
                    <a:pt x="1735" y="717"/>
                  </a:lnTo>
                  <a:lnTo>
                    <a:pt x="1806" y="705"/>
                  </a:lnTo>
                  <a:lnTo>
                    <a:pt x="1841" y="701"/>
                  </a:lnTo>
                  <a:lnTo>
                    <a:pt x="1879" y="696"/>
                  </a:lnTo>
                  <a:lnTo>
                    <a:pt x="1918" y="692"/>
                  </a:lnTo>
                  <a:lnTo>
                    <a:pt x="1956" y="690"/>
                  </a:lnTo>
                  <a:lnTo>
                    <a:pt x="1997" y="689"/>
                  </a:lnTo>
                  <a:lnTo>
                    <a:pt x="2035" y="688"/>
                  </a:lnTo>
                  <a:lnTo>
                    <a:pt x="2074" y="688"/>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0" name="AutoShape 99"/>
            <p:cNvSpPr>
              <a:spLocks/>
            </p:cNvSpPr>
            <p:nvPr/>
          </p:nvSpPr>
          <p:spPr bwMode="auto">
            <a:xfrm>
              <a:off x="451050" y="39793"/>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75" y="0"/>
                  </a:lnTo>
                  <a:lnTo>
                    <a:pt x="20146" y="198"/>
                  </a:lnTo>
                  <a:lnTo>
                    <a:pt x="20315" y="495"/>
                  </a:lnTo>
                  <a:lnTo>
                    <a:pt x="20654" y="1288"/>
                  </a:lnTo>
                  <a:lnTo>
                    <a:pt x="20806" y="1883"/>
                  </a:lnTo>
                  <a:lnTo>
                    <a:pt x="20924" y="2477"/>
                  </a:lnTo>
                  <a:lnTo>
                    <a:pt x="21059" y="3171"/>
                  </a:lnTo>
                  <a:lnTo>
                    <a:pt x="21194" y="3963"/>
                  </a:lnTo>
                  <a:lnTo>
                    <a:pt x="21279" y="4855"/>
                  </a:lnTo>
                  <a:lnTo>
                    <a:pt x="21380" y="5747"/>
                  </a:lnTo>
                  <a:lnTo>
                    <a:pt x="21482" y="6539"/>
                  </a:lnTo>
                  <a:lnTo>
                    <a:pt x="21532" y="7530"/>
                  </a:lnTo>
                  <a:lnTo>
                    <a:pt x="21566" y="8620"/>
                  </a:lnTo>
                  <a:lnTo>
                    <a:pt x="21600" y="9809"/>
                  </a:lnTo>
                  <a:lnTo>
                    <a:pt x="21600" y="11989"/>
                  </a:lnTo>
                  <a:lnTo>
                    <a:pt x="21566" y="12980"/>
                  </a:lnTo>
                  <a:lnTo>
                    <a:pt x="21532" y="14070"/>
                  </a:lnTo>
                  <a:lnTo>
                    <a:pt x="21482" y="15061"/>
                  </a:lnTo>
                  <a:lnTo>
                    <a:pt x="21279" y="16844"/>
                  </a:lnTo>
                  <a:lnTo>
                    <a:pt x="21194" y="17637"/>
                  </a:lnTo>
                  <a:lnTo>
                    <a:pt x="21059" y="18429"/>
                  </a:lnTo>
                  <a:lnTo>
                    <a:pt x="20924" y="19123"/>
                  </a:lnTo>
                  <a:lnTo>
                    <a:pt x="20806" y="19817"/>
                  </a:lnTo>
                  <a:lnTo>
                    <a:pt x="20654" y="20312"/>
                  </a:lnTo>
                  <a:lnTo>
                    <a:pt x="20485" y="20807"/>
                  </a:lnTo>
                  <a:lnTo>
                    <a:pt x="20146" y="21402"/>
                  </a:lnTo>
                  <a:lnTo>
                    <a:pt x="19775" y="21600"/>
                  </a:lnTo>
                  <a:lnTo>
                    <a:pt x="1825" y="21600"/>
                  </a:lnTo>
                  <a:lnTo>
                    <a:pt x="1454" y="21402"/>
                  </a:lnTo>
                  <a:lnTo>
                    <a:pt x="1115" y="20807"/>
                  </a:lnTo>
                  <a:lnTo>
                    <a:pt x="946" y="20312"/>
                  </a:lnTo>
                  <a:lnTo>
                    <a:pt x="794" y="19817"/>
                  </a:lnTo>
                  <a:lnTo>
                    <a:pt x="676" y="19123"/>
                  </a:lnTo>
                  <a:lnTo>
                    <a:pt x="541" y="18429"/>
                  </a:lnTo>
                  <a:lnTo>
                    <a:pt x="406" y="17637"/>
                  </a:lnTo>
                  <a:lnTo>
                    <a:pt x="321" y="16844"/>
                  </a:lnTo>
                  <a:lnTo>
                    <a:pt x="220" y="15952"/>
                  </a:lnTo>
                  <a:lnTo>
                    <a:pt x="152" y="15061"/>
                  </a:lnTo>
                  <a:lnTo>
                    <a:pt x="68" y="14070"/>
                  </a:lnTo>
                  <a:lnTo>
                    <a:pt x="34" y="12980"/>
                  </a:lnTo>
                  <a:lnTo>
                    <a:pt x="0" y="11989"/>
                  </a:lnTo>
                  <a:lnTo>
                    <a:pt x="0" y="9809"/>
                  </a:lnTo>
                  <a:lnTo>
                    <a:pt x="34" y="8620"/>
                  </a:lnTo>
                  <a:lnTo>
                    <a:pt x="68" y="7530"/>
                  </a:lnTo>
                  <a:lnTo>
                    <a:pt x="220" y="5747"/>
                  </a:lnTo>
                  <a:lnTo>
                    <a:pt x="321" y="4855"/>
                  </a:lnTo>
                  <a:lnTo>
                    <a:pt x="406" y="3963"/>
                  </a:lnTo>
                  <a:lnTo>
                    <a:pt x="541" y="3171"/>
                  </a:lnTo>
                  <a:lnTo>
                    <a:pt x="676" y="2477"/>
                  </a:lnTo>
                  <a:lnTo>
                    <a:pt x="794" y="1883"/>
                  </a:lnTo>
                  <a:lnTo>
                    <a:pt x="946" y="1288"/>
                  </a:lnTo>
                  <a:lnTo>
                    <a:pt x="1285" y="495"/>
                  </a:lnTo>
                  <a:lnTo>
                    <a:pt x="1454" y="198"/>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1" name="AutoShape 100"/>
            <p:cNvSpPr>
              <a:spLocks/>
            </p:cNvSpPr>
            <p:nvPr/>
          </p:nvSpPr>
          <p:spPr bwMode="auto">
            <a:xfrm>
              <a:off x="305378"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4046" y="21125"/>
                  </a:lnTo>
                  <a:lnTo>
                    <a:pt x="15108" y="20769"/>
                  </a:lnTo>
                  <a:lnTo>
                    <a:pt x="16052" y="20176"/>
                  </a:lnTo>
                  <a:lnTo>
                    <a:pt x="17705" y="19226"/>
                  </a:lnTo>
                  <a:lnTo>
                    <a:pt x="18531" y="18396"/>
                  </a:lnTo>
                  <a:lnTo>
                    <a:pt x="19121" y="17565"/>
                  </a:lnTo>
                  <a:lnTo>
                    <a:pt x="19830" y="16853"/>
                  </a:lnTo>
                  <a:lnTo>
                    <a:pt x="20302" y="15903"/>
                  </a:lnTo>
                  <a:lnTo>
                    <a:pt x="20892" y="14954"/>
                  </a:lnTo>
                  <a:lnTo>
                    <a:pt x="21128" y="13886"/>
                  </a:lnTo>
                  <a:lnTo>
                    <a:pt x="21364" y="12936"/>
                  </a:lnTo>
                  <a:lnTo>
                    <a:pt x="21600" y="11749"/>
                  </a:lnTo>
                  <a:lnTo>
                    <a:pt x="21600" y="9732"/>
                  </a:lnTo>
                  <a:lnTo>
                    <a:pt x="21364" y="8545"/>
                  </a:lnTo>
                  <a:lnTo>
                    <a:pt x="21128" y="7596"/>
                  </a:lnTo>
                  <a:lnTo>
                    <a:pt x="20892" y="6527"/>
                  </a:lnTo>
                  <a:lnTo>
                    <a:pt x="20302" y="5578"/>
                  </a:lnTo>
                  <a:lnTo>
                    <a:pt x="19830" y="4747"/>
                  </a:lnTo>
                  <a:lnTo>
                    <a:pt x="19121" y="3916"/>
                  </a:lnTo>
                  <a:lnTo>
                    <a:pt x="18531" y="3086"/>
                  </a:lnTo>
                  <a:lnTo>
                    <a:pt x="17705" y="2492"/>
                  </a:lnTo>
                  <a:lnTo>
                    <a:pt x="16879" y="1780"/>
                  </a:lnTo>
                  <a:lnTo>
                    <a:pt x="16052" y="1305"/>
                  </a:lnTo>
                  <a:lnTo>
                    <a:pt x="15108" y="712"/>
                  </a:lnTo>
                  <a:lnTo>
                    <a:pt x="14046" y="356"/>
                  </a:lnTo>
                  <a:lnTo>
                    <a:pt x="12984" y="119"/>
                  </a:lnTo>
                  <a:lnTo>
                    <a:pt x="11921" y="0"/>
                  </a:lnTo>
                  <a:lnTo>
                    <a:pt x="9679" y="0"/>
                  </a:lnTo>
                  <a:lnTo>
                    <a:pt x="8616" y="119"/>
                  </a:lnTo>
                  <a:lnTo>
                    <a:pt x="7672" y="356"/>
                  </a:lnTo>
                  <a:lnTo>
                    <a:pt x="6728" y="712"/>
                  </a:lnTo>
                  <a:lnTo>
                    <a:pt x="5784" y="1305"/>
                  </a:lnTo>
                  <a:lnTo>
                    <a:pt x="4839" y="1780"/>
                  </a:lnTo>
                  <a:lnTo>
                    <a:pt x="4013" y="2492"/>
                  </a:lnTo>
                  <a:lnTo>
                    <a:pt x="3305" y="3086"/>
                  </a:lnTo>
                  <a:lnTo>
                    <a:pt x="2479" y="3916"/>
                  </a:lnTo>
                  <a:lnTo>
                    <a:pt x="1298" y="5578"/>
                  </a:lnTo>
                  <a:lnTo>
                    <a:pt x="944" y="6527"/>
                  </a:lnTo>
                  <a:lnTo>
                    <a:pt x="590" y="7596"/>
                  </a:lnTo>
                  <a:lnTo>
                    <a:pt x="236" y="8545"/>
                  </a:lnTo>
                  <a:lnTo>
                    <a:pt x="118" y="9732"/>
                  </a:lnTo>
                  <a:lnTo>
                    <a:pt x="0" y="10800"/>
                  </a:lnTo>
                  <a:lnTo>
                    <a:pt x="118" y="11749"/>
                  </a:lnTo>
                  <a:lnTo>
                    <a:pt x="236" y="12936"/>
                  </a:lnTo>
                  <a:lnTo>
                    <a:pt x="590" y="13886"/>
                  </a:lnTo>
                  <a:lnTo>
                    <a:pt x="944" y="14954"/>
                  </a:lnTo>
                  <a:lnTo>
                    <a:pt x="1298" y="15903"/>
                  </a:lnTo>
                  <a:lnTo>
                    <a:pt x="1889" y="16853"/>
                  </a:lnTo>
                  <a:lnTo>
                    <a:pt x="2479" y="17565"/>
                  </a:lnTo>
                  <a:lnTo>
                    <a:pt x="3305" y="18396"/>
                  </a:lnTo>
                  <a:lnTo>
                    <a:pt x="4013" y="19226"/>
                  </a:lnTo>
                  <a:lnTo>
                    <a:pt x="4839" y="19701"/>
                  </a:lnTo>
                  <a:lnTo>
                    <a:pt x="5784" y="20176"/>
                  </a:lnTo>
                  <a:lnTo>
                    <a:pt x="6728" y="20769"/>
                  </a:lnTo>
                  <a:lnTo>
                    <a:pt x="7672" y="21125"/>
                  </a:lnTo>
                  <a:lnTo>
                    <a:pt x="8616" y="21363"/>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2" name="AutoShape 101"/>
            <p:cNvSpPr>
              <a:spLocks/>
            </p:cNvSpPr>
            <p:nvPr/>
          </p:nvSpPr>
          <p:spPr bwMode="auto">
            <a:xfrm>
              <a:off x="314568"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4004" y="21125"/>
                  </a:lnTo>
                  <a:lnTo>
                    <a:pt x="15073" y="20769"/>
                  </a:lnTo>
                  <a:lnTo>
                    <a:pt x="15903" y="20176"/>
                  </a:lnTo>
                  <a:lnTo>
                    <a:pt x="16853" y="19701"/>
                  </a:lnTo>
                  <a:lnTo>
                    <a:pt x="17684" y="19226"/>
                  </a:lnTo>
                  <a:lnTo>
                    <a:pt x="19108" y="17565"/>
                  </a:lnTo>
                  <a:lnTo>
                    <a:pt x="19820" y="16853"/>
                  </a:lnTo>
                  <a:lnTo>
                    <a:pt x="20769" y="14954"/>
                  </a:lnTo>
                  <a:lnTo>
                    <a:pt x="21244" y="13886"/>
                  </a:lnTo>
                  <a:lnTo>
                    <a:pt x="21481" y="12936"/>
                  </a:lnTo>
                  <a:lnTo>
                    <a:pt x="21600" y="11749"/>
                  </a:lnTo>
                  <a:lnTo>
                    <a:pt x="21600" y="9732"/>
                  </a:lnTo>
                  <a:lnTo>
                    <a:pt x="21481" y="8545"/>
                  </a:lnTo>
                  <a:lnTo>
                    <a:pt x="21244" y="7596"/>
                  </a:lnTo>
                  <a:lnTo>
                    <a:pt x="20769" y="6527"/>
                  </a:lnTo>
                  <a:lnTo>
                    <a:pt x="20295" y="5578"/>
                  </a:lnTo>
                  <a:lnTo>
                    <a:pt x="19820" y="4747"/>
                  </a:lnTo>
                  <a:lnTo>
                    <a:pt x="18396" y="3086"/>
                  </a:lnTo>
                  <a:lnTo>
                    <a:pt x="17684" y="2492"/>
                  </a:lnTo>
                  <a:lnTo>
                    <a:pt x="16853" y="1780"/>
                  </a:lnTo>
                  <a:lnTo>
                    <a:pt x="15903" y="1305"/>
                  </a:lnTo>
                  <a:lnTo>
                    <a:pt x="15073" y="712"/>
                  </a:lnTo>
                  <a:lnTo>
                    <a:pt x="14004" y="356"/>
                  </a:lnTo>
                  <a:lnTo>
                    <a:pt x="12936" y="119"/>
                  </a:lnTo>
                  <a:lnTo>
                    <a:pt x="11868" y="0"/>
                  </a:lnTo>
                  <a:lnTo>
                    <a:pt x="9613" y="0"/>
                  </a:lnTo>
                  <a:lnTo>
                    <a:pt x="8545" y="119"/>
                  </a:lnTo>
                  <a:lnTo>
                    <a:pt x="7477" y="356"/>
                  </a:lnTo>
                  <a:lnTo>
                    <a:pt x="6646" y="712"/>
                  </a:lnTo>
                  <a:lnTo>
                    <a:pt x="5697" y="1305"/>
                  </a:lnTo>
                  <a:lnTo>
                    <a:pt x="4747" y="1780"/>
                  </a:lnTo>
                  <a:lnTo>
                    <a:pt x="3798" y="2492"/>
                  </a:lnTo>
                  <a:lnTo>
                    <a:pt x="2374" y="3916"/>
                  </a:lnTo>
                  <a:lnTo>
                    <a:pt x="1899" y="4747"/>
                  </a:lnTo>
                  <a:lnTo>
                    <a:pt x="1187" y="5578"/>
                  </a:lnTo>
                  <a:lnTo>
                    <a:pt x="831" y="6527"/>
                  </a:lnTo>
                  <a:lnTo>
                    <a:pt x="475" y="7596"/>
                  </a:lnTo>
                  <a:lnTo>
                    <a:pt x="119" y="8545"/>
                  </a:lnTo>
                  <a:lnTo>
                    <a:pt x="0" y="9732"/>
                  </a:lnTo>
                  <a:lnTo>
                    <a:pt x="0" y="11749"/>
                  </a:lnTo>
                  <a:lnTo>
                    <a:pt x="119" y="12936"/>
                  </a:lnTo>
                  <a:lnTo>
                    <a:pt x="475" y="13886"/>
                  </a:lnTo>
                  <a:lnTo>
                    <a:pt x="831" y="14954"/>
                  </a:lnTo>
                  <a:lnTo>
                    <a:pt x="1187" y="15903"/>
                  </a:lnTo>
                  <a:lnTo>
                    <a:pt x="1899" y="16853"/>
                  </a:lnTo>
                  <a:lnTo>
                    <a:pt x="2374" y="17565"/>
                  </a:lnTo>
                  <a:lnTo>
                    <a:pt x="3204" y="18396"/>
                  </a:lnTo>
                  <a:lnTo>
                    <a:pt x="3798" y="19226"/>
                  </a:lnTo>
                  <a:lnTo>
                    <a:pt x="5697" y="20176"/>
                  </a:lnTo>
                  <a:lnTo>
                    <a:pt x="6646" y="20769"/>
                  </a:lnTo>
                  <a:lnTo>
                    <a:pt x="7477" y="21125"/>
                  </a:lnTo>
                  <a:lnTo>
                    <a:pt x="9613"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3" name="AutoShape 102"/>
            <p:cNvSpPr>
              <a:spLocks/>
            </p:cNvSpPr>
            <p:nvPr/>
          </p:nvSpPr>
          <p:spPr bwMode="auto">
            <a:xfrm>
              <a:off x="323942"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3055" y="21363"/>
                  </a:lnTo>
                  <a:lnTo>
                    <a:pt x="14004" y="21125"/>
                  </a:lnTo>
                  <a:lnTo>
                    <a:pt x="14954" y="20769"/>
                  </a:lnTo>
                  <a:lnTo>
                    <a:pt x="15903" y="20176"/>
                  </a:lnTo>
                  <a:lnTo>
                    <a:pt x="16853" y="19701"/>
                  </a:lnTo>
                  <a:lnTo>
                    <a:pt x="17684" y="19226"/>
                  </a:lnTo>
                  <a:lnTo>
                    <a:pt x="18396" y="18396"/>
                  </a:lnTo>
                  <a:lnTo>
                    <a:pt x="19226" y="17565"/>
                  </a:lnTo>
                  <a:lnTo>
                    <a:pt x="19701" y="16853"/>
                  </a:lnTo>
                  <a:lnTo>
                    <a:pt x="20295" y="15903"/>
                  </a:lnTo>
                  <a:lnTo>
                    <a:pt x="20769" y="14954"/>
                  </a:lnTo>
                  <a:lnTo>
                    <a:pt x="21244" y="13886"/>
                  </a:lnTo>
                  <a:lnTo>
                    <a:pt x="21481" y="12936"/>
                  </a:lnTo>
                  <a:lnTo>
                    <a:pt x="21600" y="11749"/>
                  </a:lnTo>
                  <a:lnTo>
                    <a:pt x="21600" y="9732"/>
                  </a:lnTo>
                  <a:lnTo>
                    <a:pt x="21481" y="8545"/>
                  </a:lnTo>
                  <a:lnTo>
                    <a:pt x="21244" y="7596"/>
                  </a:lnTo>
                  <a:lnTo>
                    <a:pt x="20769" y="6527"/>
                  </a:lnTo>
                  <a:lnTo>
                    <a:pt x="20295" y="5578"/>
                  </a:lnTo>
                  <a:lnTo>
                    <a:pt x="19701" y="4747"/>
                  </a:lnTo>
                  <a:lnTo>
                    <a:pt x="19226" y="3916"/>
                  </a:lnTo>
                  <a:lnTo>
                    <a:pt x="18396" y="3086"/>
                  </a:lnTo>
                  <a:lnTo>
                    <a:pt x="17684" y="2492"/>
                  </a:lnTo>
                  <a:lnTo>
                    <a:pt x="16853" y="1780"/>
                  </a:lnTo>
                  <a:lnTo>
                    <a:pt x="15903" y="1305"/>
                  </a:lnTo>
                  <a:lnTo>
                    <a:pt x="14954" y="712"/>
                  </a:lnTo>
                  <a:lnTo>
                    <a:pt x="14004" y="356"/>
                  </a:lnTo>
                  <a:lnTo>
                    <a:pt x="13055" y="119"/>
                  </a:lnTo>
                  <a:lnTo>
                    <a:pt x="11868" y="0"/>
                  </a:lnTo>
                  <a:lnTo>
                    <a:pt x="9732" y="0"/>
                  </a:lnTo>
                  <a:lnTo>
                    <a:pt x="8545" y="119"/>
                  </a:lnTo>
                  <a:lnTo>
                    <a:pt x="7596" y="356"/>
                  </a:lnTo>
                  <a:lnTo>
                    <a:pt x="6527" y="712"/>
                  </a:lnTo>
                  <a:lnTo>
                    <a:pt x="5697" y="1305"/>
                  </a:lnTo>
                  <a:lnTo>
                    <a:pt x="4747" y="1780"/>
                  </a:lnTo>
                  <a:lnTo>
                    <a:pt x="3916" y="2492"/>
                  </a:lnTo>
                  <a:lnTo>
                    <a:pt x="3204" y="3086"/>
                  </a:lnTo>
                  <a:lnTo>
                    <a:pt x="2374" y="3916"/>
                  </a:lnTo>
                  <a:lnTo>
                    <a:pt x="1899" y="4747"/>
                  </a:lnTo>
                  <a:lnTo>
                    <a:pt x="1305" y="5578"/>
                  </a:lnTo>
                  <a:lnTo>
                    <a:pt x="831" y="6527"/>
                  </a:lnTo>
                  <a:lnTo>
                    <a:pt x="356" y="7596"/>
                  </a:lnTo>
                  <a:lnTo>
                    <a:pt x="119" y="8545"/>
                  </a:lnTo>
                  <a:lnTo>
                    <a:pt x="0" y="9732"/>
                  </a:lnTo>
                  <a:lnTo>
                    <a:pt x="0" y="11749"/>
                  </a:lnTo>
                  <a:lnTo>
                    <a:pt x="119" y="12936"/>
                  </a:lnTo>
                  <a:lnTo>
                    <a:pt x="356" y="13886"/>
                  </a:lnTo>
                  <a:lnTo>
                    <a:pt x="831" y="14954"/>
                  </a:lnTo>
                  <a:lnTo>
                    <a:pt x="1305" y="15903"/>
                  </a:lnTo>
                  <a:lnTo>
                    <a:pt x="1899" y="16853"/>
                  </a:lnTo>
                  <a:lnTo>
                    <a:pt x="2374" y="17565"/>
                  </a:lnTo>
                  <a:lnTo>
                    <a:pt x="3204" y="18396"/>
                  </a:lnTo>
                  <a:lnTo>
                    <a:pt x="3916" y="19226"/>
                  </a:lnTo>
                  <a:lnTo>
                    <a:pt x="4747" y="19701"/>
                  </a:lnTo>
                  <a:lnTo>
                    <a:pt x="5697" y="20176"/>
                  </a:lnTo>
                  <a:lnTo>
                    <a:pt x="6527" y="20769"/>
                  </a:lnTo>
                  <a:lnTo>
                    <a:pt x="7596" y="21125"/>
                  </a:lnTo>
                  <a:lnTo>
                    <a:pt x="8545" y="21363"/>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4" name="AutoShape 103"/>
            <p:cNvSpPr>
              <a:spLocks/>
            </p:cNvSpPr>
            <p:nvPr/>
          </p:nvSpPr>
          <p:spPr bwMode="auto">
            <a:xfrm>
              <a:off x="333316"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363"/>
                  </a:lnTo>
                  <a:lnTo>
                    <a:pt x="13928" y="21125"/>
                  </a:lnTo>
                  <a:lnTo>
                    <a:pt x="14872" y="20769"/>
                  </a:lnTo>
                  <a:lnTo>
                    <a:pt x="15816" y="20176"/>
                  </a:lnTo>
                  <a:lnTo>
                    <a:pt x="16761" y="19701"/>
                  </a:lnTo>
                  <a:lnTo>
                    <a:pt x="17469" y="19226"/>
                  </a:lnTo>
                  <a:lnTo>
                    <a:pt x="19121" y="17565"/>
                  </a:lnTo>
                  <a:lnTo>
                    <a:pt x="19593" y="16853"/>
                  </a:lnTo>
                  <a:lnTo>
                    <a:pt x="20302" y="15903"/>
                  </a:lnTo>
                  <a:lnTo>
                    <a:pt x="20656" y="14954"/>
                  </a:lnTo>
                  <a:lnTo>
                    <a:pt x="21010" y="13886"/>
                  </a:lnTo>
                  <a:lnTo>
                    <a:pt x="21364" y="12936"/>
                  </a:lnTo>
                  <a:lnTo>
                    <a:pt x="21482" y="11749"/>
                  </a:lnTo>
                  <a:lnTo>
                    <a:pt x="21600" y="10800"/>
                  </a:lnTo>
                  <a:lnTo>
                    <a:pt x="21482" y="9732"/>
                  </a:lnTo>
                  <a:lnTo>
                    <a:pt x="21364" y="8545"/>
                  </a:lnTo>
                  <a:lnTo>
                    <a:pt x="21010" y="7596"/>
                  </a:lnTo>
                  <a:lnTo>
                    <a:pt x="20656" y="6527"/>
                  </a:lnTo>
                  <a:lnTo>
                    <a:pt x="20302" y="5578"/>
                  </a:lnTo>
                  <a:lnTo>
                    <a:pt x="19593" y="4747"/>
                  </a:lnTo>
                  <a:lnTo>
                    <a:pt x="19121" y="3916"/>
                  </a:lnTo>
                  <a:lnTo>
                    <a:pt x="18295" y="3086"/>
                  </a:lnTo>
                  <a:lnTo>
                    <a:pt x="17469" y="2492"/>
                  </a:lnTo>
                  <a:lnTo>
                    <a:pt x="16761" y="1780"/>
                  </a:lnTo>
                  <a:lnTo>
                    <a:pt x="15816" y="1305"/>
                  </a:lnTo>
                  <a:lnTo>
                    <a:pt x="14872" y="712"/>
                  </a:lnTo>
                  <a:lnTo>
                    <a:pt x="13928" y="356"/>
                  </a:lnTo>
                  <a:lnTo>
                    <a:pt x="12984" y="119"/>
                  </a:lnTo>
                  <a:lnTo>
                    <a:pt x="11921" y="0"/>
                  </a:lnTo>
                  <a:lnTo>
                    <a:pt x="9679" y="0"/>
                  </a:lnTo>
                  <a:lnTo>
                    <a:pt x="8616" y="119"/>
                  </a:lnTo>
                  <a:lnTo>
                    <a:pt x="7554" y="356"/>
                  </a:lnTo>
                  <a:lnTo>
                    <a:pt x="6492" y="712"/>
                  </a:lnTo>
                  <a:lnTo>
                    <a:pt x="5666" y="1305"/>
                  </a:lnTo>
                  <a:lnTo>
                    <a:pt x="4721" y="1780"/>
                  </a:lnTo>
                  <a:lnTo>
                    <a:pt x="3895" y="2492"/>
                  </a:lnTo>
                  <a:lnTo>
                    <a:pt x="3069" y="3086"/>
                  </a:lnTo>
                  <a:lnTo>
                    <a:pt x="2479" y="3916"/>
                  </a:lnTo>
                  <a:lnTo>
                    <a:pt x="1770" y="4747"/>
                  </a:lnTo>
                  <a:lnTo>
                    <a:pt x="1298" y="5578"/>
                  </a:lnTo>
                  <a:lnTo>
                    <a:pt x="708" y="6527"/>
                  </a:lnTo>
                  <a:lnTo>
                    <a:pt x="354" y="7596"/>
                  </a:lnTo>
                  <a:lnTo>
                    <a:pt x="118" y="8545"/>
                  </a:lnTo>
                  <a:lnTo>
                    <a:pt x="0" y="9732"/>
                  </a:lnTo>
                  <a:lnTo>
                    <a:pt x="0" y="11749"/>
                  </a:lnTo>
                  <a:lnTo>
                    <a:pt x="118" y="12936"/>
                  </a:lnTo>
                  <a:lnTo>
                    <a:pt x="354" y="13886"/>
                  </a:lnTo>
                  <a:lnTo>
                    <a:pt x="708" y="14954"/>
                  </a:lnTo>
                  <a:lnTo>
                    <a:pt x="1298" y="15903"/>
                  </a:lnTo>
                  <a:lnTo>
                    <a:pt x="1770" y="16853"/>
                  </a:lnTo>
                  <a:lnTo>
                    <a:pt x="2479" y="17565"/>
                  </a:lnTo>
                  <a:lnTo>
                    <a:pt x="3069" y="18396"/>
                  </a:lnTo>
                  <a:lnTo>
                    <a:pt x="3895" y="19226"/>
                  </a:lnTo>
                  <a:lnTo>
                    <a:pt x="4721" y="19701"/>
                  </a:lnTo>
                  <a:lnTo>
                    <a:pt x="5666" y="20176"/>
                  </a:lnTo>
                  <a:lnTo>
                    <a:pt x="6492" y="20769"/>
                  </a:lnTo>
                  <a:lnTo>
                    <a:pt x="7554" y="21125"/>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5" name="AutoShape 104"/>
            <p:cNvSpPr>
              <a:spLocks/>
            </p:cNvSpPr>
            <p:nvPr/>
          </p:nvSpPr>
          <p:spPr bwMode="auto">
            <a:xfrm>
              <a:off x="342506" y="39452"/>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866" y="21363"/>
                  </a:lnTo>
                  <a:lnTo>
                    <a:pt x="13928" y="21125"/>
                  </a:lnTo>
                  <a:lnTo>
                    <a:pt x="14872" y="20769"/>
                  </a:lnTo>
                  <a:lnTo>
                    <a:pt x="15816" y="20176"/>
                  </a:lnTo>
                  <a:lnTo>
                    <a:pt x="16761" y="19701"/>
                  </a:lnTo>
                  <a:lnTo>
                    <a:pt x="17587" y="19226"/>
                  </a:lnTo>
                  <a:lnTo>
                    <a:pt x="18413" y="18396"/>
                  </a:lnTo>
                  <a:lnTo>
                    <a:pt x="19121" y="17565"/>
                  </a:lnTo>
                  <a:lnTo>
                    <a:pt x="19711" y="16853"/>
                  </a:lnTo>
                  <a:lnTo>
                    <a:pt x="20302" y="15903"/>
                  </a:lnTo>
                  <a:lnTo>
                    <a:pt x="20656" y="14954"/>
                  </a:lnTo>
                  <a:lnTo>
                    <a:pt x="21010" y="13886"/>
                  </a:lnTo>
                  <a:lnTo>
                    <a:pt x="21246" y="12936"/>
                  </a:lnTo>
                  <a:lnTo>
                    <a:pt x="21482" y="11749"/>
                  </a:lnTo>
                  <a:lnTo>
                    <a:pt x="21600" y="10800"/>
                  </a:lnTo>
                  <a:lnTo>
                    <a:pt x="21482" y="9732"/>
                  </a:lnTo>
                  <a:lnTo>
                    <a:pt x="21246" y="8545"/>
                  </a:lnTo>
                  <a:lnTo>
                    <a:pt x="21010" y="7596"/>
                  </a:lnTo>
                  <a:lnTo>
                    <a:pt x="20656" y="6527"/>
                  </a:lnTo>
                  <a:lnTo>
                    <a:pt x="20302" y="5578"/>
                  </a:lnTo>
                  <a:lnTo>
                    <a:pt x="19121" y="3916"/>
                  </a:lnTo>
                  <a:lnTo>
                    <a:pt x="18413" y="3086"/>
                  </a:lnTo>
                  <a:lnTo>
                    <a:pt x="17587" y="2492"/>
                  </a:lnTo>
                  <a:lnTo>
                    <a:pt x="16761" y="1780"/>
                  </a:lnTo>
                  <a:lnTo>
                    <a:pt x="15816" y="1305"/>
                  </a:lnTo>
                  <a:lnTo>
                    <a:pt x="14872" y="712"/>
                  </a:lnTo>
                  <a:lnTo>
                    <a:pt x="13928" y="356"/>
                  </a:lnTo>
                  <a:lnTo>
                    <a:pt x="12866" y="119"/>
                  </a:lnTo>
                  <a:lnTo>
                    <a:pt x="11921" y="0"/>
                  </a:lnTo>
                  <a:lnTo>
                    <a:pt x="9679" y="0"/>
                  </a:lnTo>
                  <a:lnTo>
                    <a:pt x="8616" y="119"/>
                  </a:lnTo>
                  <a:lnTo>
                    <a:pt x="7554" y="356"/>
                  </a:lnTo>
                  <a:lnTo>
                    <a:pt x="6492" y="712"/>
                  </a:lnTo>
                  <a:lnTo>
                    <a:pt x="5548" y="1305"/>
                  </a:lnTo>
                  <a:lnTo>
                    <a:pt x="4721" y="1780"/>
                  </a:lnTo>
                  <a:lnTo>
                    <a:pt x="3895" y="2492"/>
                  </a:lnTo>
                  <a:lnTo>
                    <a:pt x="3069" y="3086"/>
                  </a:lnTo>
                  <a:lnTo>
                    <a:pt x="2479" y="3916"/>
                  </a:lnTo>
                  <a:lnTo>
                    <a:pt x="1770" y="4747"/>
                  </a:lnTo>
                  <a:lnTo>
                    <a:pt x="1298" y="5578"/>
                  </a:lnTo>
                  <a:lnTo>
                    <a:pt x="708" y="6527"/>
                  </a:lnTo>
                  <a:lnTo>
                    <a:pt x="472" y="7596"/>
                  </a:lnTo>
                  <a:lnTo>
                    <a:pt x="236" y="8545"/>
                  </a:lnTo>
                  <a:lnTo>
                    <a:pt x="0" y="9732"/>
                  </a:lnTo>
                  <a:lnTo>
                    <a:pt x="0" y="11749"/>
                  </a:lnTo>
                  <a:lnTo>
                    <a:pt x="236" y="12936"/>
                  </a:lnTo>
                  <a:lnTo>
                    <a:pt x="472" y="13886"/>
                  </a:lnTo>
                  <a:lnTo>
                    <a:pt x="708" y="14954"/>
                  </a:lnTo>
                  <a:lnTo>
                    <a:pt x="1298" y="15903"/>
                  </a:lnTo>
                  <a:lnTo>
                    <a:pt x="1770" y="16853"/>
                  </a:lnTo>
                  <a:lnTo>
                    <a:pt x="2479" y="17565"/>
                  </a:lnTo>
                  <a:lnTo>
                    <a:pt x="3069" y="18396"/>
                  </a:lnTo>
                  <a:lnTo>
                    <a:pt x="3895" y="19226"/>
                  </a:lnTo>
                  <a:lnTo>
                    <a:pt x="5548" y="20176"/>
                  </a:lnTo>
                  <a:lnTo>
                    <a:pt x="6492" y="20769"/>
                  </a:lnTo>
                  <a:lnTo>
                    <a:pt x="7554" y="21125"/>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6" name="AutoShape 105"/>
            <p:cNvSpPr>
              <a:spLocks/>
            </p:cNvSpPr>
            <p:nvPr/>
          </p:nvSpPr>
          <p:spPr bwMode="auto">
            <a:xfrm>
              <a:off x="451050" y="80147"/>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75" y="0"/>
                  </a:lnTo>
                  <a:lnTo>
                    <a:pt x="19961" y="197"/>
                  </a:lnTo>
                  <a:lnTo>
                    <a:pt x="20146" y="296"/>
                  </a:lnTo>
                  <a:lnTo>
                    <a:pt x="20485" y="888"/>
                  </a:lnTo>
                  <a:lnTo>
                    <a:pt x="20654" y="1381"/>
                  </a:lnTo>
                  <a:lnTo>
                    <a:pt x="20806" y="1874"/>
                  </a:lnTo>
                  <a:lnTo>
                    <a:pt x="20924" y="2564"/>
                  </a:lnTo>
                  <a:lnTo>
                    <a:pt x="21194" y="3945"/>
                  </a:lnTo>
                  <a:lnTo>
                    <a:pt x="21279" y="4833"/>
                  </a:lnTo>
                  <a:lnTo>
                    <a:pt x="21482" y="6608"/>
                  </a:lnTo>
                  <a:lnTo>
                    <a:pt x="21532" y="7595"/>
                  </a:lnTo>
                  <a:lnTo>
                    <a:pt x="21566" y="8679"/>
                  </a:lnTo>
                  <a:lnTo>
                    <a:pt x="21600" y="9666"/>
                  </a:lnTo>
                  <a:lnTo>
                    <a:pt x="21600" y="11836"/>
                  </a:lnTo>
                  <a:lnTo>
                    <a:pt x="21532" y="14005"/>
                  </a:lnTo>
                  <a:lnTo>
                    <a:pt x="21482" y="14992"/>
                  </a:lnTo>
                  <a:lnTo>
                    <a:pt x="21279" y="16767"/>
                  </a:lnTo>
                  <a:lnTo>
                    <a:pt x="21194" y="17655"/>
                  </a:lnTo>
                  <a:lnTo>
                    <a:pt x="21059" y="18444"/>
                  </a:lnTo>
                  <a:lnTo>
                    <a:pt x="20924" y="19036"/>
                  </a:lnTo>
                  <a:lnTo>
                    <a:pt x="20806" y="19726"/>
                  </a:lnTo>
                  <a:lnTo>
                    <a:pt x="20654" y="20318"/>
                  </a:lnTo>
                  <a:lnTo>
                    <a:pt x="20485" y="20712"/>
                  </a:lnTo>
                  <a:lnTo>
                    <a:pt x="20315" y="21008"/>
                  </a:lnTo>
                  <a:lnTo>
                    <a:pt x="20146" y="21403"/>
                  </a:lnTo>
                  <a:lnTo>
                    <a:pt x="19775" y="21600"/>
                  </a:lnTo>
                  <a:lnTo>
                    <a:pt x="1825" y="21600"/>
                  </a:lnTo>
                  <a:lnTo>
                    <a:pt x="1454" y="21403"/>
                  </a:lnTo>
                  <a:lnTo>
                    <a:pt x="1285" y="21008"/>
                  </a:lnTo>
                  <a:lnTo>
                    <a:pt x="1115" y="20712"/>
                  </a:lnTo>
                  <a:lnTo>
                    <a:pt x="946" y="20318"/>
                  </a:lnTo>
                  <a:lnTo>
                    <a:pt x="794" y="19726"/>
                  </a:lnTo>
                  <a:lnTo>
                    <a:pt x="676" y="19036"/>
                  </a:lnTo>
                  <a:lnTo>
                    <a:pt x="541" y="18444"/>
                  </a:lnTo>
                  <a:lnTo>
                    <a:pt x="406" y="17655"/>
                  </a:lnTo>
                  <a:lnTo>
                    <a:pt x="321" y="16767"/>
                  </a:lnTo>
                  <a:lnTo>
                    <a:pt x="220" y="15879"/>
                  </a:lnTo>
                  <a:lnTo>
                    <a:pt x="152" y="14992"/>
                  </a:lnTo>
                  <a:lnTo>
                    <a:pt x="68" y="14005"/>
                  </a:lnTo>
                  <a:lnTo>
                    <a:pt x="0" y="11836"/>
                  </a:lnTo>
                  <a:lnTo>
                    <a:pt x="0" y="9666"/>
                  </a:lnTo>
                  <a:lnTo>
                    <a:pt x="34" y="8679"/>
                  </a:lnTo>
                  <a:lnTo>
                    <a:pt x="68" y="7595"/>
                  </a:lnTo>
                  <a:lnTo>
                    <a:pt x="152" y="6608"/>
                  </a:lnTo>
                  <a:lnTo>
                    <a:pt x="220" y="5721"/>
                  </a:lnTo>
                  <a:lnTo>
                    <a:pt x="321" y="4833"/>
                  </a:lnTo>
                  <a:lnTo>
                    <a:pt x="406" y="3945"/>
                  </a:lnTo>
                  <a:lnTo>
                    <a:pt x="676" y="2564"/>
                  </a:lnTo>
                  <a:lnTo>
                    <a:pt x="794" y="1874"/>
                  </a:lnTo>
                  <a:lnTo>
                    <a:pt x="946" y="1381"/>
                  </a:lnTo>
                  <a:lnTo>
                    <a:pt x="1115" y="888"/>
                  </a:lnTo>
                  <a:lnTo>
                    <a:pt x="1454" y="296"/>
                  </a:lnTo>
                  <a:lnTo>
                    <a:pt x="1639" y="197"/>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7" name="AutoShape 106"/>
            <p:cNvSpPr>
              <a:spLocks/>
            </p:cNvSpPr>
            <p:nvPr/>
          </p:nvSpPr>
          <p:spPr bwMode="auto">
            <a:xfrm>
              <a:off x="305378"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481"/>
                  </a:lnTo>
                  <a:lnTo>
                    <a:pt x="14046" y="21244"/>
                  </a:lnTo>
                  <a:lnTo>
                    <a:pt x="15108" y="20769"/>
                  </a:lnTo>
                  <a:lnTo>
                    <a:pt x="16052" y="20295"/>
                  </a:lnTo>
                  <a:lnTo>
                    <a:pt x="16879" y="19820"/>
                  </a:lnTo>
                  <a:lnTo>
                    <a:pt x="17705" y="19108"/>
                  </a:lnTo>
                  <a:lnTo>
                    <a:pt x="18531" y="18514"/>
                  </a:lnTo>
                  <a:lnTo>
                    <a:pt x="19121" y="17684"/>
                  </a:lnTo>
                  <a:lnTo>
                    <a:pt x="19830" y="16853"/>
                  </a:lnTo>
                  <a:lnTo>
                    <a:pt x="20302" y="15903"/>
                  </a:lnTo>
                  <a:lnTo>
                    <a:pt x="20892" y="15073"/>
                  </a:lnTo>
                  <a:lnTo>
                    <a:pt x="21600" y="11868"/>
                  </a:lnTo>
                  <a:lnTo>
                    <a:pt x="21600" y="9732"/>
                  </a:lnTo>
                  <a:lnTo>
                    <a:pt x="21364" y="8545"/>
                  </a:lnTo>
                  <a:lnTo>
                    <a:pt x="21128" y="7477"/>
                  </a:lnTo>
                  <a:lnTo>
                    <a:pt x="20892" y="6646"/>
                  </a:lnTo>
                  <a:lnTo>
                    <a:pt x="20302" y="5697"/>
                  </a:lnTo>
                  <a:lnTo>
                    <a:pt x="19830" y="4747"/>
                  </a:lnTo>
                  <a:lnTo>
                    <a:pt x="19121" y="3916"/>
                  </a:lnTo>
                  <a:lnTo>
                    <a:pt x="18531" y="3204"/>
                  </a:lnTo>
                  <a:lnTo>
                    <a:pt x="17705" y="2374"/>
                  </a:lnTo>
                  <a:lnTo>
                    <a:pt x="16879" y="1899"/>
                  </a:lnTo>
                  <a:lnTo>
                    <a:pt x="16052" y="1305"/>
                  </a:lnTo>
                  <a:lnTo>
                    <a:pt x="15108" y="831"/>
                  </a:lnTo>
                  <a:lnTo>
                    <a:pt x="12984" y="119"/>
                  </a:lnTo>
                  <a:lnTo>
                    <a:pt x="11921" y="0"/>
                  </a:lnTo>
                  <a:lnTo>
                    <a:pt x="9679" y="0"/>
                  </a:lnTo>
                  <a:lnTo>
                    <a:pt x="8616" y="119"/>
                  </a:lnTo>
                  <a:lnTo>
                    <a:pt x="6728" y="831"/>
                  </a:lnTo>
                  <a:lnTo>
                    <a:pt x="5784" y="1305"/>
                  </a:lnTo>
                  <a:lnTo>
                    <a:pt x="4839" y="1899"/>
                  </a:lnTo>
                  <a:lnTo>
                    <a:pt x="4013" y="2374"/>
                  </a:lnTo>
                  <a:lnTo>
                    <a:pt x="3305" y="3204"/>
                  </a:lnTo>
                  <a:lnTo>
                    <a:pt x="2479" y="3916"/>
                  </a:lnTo>
                  <a:lnTo>
                    <a:pt x="1889" y="4747"/>
                  </a:lnTo>
                  <a:lnTo>
                    <a:pt x="1298" y="5697"/>
                  </a:lnTo>
                  <a:lnTo>
                    <a:pt x="944" y="6646"/>
                  </a:lnTo>
                  <a:lnTo>
                    <a:pt x="590" y="7477"/>
                  </a:lnTo>
                  <a:lnTo>
                    <a:pt x="236" y="8545"/>
                  </a:lnTo>
                  <a:lnTo>
                    <a:pt x="118" y="9732"/>
                  </a:lnTo>
                  <a:lnTo>
                    <a:pt x="0" y="10800"/>
                  </a:lnTo>
                  <a:lnTo>
                    <a:pt x="236" y="12936"/>
                  </a:lnTo>
                  <a:lnTo>
                    <a:pt x="944" y="15073"/>
                  </a:lnTo>
                  <a:lnTo>
                    <a:pt x="1298" y="15903"/>
                  </a:lnTo>
                  <a:lnTo>
                    <a:pt x="1889" y="16853"/>
                  </a:lnTo>
                  <a:lnTo>
                    <a:pt x="2479" y="17684"/>
                  </a:lnTo>
                  <a:lnTo>
                    <a:pt x="3305" y="18514"/>
                  </a:lnTo>
                  <a:lnTo>
                    <a:pt x="4013" y="19108"/>
                  </a:lnTo>
                  <a:lnTo>
                    <a:pt x="4839" y="19820"/>
                  </a:lnTo>
                  <a:lnTo>
                    <a:pt x="7672" y="21244"/>
                  </a:lnTo>
                  <a:lnTo>
                    <a:pt x="8616" y="21481"/>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8" name="AutoShape 107"/>
            <p:cNvSpPr>
              <a:spLocks/>
            </p:cNvSpPr>
            <p:nvPr/>
          </p:nvSpPr>
          <p:spPr bwMode="auto">
            <a:xfrm>
              <a:off x="314568"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481"/>
                  </a:lnTo>
                  <a:lnTo>
                    <a:pt x="14004" y="21244"/>
                  </a:lnTo>
                  <a:lnTo>
                    <a:pt x="15073" y="20769"/>
                  </a:lnTo>
                  <a:lnTo>
                    <a:pt x="15903" y="20295"/>
                  </a:lnTo>
                  <a:lnTo>
                    <a:pt x="16853" y="19820"/>
                  </a:lnTo>
                  <a:lnTo>
                    <a:pt x="17684" y="19108"/>
                  </a:lnTo>
                  <a:lnTo>
                    <a:pt x="18396" y="18514"/>
                  </a:lnTo>
                  <a:lnTo>
                    <a:pt x="19820" y="16853"/>
                  </a:lnTo>
                  <a:lnTo>
                    <a:pt x="20295" y="15903"/>
                  </a:lnTo>
                  <a:lnTo>
                    <a:pt x="20769" y="15073"/>
                  </a:lnTo>
                  <a:lnTo>
                    <a:pt x="21244" y="14004"/>
                  </a:lnTo>
                  <a:lnTo>
                    <a:pt x="21481" y="12936"/>
                  </a:lnTo>
                  <a:lnTo>
                    <a:pt x="21600" y="11868"/>
                  </a:lnTo>
                  <a:lnTo>
                    <a:pt x="21600" y="9732"/>
                  </a:lnTo>
                  <a:lnTo>
                    <a:pt x="21481" y="8545"/>
                  </a:lnTo>
                  <a:lnTo>
                    <a:pt x="21244" y="7477"/>
                  </a:lnTo>
                  <a:lnTo>
                    <a:pt x="20769" y="6646"/>
                  </a:lnTo>
                  <a:lnTo>
                    <a:pt x="19820" y="4747"/>
                  </a:lnTo>
                  <a:lnTo>
                    <a:pt x="19108" y="3916"/>
                  </a:lnTo>
                  <a:lnTo>
                    <a:pt x="18396" y="3204"/>
                  </a:lnTo>
                  <a:lnTo>
                    <a:pt x="17684" y="2374"/>
                  </a:lnTo>
                  <a:lnTo>
                    <a:pt x="16853" y="1899"/>
                  </a:lnTo>
                  <a:lnTo>
                    <a:pt x="15903" y="1305"/>
                  </a:lnTo>
                  <a:lnTo>
                    <a:pt x="15073" y="831"/>
                  </a:lnTo>
                  <a:lnTo>
                    <a:pt x="12936" y="119"/>
                  </a:lnTo>
                  <a:lnTo>
                    <a:pt x="11868" y="0"/>
                  </a:lnTo>
                  <a:lnTo>
                    <a:pt x="9613" y="0"/>
                  </a:lnTo>
                  <a:lnTo>
                    <a:pt x="8545" y="119"/>
                  </a:lnTo>
                  <a:lnTo>
                    <a:pt x="7477" y="475"/>
                  </a:lnTo>
                  <a:lnTo>
                    <a:pt x="6646" y="831"/>
                  </a:lnTo>
                  <a:lnTo>
                    <a:pt x="5697" y="1305"/>
                  </a:lnTo>
                  <a:lnTo>
                    <a:pt x="4747" y="1899"/>
                  </a:lnTo>
                  <a:lnTo>
                    <a:pt x="3798" y="2374"/>
                  </a:lnTo>
                  <a:lnTo>
                    <a:pt x="3204" y="3204"/>
                  </a:lnTo>
                  <a:lnTo>
                    <a:pt x="2374" y="3916"/>
                  </a:lnTo>
                  <a:lnTo>
                    <a:pt x="1899" y="4747"/>
                  </a:lnTo>
                  <a:lnTo>
                    <a:pt x="1187" y="5697"/>
                  </a:lnTo>
                  <a:lnTo>
                    <a:pt x="831" y="6646"/>
                  </a:lnTo>
                  <a:lnTo>
                    <a:pt x="475" y="7477"/>
                  </a:lnTo>
                  <a:lnTo>
                    <a:pt x="119" y="8545"/>
                  </a:lnTo>
                  <a:lnTo>
                    <a:pt x="0" y="9732"/>
                  </a:lnTo>
                  <a:lnTo>
                    <a:pt x="0" y="11868"/>
                  </a:lnTo>
                  <a:lnTo>
                    <a:pt x="119" y="12936"/>
                  </a:lnTo>
                  <a:lnTo>
                    <a:pt x="831" y="15073"/>
                  </a:lnTo>
                  <a:lnTo>
                    <a:pt x="1187" y="15903"/>
                  </a:lnTo>
                  <a:lnTo>
                    <a:pt x="1899" y="16853"/>
                  </a:lnTo>
                  <a:lnTo>
                    <a:pt x="2374" y="17684"/>
                  </a:lnTo>
                  <a:lnTo>
                    <a:pt x="3798" y="19108"/>
                  </a:lnTo>
                  <a:lnTo>
                    <a:pt x="4747" y="19820"/>
                  </a:lnTo>
                  <a:lnTo>
                    <a:pt x="6646" y="20769"/>
                  </a:lnTo>
                  <a:lnTo>
                    <a:pt x="7477" y="21244"/>
                  </a:lnTo>
                  <a:lnTo>
                    <a:pt x="8545" y="21481"/>
                  </a:lnTo>
                  <a:lnTo>
                    <a:pt x="9613"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59" name="AutoShape 108"/>
            <p:cNvSpPr>
              <a:spLocks/>
            </p:cNvSpPr>
            <p:nvPr/>
          </p:nvSpPr>
          <p:spPr bwMode="auto">
            <a:xfrm>
              <a:off x="323942"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3055" y="21481"/>
                  </a:lnTo>
                  <a:lnTo>
                    <a:pt x="14004" y="21244"/>
                  </a:lnTo>
                  <a:lnTo>
                    <a:pt x="16853" y="19820"/>
                  </a:lnTo>
                  <a:lnTo>
                    <a:pt x="17684" y="19108"/>
                  </a:lnTo>
                  <a:lnTo>
                    <a:pt x="18396" y="18514"/>
                  </a:lnTo>
                  <a:lnTo>
                    <a:pt x="19226" y="17684"/>
                  </a:lnTo>
                  <a:lnTo>
                    <a:pt x="19701" y="16853"/>
                  </a:lnTo>
                  <a:lnTo>
                    <a:pt x="20295" y="15903"/>
                  </a:lnTo>
                  <a:lnTo>
                    <a:pt x="20769" y="15073"/>
                  </a:lnTo>
                  <a:lnTo>
                    <a:pt x="21244" y="14004"/>
                  </a:lnTo>
                  <a:lnTo>
                    <a:pt x="21481" y="12936"/>
                  </a:lnTo>
                  <a:lnTo>
                    <a:pt x="21600" y="11868"/>
                  </a:lnTo>
                  <a:lnTo>
                    <a:pt x="21600" y="9732"/>
                  </a:lnTo>
                  <a:lnTo>
                    <a:pt x="21481" y="8545"/>
                  </a:lnTo>
                  <a:lnTo>
                    <a:pt x="21244" y="7477"/>
                  </a:lnTo>
                  <a:lnTo>
                    <a:pt x="20769" y="6646"/>
                  </a:lnTo>
                  <a:lnTo>
                    <a:pt x="20295" y="5697"/>
                  </a:lnTo>
                  <a:lnTo>
                    <a:pt x="19701" y="4747"/>
                  </a:lnTo>
                  <a:lnTo>
                    <a:pt x="19226" y="3916"/>
                  </a:lnTo>
                  <a:lnTo>
                    <a:pt x="18396" y="3204"/>
                  </a:lnTo>
                  <a:lnTo>
                    <a:pt x="17684" y="2374"/>
                  </a:lnTo>
                  <a:lnTo>
                    <a:pt x="16853" y="1899"/>
                  </a:lnTo>
                  <a:lnTo>
                    <a:pt x="15903" y="1305"/>
                  </a:lnTo>
                  <a:lnTo>
                    <a:pt x="14954" y="831"/>
                  </a:lnTo>
                  <a:lnTo>
                    <a:pt x="13055" y="119"/>
                  </a:lnTo>
                  <a:lnTo>
                    <a:pt x="11868" y="0"/>
                  </a:lnTo>
                  <a:lnTo>
                    <a:pt x="9732" y="0"/>
                  </a:lnTo>
                  <a:lnTo>
                    <a:pt x="8545" y="119"/>
                  </a:lnTo>
                  <a:lnTo>
                    <a:pt x="7596" y="475"/>
                  </a:lnTo>
                  <a:lnTo>
                    <a:pt x="6527" y="831"/>
                  </a:lnTo>
                  <a:lnTo>
                    <a:pt x="5697" y="1305"/>
                  </a:lnTo>
                  <a:lnTo>
                    <a:pt x="4747" y="1899"/>
                  </a:lnTo>
                  <a:lnTo>
                    <a:pt x="3916" y="2374"/>
                  </a:lnTo>
                  <a:lnTo>
                    <a:pt x="3204" y="3204"/>
                  </a:lnTo>
                  <a:lnTo>
                    <a:pt x="2374" y="3916"/>
                  </a:lnTo>
                  <a:lnTo>
                    <a:pt x="1899" y="4747"/>
                  </a:lnTo>
                  <a:lnTo>
                    <a:pt x="1305" y="5697"/>
                  </a:lnTo>
                  <a:lnTo>
                    <a:pt x="831" y="6646"/>
                  </a:lnTo>
                  <a:lnTo>
                    <a:pt x="356" y="7477"/>
                  </a:lnTo>
                  <a:lnTo>
                    <a:pt x="119" y="8545"/>
                  </a:lnTo>
                  <a:lnTo>
                    <a:pt x="0" y="9732"/>
                  </a:lnTo>
                  <a:lnTo>
                    <a:pt x="0" y="11868"/>
                  </a:lnTo>
                  <a:lnTo>
                    <a:pt x="119" y="12936"/>
                  </a:lnTo>
                  <a:lnTo>
                    <a:pt x="356" y="14004"/>
                  </a:lnTo>
                  <a:lnTo>
                    <a:pt x="831" y="15073"/>
                  </a:lnTo>
                  <a:lnTo>
                    <a:pt x="1305" y="15903"/>
                  </a:lnTo>
                  <a:lnTo>
                    <a:pt x="1899" y="16853"/>
                  </a:lnTo>
                  <a:lnTo>
                    <a:pt x="2374" y="17684"/>
                  </a:lnTo>
                  <a:lnTo>
                    <a:pt x="3204" y="18514"/>
                  </a:lnTo>
                  <a:lnTo>
                    <a:pt x="3916" y="19108"/>
                  </a:lnTo>
                  <a:lnTo>
                    <a:pt x="4747" y="19820"/>
                  </a:lnTo>
                  <a:lnTo>
                    <a:pt x="5697" y="20295"/>
                  </a:lnTo>
                  <a:lnTo>
                    <a:pt x="6527" y="20769"/>
                  </a:lnTo>
                  <a:lnTo>
                    <a:pt x="7596" y="21244"/>
                  </a:lnTo>
                  <a:lnTo>
                    <a:pt x="8545" y="21481"/>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0" name="AutoShape 109"/>
            <p:cNvSpPr>
              <a:spLocks/>
            </p:cNvSpPr>
            <p:nvPr/>
          </p:nvSpPr>
          <p:spPr bwMode="auto">
            <a:xfrm>
              <a:off x="333316"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481"/>
                  </a:lnTo>
                  <a:lnTo>
                    <a:pt x="13928" y="21244"/>
                  </a:lnTo>
                  <a:lnTo>
                    <a:pt x="16761" y="19820"/>
                  </a:lnTo>
                  <a:lnTo>
                    <a:pt x="17469" y="19108"/>
                  </a:lnTo>
                  <a:lnTo>
                    <a:pt x="18295" y="18514"/>
                  </a:lnTo>
                  <a:lnTo>
                    <a:pt x="19121" y="17684"/>
                  </a:lnTo>
                  <a:lnTo>
                    <a:pt x="19593" y="16853"/>
                  </a:lnTo>
                  <a:lnTo>
                    <a:pt x="20302" y="15903"/>
                  </a:lnTo>
                  <a:lnTo>
                    <a:pt x="20656" y="15073"/>
                  </a:lnTo>
                  <a:lnTo>
                    <a:pt x="21364" y="12936"/>
                  </a:lnTo>
                  <a:lnTo>
                    <a:pt x="21600" y="10800"/>
                  </a:lnTo>
                  <a:lnTo>
                    <a:pt x="21482" y="9732"/>
                  </a:lnTo>
                  <a:lnTo>
                    <a:pt x="21364" y="8545"/>
                  </a:lnTo>
                  <a:lnTo>
                    <a:pt x="21010" y="7477"/>
                  </a:lnTo>
                  <a:lnTo>
                    <a:pt x="20656" y="6646"/>
                  </a:lnTo>
                  <a:lnTo>
                    <a:pt x="20302" y="5697"/>
                  </a:lnTo>
                  <a:lnTo>
                    <a:pt x="19593" y="4747"/>
                  </a:lnTo>
                  <a:lnTo>
                    <a:pt x="19121" y="3916"/>
                  </a:lnTo>
                  <a:lnTo>
                    <a:pt x="18295" y="3204"/>
                  </a:lnTo>
                  <a:lnTo>
                    <a:pt x="17469" y="2374"/>
                  </a:lnTo>
                  <a:lnTo>
                    <a:pt x="16761" y="1899"/>
                  </a:lnTo>
                  <a:lnTo>
                    <a:pt x="15816" y="1305"/>
                  </a:lnTo>
                  <a:lnTo>
                    <a:pt x="14872" y="831"/>
                  </a:lnTo>
                  <a:lnTo>
                    <a:pt x="12984" y="119"/>
                  </a:lnTo>
                  <a:lnTo>
                    <a:pt x="11921" y="0"/>
                  </a:lnTo>
                  <a:lnTo>
                    <a:pt x="9679" y="0"/>
                  </a:lnTo>
                  <a:lnTo>
                    <a:pt x="8616" y="119"/>
                  </a:lnTo>
                  <a:lnTo>
                    <a:pt x="6492" y="831"/>
                  </a:lnTo>
                  <a:lnTo>
                    <a:pt x="5666" y="1305"/>
                  </a:lnTo>
                  <a:lnTo>
                    <a:pt x="4721" y="1899"/>
                  </a:lnTo>
                  <a:lnTo>
                    <a:pt x="3895" y="2374"/>
                  </a:lnTo>
                  <a:lnTo>
                    <a:pt x="3069" y="3204"/>
                  </a:lnTo>
                  <a:lnTo>
                    <a:pt x="2479" y="3916"/>
                  </a:lnTo>
                  <a:lnTo>
                    <a:pt x="1770" y="4747"/>
                  </a:lnTo>
                  <a:lnTo>
                    <a:pt x="1298" y="5697"/>
                  </a:lnTo>
                  <a:lnTo>
                    <a:pt x="708" y="6646"/>
                  </a:lnTo>
                  <a:lnTo>
                    <a:pt x="354" y="7477"/>
                  </a:lnTo>
                  <a:lnTo>
                    <a:pt x="118" y="8545"/>
                  </a:lnTo>
                  <a:lnTo>
                    <a:pt x="0" y="9732"/>
                  </a:lnTo>
                  <a:lnTo>
                    <a:pt x="0" y="11868"/>
                  </a:lnTo>
                  <a:lnTo>
                    <a:pt x="118" y="12936"/>
                  </a:lnTo>
                  <a:lnTo>
                    <a:pt x="354" y="14004"/>
                  </a:lnTo>
                  <a:lnTo>
                    <a:pt x="708" y="15073"/>
                  </a:lnTo>
                  <a:lnTo>
                    <a:pt x="1298" y="15903"/>
                  </a:lnTo>
                  <a:lnTo>
                    <a:pt x="1770" y="16853"/>
                  </a:lnTo>
                  <a:lnTo>
                    <a:pt x="2479" y="17684"/>
                  </a:lnTo>
                  <a:lnTo>
                    <a:pt x="3069" y="18514"/>
                  </a:lnTo>
                  <a:lnTo>
                    <a:pt x="3895" y="19108"/>
                  </a:lnTo>
                  <a:lnTo>
                    <a:pt x="4721" y="19820"/>
                  </a:lnTo>
                  <a:lnTo>
                    <a:pt x="5666" y="20295"/>
                  </a:lnTo>
                  <a:lnTo>
                    <a:pt x="6492" y="20769"/>
                  </a:lnTo>
                  <a:lnTo>
                    <a:pt x="7554" y="21244"/>
                  </a:lnTo>
                  <a:lnTo>
                    <a:pt x="8616" y="21481"/>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1" name="AutoShape 110"/>
            <p:cNvSpPr>
              <a:spLocks/>
            </p:cNvSpPr>
            <p:nvPr/>
          </p:nvSpPr>
          <p:spPr bwMode="auto">
            <a:xfrm>
              <a:off x="342506" y="79806"/>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866" y="21481"/>
                  </a:lnTo>
                  <a:lnTo>
                    <a:pt x="13928" y="21244"/>
                  </a:lnTo>
                  <a:lnTo>
                    <a:pt x="16761" y="19820"/>
                  </a:lnTo>
                  <a:lnTo>
                    <a:pt x="17587" y="19108"/>
                  </a:lnTo>
                  <a:lnTo>
                    <a:pt x="18413" y="18514"/>
                  </a:lnTo>
                  <a:lnTo>
                    <a:pt x="19121" y="17684"/>
                  </a:lnTo>
                  <a:lnTo>
                    <a:pt x="19711" y="16853"/>
                  </a:lnTo>
                  <a:lnTo>
                    <a:pt x="20302" y="15903"/>
                  </a:lnTo>
                  <a:lnTo>
                    <a:pt x="20656" y="15073"/>
                  </a:lnTo>
                  <a:lnTo>
                    <a:pt x="21010" y="14004"/>
                  </a:lnTo>
                  <a:lnTo>
                    <a:pt x="21482" y="11868"/>
                  </a:lnTo>
                  <a:lnTo>
                    <a:pt x="21600" y="10800"/>
                  </a:lnTo>
                  <a:lnTo>
                    <a:pt x="21482" y="9732"/>
                  </a:lnTo>
                  <a:lnTo>
                    <a:pt x="21246" y="8545"/>
                  </a:lnTo>
                  <a:lnTo>
                    <a:pt x="21010" y="7477"/>
                  </a:lnTo>
                  <a:lnTo>
                    <a:pt x="20656" y="6646"/>
                  </a:lnTo>
                  <a:lnTo>
                    <a:pt x="20302" y="5697"/>
                  </a:lnTo>
                  <a:lnTo>
                    <a:pt x="19711" y="4747"/>
                  </a:lnTo>
                  <a:lnTo>
                    <a:pt x="19121" y="3916"/>
                  </a:lnTo>
                  <a:lnTo>
                    <a:pt x="17587" y="2374"/>
                  </a:lnTo>
                  <a:lnTo>
                    <a:pt x="16761" y="1899"/>
                  </a:lnTo>
                  <a:lnTo>
                    <a:pt x="15816" y="1305"/>
                  </a:lnTo>
                  <a:lnTo>
                    <a:pt x="14872" y="831"/>
                  </a:lnTo>
                  <a:lnTo>
                    <a:pt x="13928" y="475"/>
                  </a:lnTo>
                  <a:lnTo>
                    <a:pt x="12866" y="119"/>
                  </a:lnTo>
                  <a:lnTo>
                    <a:pt x="11921" y="0"/>
                  </a:lnTo>
                  <a:lnTo>
                    <a:pt x="9679" y="0"/>
                  </a:lnTo>
                  <a:lnTo>
                    <a:pt x="8616" y="119"/>
                  </a:lnTo>
                  <a:lnTo>
                    <a:pt x="6492" y="831"/>
                  </a:lnTo>
                  <a:lnTo>
                    <a:pt x="5548" y="1305"/>
                  </a:lnTo>
                  <a:lnTo>
                    <a:pt x="4721" y="1899"/>
                  </a:lnTo>
                  <a:lnTo>
                    <a:pt x="3895" y="2374"/>
                  </a:lnTo>
                  <a:lnTo>
                    <a:pt x="3069" y="3204"/>
                  </a:lnTo>
                  <a:lnTo>
                    <a:pt x="2479" y="3916"/>
                  </a:lnTo>
                  <a:lnTo>
                    <a:pt x="1770" y="4747"/>
                  </a:lnTo>
                  <a:lnTo>
                    <a:pt x="1298" y="5697"/>
                  </a:lnTo>
                  <a:lnTo>
                    <a:pt x="708" y="6646"/>
                  </a:lnTo>
                  <a:lnTo>
                    <a:pt x="472" y="7477"/>
                  </a:lnTo>
                  <a:lnTo>
                    <a:pt x="236" y="8545"/>
                  </a:lnTo>
                  <a:lnTo>
                    <a:pt x="0" y="9732"/>
                  </a:lnTo>
                  <a:lnTo>
                    <a:pt x="0" y="11868"/>
                  </a:lnTo>
                  <a:lnTo>
                    <a:pt x="708" y="15073"/>
                  </a:lnTo>
                  <a:lnTo>
                    <a:pt x="1298" y="15903"/>
                  </a:lnTo>
                  <a:lnTo>
                    <a:pt x="1770" y="16853"/>
                  </a:lnTo>
                  <a:lnTo>
                    <a:pt x="2479" y="17684"/>
                  </a:lnTo>
                  <a:lnTo>
                    <a:pt x="3069" y="18514"/>
                  </a:lnTo>
                  <a:lnTo>
                    <a:pt x="3895" y="19108"/>
                  </a:lnTo>
                  <a:lnTo>
                    <a:pt x="4721" y="19820"/>
                  </a:lnTo>
                  <a:lnTo>
                    <a:pt x="5548" y="20295"/>
                  </a:lnTo>
                  <a:lnTo>
                    <a:pt x="6492" y="20769"/>
                  </a:lnTo>
                  <a:lnTo>
                    <a:pt x="7554" y="21244"/>
                  </a:lnTo>
                  <a:lnTo>
                    <a:pt x="8616" y="21481"/>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2" name="AutoShape 111"/>
            <p:cNvSpPr>
              <a:spLocks/>
            </p:cNvSpPr>
            <p:nvPr/>
          </p:nvSpPr>
          <p:spPr bwMode="auto">
            <a:xfrm>
              <a:off x="451050" y="120331"/>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75" y="0"/>
                  </a:lnTo>
                  <a:lnTo>
                    <a:pt x="20146" y="197"/>
                  </a:lnTo>
                  <a:lnTo>
                    <a:pt x="20315" y="592"/>
                  </a:lnTo>
                  <a:lnTo>
                    <a:pt x="20485" y="888"/>
                  </a:lnTo>
                  <a:lnTo>
                    <a:pt x="20654" y="1282"/>
                  </a:lnTo>
                  <a:lnTo>
                    <a:pt x="20806" y="1874"/>
                  </a:lnTo>
                  <a:lnTo>
                    <a:pt x="20924" y="2564"/>
                  </a:lnTo>
                  <a:lnTo>
                    <a:pt x="21059" y="3156"/>
                  </a:lnTo>
                  <a:lnTo>
                    <a:pt x="21194" y="3945"/>
                  </a:lnTo>
                  <a:lnTo>
                    <a:pt x="21279" y="4833"/>
                  </a:lnTo>
                  <a:lnTo>
                    <a:pt x="21482" y="6608"/>
                  </a:lnTo>
                  <a:lnTo>
                    <a:pt x="21532" y="7595"/>
                  </a:lnTo>
                  <a:lnTo>
                    <a:pt x="21566" y="8679"/>
                  </a:lnTo>
                  <a:lnTo>
                    <a:pt x="21600" y="9666"/>
                  </a:lnTo>
                  <a:lnTo>
                    <a:pt x="21600" y="11836"/>
                  </a:lnTo>
                  <a:lnTo>
                    <a:pt x="21532" y="14005"/>
                  </a:lnTo>
                  <a:lnTo>
                    <a:pt x="21482" y="14893"/>
                  </a:lnTo>
                  <a:lnTo>
                    <a:pt x="21380" y="15879"/>
                  </a:lnTo>
                  <a:lnTo>
                    <a:pt x="21279" y="16767"/>
                  </a:lnTo>
                  <a:lnTo>
                    <a:pt x="21194" y="17655"/>
                  </a:lnTo>
                  <a:lnTo>
                    <a:pt x="20924" y="19036"/>
                  </a:lnTo>
                  <a:lnTo>
                    <a:pt x="20806" y="19726"/>
                  </a:lnTo>
                  <a:lnTo>
                    <a:pt x="20654" y="20219"/>
                  </a:lnTo>
                  <a:lnTo>
                    <a:pt x="20485" y="20712"/>
                  </a:lnTo>
                  <a:lnTo>
                    <a:pt x="20146" y="21304"/>
                  </a:lnTo>
                  <a:lnTo>
                    <a:pt x="19961" y="21403"/>
                  </a:lnTo>
                  <a:lnTo>
                    <a:pt x="19775" y="21600"/>
                  </a:lnTo>
                  <a:lnTo>
                    <a:pt x="1825" y="21600"/>
                  </a:lnTo>
                  <a:lnTo>
                    <a:pt x="1639" y="21403"/>
                  </a:lnTo>
                  <a:lnTo>
                    <a:pt x="1454" y="21304"/>
                  </a:lnTo>
                  <a:lnTo>
                    <a:pt x="1115" y="20712"/>
                  </a:lnTo>
                  <a:lnTo>
                    <a:pt x="946" y="20219"/>
                  </a:lnTo>
                  <a:lnTo>
                    <a:pt x="794" y="19726"/>
                  </a:lnTo>
                  <a:lnTo>
                    <a:pt x="676" y="19036"/>
                  </a:lnTo>
                  <a:lnTo>
                    <a:pt x="406" y="17655"/>
                  </a:lnTo>
                  <a:lnTo>
                    <a:pt x="321" y="16767"/>
                  </a:lnTo>
                  <a:lnTo>
                    <a:pt x="220" y="15879"/>
                  </a:lnTo>
                  <a:lnTo>
                    <a:pt x="152" y="14893"/>
                  </a:lnTo>
                  <a:lnTo>
                    <a:pt x="68" y="14005"/>
                  </a:lnTo>
                  <a:lnTo>
                    <a:pt x="0" y="11836"/>
                  </a:lnTo>
                  <a:lnTo>
                    <a:pt x="0" y="9666"/>
                  </a:lnTo>
                  <a:lnTo>
                    <a:pt x="34" y="8679"/>
                  </a:lnTo>
                  <a:lnTo>
                    <a:pt x="68" y="7595"/>
                  </a:lnTo>
                  <a:lnTo>
                    <a:pt x="152" y="6608"/>
                  </a:lnTo>
                  <a:lnTo>
                    <a:pt x="220" y="5721"/>
                  </a:lnTo>
                  <a:lnTo>
                    <a:pt x="321" y="4833"/>
                  </a:lnTo>
                  <a:lnTo>
                    <a:pt x="406" y="3945"/>
                  </a:lnTo>
                  <a:lnTo>
                    <a:pt x="541" y="3156"/>
                  </a:lnTo>
                  <a:lnTo>
                    <a:pt x="676" y="2564"/>
                  </a:lnTo>
                  <a:lnTo>
                    <a:pt x="794" y="1874"/>
                  </a:lnTo>
                  <a:lnTo>
                    <a:pt x="946" y="1282"/>
                  </a:lnTo>
                  <a:lnTo>
                    <a:pt x="1115" y="888"/>
                  </a:lnTo>
                  <a:lnTo>
                    <a:pt x="1285" y="592"/>
                  </a:lnTo>
                  <a:lnTo>
                    <a:pt x="1454" y="197"/>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3" name="AutoShape 112"/>
            <p:cNvSpPr>
              <a:spLocks/>
            </p:cNvSpPr>
            <p:nvPr/>
          </p:nvSpPr>
          <p:spPr bwMode="auto">
            <a:xfrm>
              <a:off x="305378"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482"/>
                  </a:lnTo>
                  <a:lnTo>
                    <a:pt x="15108" y="20774"/>
                  </a:lnTo>
                  <a:lnTo>
                    <a:pt x="16052" y="20302"/>
                  </a:lnTo>
                  <a:lnTo>
                    <a:pt x="17705" y="19121"/>
                  </a:lnTo>
                  <a:lnTo>
                    <a:pt x="18531" y="18413"/>
                  </a:lnTo>
                  <a:lnTo>
                    <a:pt x="19121" y="17587"/>
                  </a:lnTo>
                  <a:lnTo>
                    <a:pt x="19830" y="16879"/>
                  </a:lnTo>
                  <a:lnTo>
                    <a:pt x="20302" y="15934"/>
                  </a:lnTo>
                  <a:lnTo>
                    <a:pt x="20892" y="14990"/>
                  </a:lnTo>
                  <a:lnTo>
                    <a:pt x="21128" y="13928"/>
                  </a:lnTo>
                  <a:lnTo>
                    <a:pt x="21364" y="12984"/>
                  </a:lnTo>
                  <a:lnTo>
                    <a:pt x="21600" y="11921"/>
                  </a:lnTo>
                  <a:lnTo>
                    <a:pt x="21600" y="9679"/>
                  </a:lnTo>
                  <a:lnTo>
                    <a:pt x="21128" y="7554"/>
                  </a:lnTo>
                  <a:lnTo>
                    <a:pt x="20892" y="6610"/>
                  </a:lnTo>
                  <a:lnTo>
                    <a:pt x="20302" y="5666"/>
                  </a:lnTo>
                  <a:lnTo>
                    <a:pt x="19830" y="4839"/>
                  </a:lnTo>
                  <a:lnTo>
                    <a:pt x="19121" y="3895"/>
                  </a:lnTo>
                  <a:lnTo>
                    <a:pt x="18531" y="3187"/>
                  </a:lnTo>
                  <a:lnTo>
                    <a:pt x="17705" y="2479"/>
                  </a:lnTo>
                  <a:lnTo>
                    <a:pt x="16052" y="1298"/>
                  </a:lnTo>
                  <a:lnTo>
                    <a:pt x="15108" y="826"/>
                  </a:lnTo>
                  <a:lnTo>
                    <a:pt x="14046" y="472"/>
                  </a:lnTo>
                  <a:lnTo>
                    <a:pt x="12984" y="236"/>
                  </a:lnTo>
                  <a:lnTo>
                    <a:pt x="10859" y="0"/>
                  </a:lnTo>
                  <a:lnTo>
                    <a:pt x="9679" y="118"/>
                  </a:lnTo>
                  <a:lnTo>
                    <a:pt x="8616" y="236"/>
                  </a:lnTo>
                  <a:lnTo>
                    <a:pt x="7672" y="472"/>
                  </a:lnTo>
                  <a:lnTo>
                    <a:pt x="6728" y="826"/>
                  </a:lnTo>
                  <a:lnTo>
                    <a:pt x="5784" y="1298"/>
                  </a:lnTo>
                  <a:lnTo>
                    <a:pt x="4839" y="1889"/>
                  </a:lnTo>
                  <a:lnTo>
                    <a:pt x="4013" y="2479"/>
                  </a:lnTo>
                  <a:lnTo>
                    <a:pt x="3305" y="3187"/>
                  </a:lnTo>
                  <a:lnTo>
                    <a:pt x="2479" y="3895"/>
                  </a:lnTo>
                  <a:lnTo>
                    <a:pt x="1889" y="4839"/>
                  </a:lnTo>
                  <a:lnTo>
                    <a:pt x="1298" y="5666"/>
                  </a:lnTo>
                  <a:lnTo>
                    <a:pt x="590" y="7554"/>
                  </a:lnTo>
                  <a:lnTo>
                    <a:pt x="236" y="8616"/>
                  </a:lnTo>
                  <a:lnTo>
                    <a:pt x="118" y="9679"/>
                  </a:lnTo>
                  <a:lnTo>
                    <a:pt x="0" y="10859"/>
                  </a:lnTo>
                  <a:lnTo>
                    <a:pt x="236" y="12984"/>
                  </a:lnTo>
                  <a:lnTo>
                    <a:pt x="590" y="13928"/>
                  </a:lnTo>
                  <a:lnTo>
                    <a:pt x="944" y="14990"/>
                  </a:lnTo>
                  <a:lnTo>
                    <a:pt x="1298" y="15934"/>
                  </a:lnTo>
                  <a:lnTo>
                    <a:pt x="1889" y="16879"/>
                  </a:lnTo>
                  <a:lnTo>
                    <a:pt x="2479" y="17587"/>
                  </a:lnTo>
                  <a:lnTo>
                    <a:pt x="4013" y="19121"/>
                  </a:lnTo>
                  <a:lnTo>
                    <a:pt x="4839" y="19711"/>
                  </a:lnTo>
                  <a:lnTo>
                    <a:pt x="5784" y="20302"/>
                  </a:lnTo>
                  <a:lnTo>
                    <a:pt x="6728" y="20774"/>
                  </a:lnTo>
                  <a:lnTo>
                    <a:pt x="8616" y="21482"/>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4" name="AutoShape 113"/>
            <p:cNvSpPr>
              <a:spLocks/>
            </p:cNvSpPr>
            <p:nvPr/>
          </p:nvSpPr>
          <p:spPr bwMode="auto">
            <a:xfrm>
              <a:off x="314568"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482"/>
                  </a:lnTo>
                  <a:lnTo>
                    <a:pt x="15073" y="20774"/>
                  </a:lnTo>
                  <a:lnTo>
                    <a:pt x="15903" y="20302"/>
                  </a:lnTo>
                  <a:lnTo>
                    <a:pt x="16853" y="19711"/>
                  </a:lnTo>
                  <a:lnTo>
                    <a:pt x="17684" y="19121"/>
                  </a:lnTo>
                  <a:lnTo>
                    <a:pt x="18396" y="18413"/>
                  </a:lnTo>
                  <a:lnTo>
                    <a:pt x="19108" y="17587"/>
                  </a:lnTo>
                  <a:lnTo>
                    <a:pt x="19820" y="16879"/>
                  </a:lnTo>
                  <a:lnTo>
                    <a:pt x="20769" y="14990"/>
                  </a:lnTo>
                  <a:lnTo>
                    <a:pt x="21244" y="13928"/>
                  </a:lnTo>
                  <a:lnTo>
                    <a:pt x="21481" y="12984"/>
                  </a:lnTo>
                  <a:lnTo>
                    <a:pt x="21600" y="11921"/>
                  </a:lnTo>
                  <a:lnTo>
                    <a:pt x="21600" y="9679"/>
                  </a:lnTo>
                  <a:lnTo>
                    <a:pt x="21481" y="8616"/>
                  </a:lnTo>
                  <a:lnTo>
                    <a:pt x="21244" y="7554"/>
                  </a:lnTo>
                  <a:lnTo>
                    <a:pt x="20295" y="5666"/>
                  </a:lnTo>
                  <a:lnTo>
                    <a:pt x="19820" y="4839"/>
                  </a:lnTo>
                  <a:lnTo>
                    <a:pt x="19108" y="3895"/>
                  </a:lnTo>
                  <a:lnTo>
                    <a:pt x="17684" y="2479"/>
                  </a:lnTo>
                  <a:lnTo>
                    <a:pt x="16853" y="1889"/>
                  </a:lnTo>
                  <a:lnTo>
                    <a:pt x="15903" y="1298"/>
                  </a:lnTo>
                  <a:lnTo>
                    <a:pt x="15073" y="826"/>
                  </a:lnTo>
                  <a:lnTo>
                    <a:pt x="14004" y="472"/>
                  </a:lnTo>
                  <a:lnTo>
                    <a:pt x="12936" y="236"/>
                  </a:lnTo>
                  <a:lnTo>
                    <a:pt x="10800" y="0"/>
                  </a:lnTo>
                  <a:lnTo>
                    <a:pt x="9613" y="118"/>
                  </a:lnTo>
                  <a:lnTo>
                    <a:pt x="8545" y="236"/>
                  </a:lnTo>
                  <a:lnTo>
                    <a:pt x="7477" y="472"/>
                  </a:lnTo>
                  <a:lnTo>
                    <a:pt x="6646" y="826"/>
                  </a:lnTo>
                  <a:lnTo>
                    <a:pt x="5697" y="1298"/>
                  </a:lnTo>
                  <a:lnTo>
                    <a:pt x="3798" y="2479"/>
                  </a:lnTo>
                  <a:lnTo>
                    <a:pt x="3204" y="3187"/>
                  </a:lnTo>
                  <a:lnTo>
                    <a:pt x="2374" y="3895"/>
                  </a:lnTo>
                  <a:lnTo>
                    <a:pt x="1899" y="4839"/>
                  </a:lnTo>
                  <a:lnTo>
                    <a:pt x="1187" y="5666"/>
                  </a:lnTo>
                  <a:lnTo>
                    <a:pt x="475" y="7554"/>
                  </a:lnTo>
                  <a:lnTo>
                    <a:pt x="119" y="8616"/>
                  </a:lnTo>
                  <a:lnTo>
                    <a:pt x="0" y="9679"/>
                  </a:lnTo>
                  <a:lnTo>
                    <a:pt x="0" y="11921"/>
                  </a:lnTo>
                  <a:lnTo>
                    <a:pt x="119" y="12984"/>
                  </a:lnTo>
                  <a:lnTo>
                    <a:pt x="475" y="13928"/>
                  </a:lnTo>
                  <a:lnTo>
                    <a:pt x="831" y="14990"/>
                  </a:lnTo>
                  <a:lnTo>
                    <a:pt x="1187" y="15934"/>
                  </a:lnTo>
                  <a:lnTo>
                    <a:pt x="1899" y="16879"/>
                  </a:lnTo>
                  <a:lnTo>
                    <a:pt x="2374" y="17587"/>
                  </a:lnTo>
                  <a:lnTo>
                    <a:pt x="3204" y="18413"/>
                  </a:lnTo>
                  <a:lnTo>
                    <a:pt x="3798" y="19121"/>
                  </a:lnTo>
                  <a:lnTo>
                    <a:pt x="5697" y="20302"/>
                  </a:lnTo>
                  <a:lnTo>
                    <a:pt x="6646" y="20774"/>
                  </a:lnTo>
                  <a:lnTo>
                    <a:pt x="7477" y="21128"/>
                  </a:lnTo>
                  <a:lnTo>
                    <a:pt x="8545" y="21482"/>
                  </a:lnTo>
                  <a:lnTo>
                    <a:pt x="9613"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5" name="AutoShape 114"/>
            <p:cNvSpPr>
              <a:spLocks/>
            </p:cNvSpPr>
            <p:nvPr/>
          </p:nvSpPr>
          <p:spPr bwMode="auto">
            <a:xfrm>
              <a:off x="323942"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3055" y="21482"/>
                  </a:lnTo>
                  <a:lnTo>
                    <a:pt x="14954" y="20774"/>
                  </a:lnTo>
                  <a:lnTo>
                    <a:pt x="15903" y="20302"/>
                  </a:lnTo>
                  <a:lnTo>
                    <a:pt x="16853" y="19711"/>
                  </a:lnTo>
                  <a:lnTo>
                    <a:pt x="17684" y="19121"/>
                  </a:lnTo>
                  <a:lnTo>
                    <a:pt x="19226" y="17587"/>
                  </a:lnTo>
                  <a:lnTo>
                    <a:pt x="19701" y="16879"/>
                  </a:lnTo>
                  <a:lnTo>
                    <a:pt x="20295" y="15934"/>
                  </a:lnTo>
                  <a:lnTo>
                    <a:pt x="20769" y="14990"/>
                  </a:lnTo>
                  <a:lnTo>
                    <a:pt x="21244" y="13928"/>
                  </a:lnTo>
                  <a:lnTo>
                    <a:pt x="21481" y="12984"/>
                  </a:lnTo>
                  <a:lnTo>
                    <a:pt x="21600" y="11921"/>
                  </a:lnTo>
                  <a:lnTo>
                    <a:pt x="21600" y="9679"/>
                  </a:lnTo>
                  <a:lnTo>
                    <a:pt x="21481" y="8616"/>
                  </a:lnTo>
                  <a:lnTo>
                    <a:pt x="21244" y="7554"/>
                  </a:lnTo>
                  <a:lnTo>
                    <a:pt x="20295" y="5666"/>
                  </a:lnTo>
                  <a:lnTo>
                    <a:pt x="19701" y="4839"/>
                  </a:lnTo>
                  <a:lnTo>
                    <a:pt x="19226" y="3895"/>
                  </a:lnTo>
                  <a:lnTo>
                    <a:pt x="18396" y="3187"/>
                  </a:lnTo>
                  <a:lnTo>
                    <a:pt x="17684" y="2479"/>
                  </a:lnTo>
                  <a:lnTo>
                    <a:pt x="16853" y="1889"/>
                  </a:lnTo>
                  <a:lnTo>
                    <a:pt x="15903" y="1298"/>
                  </a:lnTo>
                  <a:lnTo>
                    <a:pt x="14954" y="826"/>
                  </a:lnTo>
                  <a:lnTo>
                    <a:pt x="14004" y="472"/>
                  </a:lnTo>
                  <a:lnTo>
                    <a:pt x="13055" y="236"/>
                  </a:lnTo>
                  <a:lnTo>
                    <a:pt x="11868" y="118"/>
                  </a:lnTo>
                  <a:lnTo>
                    <a:pt x="10800" y="0"/>
                  </a:lnTo>
                  <a:lnTo>
                    <a:pt x="9732" y="118"/>
                  </a:lnTo>
                  <a:lnTo>
                    <a:pt x="8545" y="236"/>
                  </a:lnTo>
                  <a:lnTo>
                    <a:pt x="7596" y="472"/>
                  </a:lnTo>
                  <a:lnTo>
                    <a:pt x="6527" y="826"/>
                  </a:lnTo>
                  <a:lnTo>
                    <a:pt x="5697" y="1298"/>
                  </a:lnTo>
                  <a:lnTo>
                    <a:pt x="4747" y="1889"/>
                  </a:lnTo>
                  <a:lnTo>
                    <a:pt x="3916" y="2479"/>
                  </a:lnTo>
                  <a:lnTo>
                    <a:pt x="3204" y="3187"/>
                  </a:lnTo>
                  <a:lnTo>
                    <a:pt x="2374" y="3895"/>
                  </a:lnTo>
                  <a:lnTo>
                    <a:pt x="1899" y="4839"/>
                  </a:lnTo>
                  <a:lnTo>
                    <a:pt x="1305" y="5666"/>
                  </a:lnTo>
                  <a:lnTo>
                    <a:pt x="356" y="7554"/>
                  </a:lnTo>
                  <a:lnTo>
                    <a:pt x="119" y="8616"/>
                  </a:lnTo>
                  <a:lnTo>
                    <a:pt x="0" y="9679"/>
                  </a:lnTo>
                  <a:lnTo>
                    <a:pt x="0" y="11921"/>
                  </a:lnTo>
                  <a:lnTo>
                    <a:pt x="119" y="12984"/>
                  </a:lnTo>
                  <a:lnTo>
                    <a:pt x="356" y="13928"/>
                  </a:lnTo>
                  <a:lnTo>
                    <a:pt x="831" y="14990"/>
                  </a:lnTo>
                  <a:lnTo>
                    <a:pt x="1305" y="15934"/>
                  </a:lnTo>
                  <a:lnTo>
                    <a:pt x="1899" y="16879"/>
                  </a:lnTo>
                  <a:lnTo>
                    <a:pt x="2374" y="17587"/>
                  </a:lnTo>
                  <a:lnTo>
                    <a:pt x="3916" y="19121"/>
                  </a:lnTo>
                  <a:lnTo>
                    <a:pt x="4747" y="19711"/>
                  </a:lnTo>
                  <a:lnTo>
                    <a:pt x="5697" y="20302"/>
                  </a:lnTo>
                  <a:lnTo>
                    <a:pt x="6527" y="20774"/>
                  </a:lnTo>
                  <a:lnTo>
                    <a:pt x="7596" y="21128"/>
                  </a:lnTo>
                  <a:lnTo>
                    <a:pt x="8545" y="21482"/>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6" name="AutoShape 115"/>
            <p:cNvSpPr>
              <a:spLocks/>
            </p:cNvSpPr>
            <p:nvPr/>
          </p:nvSpPr>
          <p:spPr bwMode="auto">
            <a:xfrm>
              <a:off x="333316"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482"/>
                  </a:lnTo>
                  <a:lnTo>
                    <a:pt x="14872" y="20774"/>
                  </a:lnTo>
                  <a:lnTo>
                    <a:pt x="15816" y="20302"/>
                  </a:lnTo>
                  <a:lnTo>
                    <a:pt x="16761" y="19711"/>
                  </a:lnTo>
                  <a:lnTo>
                    <a:pt x="17469" y="19121"/>
                  </a:lnTo>
                  <a:lnTo>
                    <a:pt x="18295" y="18413"/>
                  </a:lnTo>
                  <a:lnTo>
                    <a:pt x="19121" y="17587"/>
                  </a:lnTo>
                  <a:lnTo>
                    <a:pt x="19593" y="16879"/>
                  </a:lnTo>
                  <a:lnTo>
                    <a:pt x="20302" y="15934"/>
                  </a:lnTo>
                  <a:lnTo>
                    <a:pt x="20656" y="14990"/>
                  </a:lnTo>
                  <a:lnTo>
                    <a:pt x="21010" y="13928"/>
                  </a:lnTo>
                  <a:lnTo>
                    <a:pt x="21364" y="12984"/>
                  </a:lnTo>
                  <a:lnTo>
                    <a:pt x="21600" y="10859"/>
                  </a:lnTo>
                  <a:lnTo>
                    <a:pt x="21482" y="9679"/>
                  </a:lnTo>
                  <a:lnTo>
                    <a:pt x="21364" y="8616"/>
                  </a:lnTo>
                  <a:lnTo>
                    <a:pt x="21010" y="7554"/>
                  </a:lnTo>
                  <a:lnTo>
                    <a:pt x="20302" y="5666"/>
                  </a:lnTo>
                  <a:lnTo>
                    <a:pt x="19593" y="4839"/>
                  </a:lnTo>
                  <a:lnTo>
                    <a:pt x="19121" y="3895"/>
                  </a:lnTo>
                  <a:lnTo>
                    <a:pt x="17469" y="2479"/>
                  </a:lnTo>
                  <a:lnTo>
                    <a:pt x="16761" y="1889"/>
                  </a:lnTo>
                  <a:lnTo>
                    <a:pt x="15816" y="1298"/>
                  </a:lnTo>
                  <a:lnTo>
                    <a:pt x="14872" y="826"/>
                  </a:lnTo>
                  <a:lnTo>
                    <a:pt x="13928" y="472"/>
                  </a:lnTo>
                  <a:lnTo>
                    <a:pt x="12984" y="236"/>
                  </a:lnTo>
                  <a:lnTo>
                    <a:pt x="11921" y="118"/>
                  </a:lnTo>
                  <a:lnTo>
                    <a:pt x="10741" y="0"/>
                  </a:lnTo>
                  <a:lnTo>
                    <a:pt x="8616" y="236"/>
                  </a:lnTo>
                  <a:lnTo>
                    <a:pt x="7554" y="472"/>
                  </a:lnTo>
                  <a:lnTo>
                    <a:pt x="6492" y="826"/>
                  </a:lnTo>
                  <a:lnTo>
                    <a:pt x="5666" y="1298"/>
                  </a:lnTo>
                  <a:lnTo>
                    <a:pt x="4721" y="1889"/>
                  </a:lnTo>
                  <a:lnTo>
                    <a:pt x="3895" y="2479"/>
                  </a:lnTo>
                  <a:lnTo>
                    <a:pt x="3069" y="3187"/>
                  </a:lnTo>
                  <a:lnTo>
                    <a:pt x="2479" y="3895"/>
                  </a:lnTo>
                  <a:lnTo>
                    <a:pt x="1770" y="4839"/>
                  </a:lnTo>
                  <a:lnTo>
                    <a:pt x="1298" y="5666"/>
                  </a:lnTo>
                  <a:lnTo>
                    <a:pt x="708" y="6610"/>
                  </a:lnTo>
                  <a:lnTo>
                    <a:pt x="354" y="7554"/>
                  </a:lnTo>
                  <a:lnTo>
                    <a:pt x="118" y="8616"/>
                  </a:lnTo>
                  <a:lnTo>
                    <a:pt x="0" y="9679"/>
                  </a:lnTo>
                  <a:lnTo>
                    <a:pt x="0" y="11921"/>
                  </a:lnTo>
                  <a:lnTo>
                    <a:pt x="118" y="12984"/>
                  </a:lnTo>
                  <a:lnTo>
                    <a:pt x="354" y="13928"/>
                  </a:lnTo>
                  <a:lnTo>
                    <a:pt x="708" y="14990"/>
                  </a:lnTo>
                  <a:lnTo>
                    <a:pt x="1298" y="15934"/>
                  </a:lnTo>
                  <a:lnTo>
                    <a:pt x="1770" y="16879"/>
                  </a:lnTo>
                  <a:lnTo>
                    <a:pt x="2479" y="17587"/>
                  </a:lnTo>
                  <a:lnTo>
                    <a:pt x="3069" y="18413"/>
                  </a:lnTo>
                  <a:lnTo>
                    <a:pt x="3895" y="19121"/>
                  </a:lnTo>
                  <a:lnTo>
                    <a:pt x="4721" y="19711"/>
                  </a:lnTo>
                  <a:lnTo>
                    <a:pt x="5666" y="20302"/>
                  </a:lnTo>
                  <a:lnTo>
                    <a:pt x="6492" y="20774"/>
                  </a:lnTo>
                  <a:lnTo>
                    <a:pt x="8616" y="21482"/>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7" name="AutoShape 116"/>
            <p:cNvSpPr>
              <a:spLocks/>
            </p:cNvSpPr>
            <p:nvPr/>
          </p:nvSpPr>
          <p:spPr bwMode="auto">
            <a:xfrm>
              <a:off x="342506" y="11999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866" y="21482"/>
                  </a:lnTo>
                  <a:lnTo>
                    <a:pt x="13928" y="21128"/>
                  </a:lnTo>
                  <a:lnTo>
                    <a:pt x="14872" y="20774"/>
                  </a:lnTo>
                  <a:lnTo>
                    <a:pt x="15816" y="20302"/>
                  </a:lnTo>
                  <a:lnTo>
                    <a:pt x="16761" y="19711"/>
                  </a:lnTo>
                  <a:lnTo>
                    <a:pt x="17587" y="19121"/>
                  </a:lnTo>
                  <a:lnTo>
                    <a:pt x="18413" y="18413"/>
                  </a:lnTo>
                  <a:lnTo>
                    <a:pt x="19121" y="17587"/>
                  </a:lnTo>
                  <a:lnTo>
                    <a:pt x="19711" y="16879"/>
                  </a:lnTo>
                  <a:lnTo>
                    <a:pt x="20302" y="15934"/>
                  </a:lnTo>
                  <a:lnTo>
                    <a:pt x="20656" y="14990"/>
                  </a:lnTo>
                  <a:lnTo>
                    <a:pt x="21010" y="13928"/>
                  </a:lnTo>
                  <a:lnTo>
                    <a:pt x="21246" y="12984"/>
                  </a:lnTo>
                  <a:lnTo>
                    <a:pt x="21482" y="11921"/>
                  </a:lnTo>
                  <a:lnTo>
                    <a:pt x="21600" y="10859"/>
                  </a:lnTo>
                  <a:lnTo>
                    <a:pt x="21482" y="9679"/>
                  </a:lnTo>
                  <a:lnTo>
                    <a:pt x="21010" y="7554"/>
                  </a:lnTo>
                  <a:lnTo>
                    <a:pt x="20302" y="5666"/>
                  </a:lnTo>
                  <a:lnTo>
                    <a:pt x="19711" y="4839"/>
                  </a:lnTo>
                  <a:lnTo>
                    <a:pt x="19121" y="3895"/>
                  </a:lnTo>
                  <a:lnTo>
                    <a:pt x="18413" y="3187"/>
                  </a:lnTo>
                  <a:lnTo>
                    <a:pt x="17587" y="2479"/>
                  </a:lnTo>
                  <a:lnTo>
                    <a:pt x="16761" y="1889"/>
                  </a:lnTo>
                  <a:lnTo>
                    <a:pt x="15816" y="1298"/>
                  </a:lnTo>
                  <a:lnTo>
                    <a:pt x="14872" y="826"/>
                  </a:lnTo>
                  <a:lnTo>
                    <a:pt x="13928" y="472"/>
                  </a:lnTo>
                  <a:lnTo>
                    <a:pt x="12866" y="236"/>
                  </a:lnTo>
                  <a:lnTo>
                    <a:pt x="11921" y="118"/>
                  </a:lnTo>
                  <a:lnTo>
                    <a:pt x="10741" y="0"/>
                  </a:lnTo>
                  <a:lnTo>
                    <a:pt x="8616" y="236"/>
                  </a:lnTo>
                  <a:lnTo>
                    <a:pt x="7554" y="472"/>
                  </a:lnTo>
                  <a:lnTo>
                    <a:pt x="6492" y="826"/>
                  </a:lnTo>
                  <a:lnTo>
                    <a:pt x="5548" y="1298"/>
                  </a:lnTo>
                  <a:lnTo>
                    <a:pt x="3895" y="2479"/>
                  </a:lnTo>
                  <a:lnTo>
                    <a:pt x="3069" y="3187"/>
                  </a:lnTo>
                  <a:lnTo>
                    <a:pt x="2479" y="3895"/>
                  </a:lnTo>
                  <a:lnTo>
                    <a:pt x="1770" y="4839"/>
                  </a:lnTo>
                  <a:lnTo>
                    <a:pt x="1298" y="5666"/>
                  </a:lnTo>
                  <a:lnTo>
                    <a:pt x="708" y="6610"/>
                  </a:lnTo>
                  <a:lnTo>
                    <a:pt x="472" y="7554"/>
                  </a:lnTo>
                  <a:lnTo>
                    <a:pt x="0" y="9679"/>
                  </a:lnTo>
                  <a:lnTo>
                    <a:pt x="0" y="11921"/>
                  </a:lnTo>
                  <a:lnTo>
                    <a:pt x="236" y="12984"/>
                  </a:lnTo>
                  <a:lnTo>
                    <a:pt x="472" y="13928"/>
                  </a:lnTo>
                  <a:lnTo>
                    <a:pt x="708" y="14990"/>
                  </a:lnTo>
                  <a:lnTo>
                    <a:pt x="1298" y="15934"/>
                  </a:lnTo>
                  <a:lnTo>
                    <a:pt x="1770" y="16879"/>
                  </a:lnTo>
                  <a:lnTo>
                    <a:pt x="2479" y="17587"/>
                  </a:lnTo>
                  <a:lnTo>
                    <a:pt x="3069" y="18413"/>
                  </a:lnTo>
                  <a:lnTo>
                    <a:pt x="3895" y="19121"/>
                  </a:lnTo>
                  <a:lnTo>
                    <a:pt x="5548" y="20302"/>
                  </a:lnTo>
                  <a:lnTo>
                    <a:pt x="6492" y="20774"/>
                  </a:lnTo>
                  <a:lnTo>
                    <a:pt x="8616" y="21482"/>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8" name="AutoShape 117"/>
            <p:cNvSpPr>
              <a:spLocks/>
            </p:cNvSpPr>
            <p:nvPr/>
          </p:nvSpPr>
          <p:spPr bwMode="auto">
            <a:xfrm>
              <a:off x="451050" y="402299"/>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75" y="0"/>
                  </a:lnTo>
                  <a:lnTo>
                    <a:pt x="20146" y="197"/>
                  </a:lnTo>
                  <a:lnTo>
                    <a:pt x="20315" y="592"/>
                  </a:lnTo>
                  <a:lnTo>
                    <a:pt x="20485" y="888"/>
                  </a:lnTo>
                  <a:lnTo>
                    <a:pt x="20654" y="1282"/>
                  </a:lnTo>
                  <a:lnTo>
                    <a:pt x="20806" y="1874"/>
                  </a:lnTo>
                  <a:lnTo>
                    <a:pt x="20924" y="2564"/>
                  </a:lnTo>
                  <a:lnTo>
                    <a:pt x="21059" y="3156"/>
                  </a:lnTo>
                  <a:lnTo>
                    <a:pt x="21194" y="3945"/>
                  </a:lnTo>
                  <a:lnTo>
                    <a:pt x="21279" y="4833"/>
                  </a:lnTo>
                  <a:lnTo>
                    <a:pt x="21380" y="5721"/>
                  </a:lnTo>
                  <a:lnTo>
                    <a:pt x="21482" y="6707"/>
                  </a:lnTo>
                  <a:lnTo>
                    <a:pt x="21532" y="7693"/>
                  </a:lnTo>
                  <a:lnTo>
                    <a:pt x="21566" y="8679"/>
                  </a:lnTo>
                  <a:lnTo>
                    <a:pt x="21600" y="9764"/>
                  </a:lnTo>
                  <a:lnTo>
                    <a:pt x="21600" y="11934"/>
                  </a:lnTo>
                  <a:lnTo>
                    <a:pt x="21566" y="12921"/>
                  </a:lnTo>
                  <a:lnTo>
                    <a:pt x="21532" y="14005"/>
                  </a:lnTo>
                  <a:lnTo>
                    <a:pt x="21482" y="14992"/>
                  </a:lnTo>
                  <a:lnTo>
                    <a:pt x="21279" y="16767"/>
                  </a:lnTo>
                  <a:lnTo>
                    <a:pt x="21194" y="17655"/>
                  </a:lnTo>
                  <a:lnTo>
                    <a:pt x="20924" y="19036"/>
                  </a:lnTo>
                  <a:lnTo>
                    <a:pt x="20806" y="19726"/>
                  </a:lnTo>
                  <a:lnTo>
                    <a:pt x="20654" y="20219"/>
                  </a:lnTo>
                  <a:lnTo>
                    <a:pt x="20485" y="20712"/>
                  </a:lnTo>
                  <a:lnTo>
                    <a:pt x="20146" y="21304"/>
                  </a:lnTo>
                  <a:lnTo>
                    <a:pt x="19961" y="21501"/>
                  </a:lnTo>
                  <a:lnTo>
                    <a:pt x="19775" y="21600"/>
                  </a:lnTo>
                  <a:lnTo>
                    <a:pt x="1825" y="21600"/>
                  </a:lnTo>
                  <a:lnTo>
                    <a:pt x="1639" y="21501"/>
                  </a:lnTo>
                  <a:lnTo>
                    <a:pt x="1454" y="21304"/>
                  </a:lnTo>
                  <a:lnTo>
                    <a:pt x="1115" y="20712"/>
                  </a:lnTo>
                  <a:lnTo>
                    <a:pt x="946" y="20219"/>
                  </a:lnTo>
                  <a:lnTo>
                    <a:pt x="794" y="19726"/>
                  </a:lnTo>
                  <a:lnTo>
                    <a:pt x="676" y="19036"/>
                  </a:lnTo>
                  <a:lnTo>
                    <a:pt x="406" y="17655"/>
                  </a:lnTo>
                  <a:lnTo>
                    <a:pt x="321" y="16767"/>
                  </a:lnTo>
                  <a:lnTo>
                    <a:pt x="220" y="15879"/>
                  </a:lnTo>
                  <a:lnTo>
                    <a:pt x="152" y="14992"/>
                  </a:lnTo>
                  <a:lnTo>
                    <a:pt x="68" y="14005"/>
                  </a:lnTo>
                  <a:lnTo>
                    <a:pt x="34" y="12921"/>
                  </a:lnTo>
                  <a:lnTo>
                    <a:pt x="0" y="11934"/>
                  </a:lnTo>
                  <a:lnTo>
                    <a:pt x="0" y="9764"/>
                  </a:lnTo>
                  <a:lnTo>
                    <a:pt x="34" y="8679"/>
                  </a:lnTo>
                  <a:lnTo>
                    <a:pt x="68" y="7693"/>
                  </a:lnTo>
                  <a:lnTo>
                    <a:pt x="152" y="6707"/>
                  </a:lnTo>
                  <a:lnTo>
                    <a:pt x="220" y="5721"/>
                  </a:lnTo>
                  <a:lnTo>
                    <a:pt x="321" y="4833"/>
                  </a:lnTo>
                  <a:lnTo>
                    <a:pt x="406" y="3945"/>
                  </a:lnTo>
                  <a:lnTo>
                    <a:pt x="541" y="3156"/>
                  </a:lnTo>
                  <a:lnTo>
                    <a:pt x="676" y="2564"/>
                  </a:lnTo>
                  <a:lnTo>
                    <a:pt x="794" y="1874"/>
                  </a:lnTo>
                  <a:lnTo>
                    <a:pt x="946" y="1282"/>
                  </a:lnTo>
                  <a:lnTo>
                    <a:pt x="1115" y="888"/>
                  </a:lnTo>
                  <a:lnTo>
                    <a:pt x="1285" y="592"/>
                  </a:lnTo>
                  <a:lnTo>
                    <a:pt x="1454" y="197"/>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69" name="AutoShape 118"/>
            <p:cNvSpPr>
              <a:spLocks/>
            </p:cNvSpPr>
            <p:nvPr/>
          </p:nvSpPr>
          <p:spPr bwMode="auto">
            <a:xfrm>
              <a:off x="305378"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481"/>
                  </a:lnTo>
                  <a:lnTo>
                    <a:pt x="15108" y="20769"/>
                  </a:lnTo>
                  <a:lnTo>
                    <a:pt x="16052" y="20413"/>
                  </a:lnTo>
                  <a:lnTo>
                    <a:pt x="16879" y="19701"/>
                  </a:lnTo>
                  <a:lnTo>
                    <a:pt x="17705" y="19226"/>
                  </a:lnTo>
                  <a:lnTo>
                    <a:pt x="19121" y="17802"/>
                  </a:lnTo>
                  <a:lnTo>
                    <a:pt x="19830" y="16853"/>
                  </a:lnTo>
                  <a:lnTo>
                    <a:pt x="20302" y="15903"/>
                  </a:lnTo>
                  <a:lnTo>
                    <a:pt x="20892" y="14954"/>
                  </a:lnTo>
                  <a:lnTo>
                    <a:pt x="21128" y="14123"/>
                  </a:lnTo>
                  <a:lnTo>
                    <a:pt x="21600" y="11987"/>
                  </a:lnTo>
                  <a:lnTo>
                    <a:pt x="21600" y="9732"/>
                  </a:lnTo>
                  <a:lnTo>
                    <a:pt x="20892" y="6527"/>
                  </a:lnTo>
                  <a:lnTo>
                    <a:pt x="20302" y="5697"/>
                  </a:lnTo>
                  <a:lnTo>
                    <a:pt x="19830" y="4747"/>
                  </a:lnTo>
                  <a:lnTo>
                    <a:pt x="19121" y="3916"/>
                  </a:lnTo>
                  <a:lnTo>
                    <a:pt x="18531" y="3086"/>
                  </a:lnTo>
                  <a:lnTo>
                    <a:pt x="17705" y="2492"/>
                  </a:lnTo>
                  <a:lnTo>
                    <a:pt x="16879" y="1780"/>
                  </a:lnTo>
                  <a:lnTo>
                    <a:pt x="16052" y="1305"/>
                  </a:lnTo>
                  <a:lnTo>
                    <a:pt x="15108" y="712"/>
                  </a:lnTo>
                  <a:lnTo>
                    <a:pt x="14046" y="356"/>
                  </a:lnTo>
                  <a:lnTo>
                    <a:pt x="12984" y="119"/>
                  </a:lnTo>
                  <a:lnTo>
                    <a:pt x="11921" y="0"/>
                  </a:lnTo>
                  <a:lnTo>
                    <a:pt x="9679" y="0"/>
                  </a:lnTo>
                  <a:lnTo>
                    <a:pt x="8616" y="119"/>
                  </a:lnTo>
                  <a:lnTo>
                    <a:pt x="7672" y="356"/>
                  </a:lnTo>
                  <a:lnTo>
                    <a:pt x="6728" y="712"/>
                  </a:lnTo>
                  <a:lnTo>
                    <a:pt x="5784" y="1305"/>
                  </a:lnTo>
                  <a:lnTo>
                    <a:pt x="4839" y="1780"/>
                  </a:lnTo>
                  <a:lnTo>
                    <a:pt x="4013" y="2492"/>
                  </a:lnTo>
                  <a:lnTo>
                    <a:pt x="3305" y="3086"/>
                  </a:lnTo>
                  <a:lnTo>
                    <a:pt x="2479" y="3916"/>
                  </a:lnTo>
                  <a:lnTo>
                    <a:pt x="1889" y="4747"/>
                  </a:lnTo>
                  <a:lnTo>
                    <a:pt x="1298" y="5697"/>
                  </a:lnTo>
                  <a:lnTo>
                    <a:pt x="944" y="6527"/>
                  </a:lnTo>
                  <a:lnTo>
                    <a:pt x="236" y="8664"/>
                  </a:lnTo>
                  <a:lnTo>
                    <a:pt x="0" y="10800"/>
                  </a:lnTo>
                  <a:lnTo>
                    <a:pt x="118" y="11987"/>
                  </a:lnTo>
                  <a:lnTo>
                    <a:pt x="236" y="13055"/>
                  </a:lnTo>
                  <a:lnTo>
                    <a:pt x="590" y="14123"/>
                  </a:lnTo>
                  <a:lnTo>
                    <a:pt x="944" y="14954"/>
                  </a:lnTo>
                  <a:lnTo>
                    <a:pt x="1298" y="15903"/>
                  </a:lnTo>
                  <a:lnTo>
                    <a:pt x="2479" y="17802"/>
                  </a:lnTo>
                  <a:lnTo>
                    <a:pt x="3305" y="18396"/>
                  </a:lnTo>
                  <a:lnTo>
                    <a:pt x="4013" y="19226"/>
                  </a:lnTo>
                  <a:lnTo>
                    <a:pt x="4839" y="19701"/>
                  </a:lnTo>
                  <a:lnTo>
                    <a:pt x="5784" y="20413"/>
                  </a:lnTo>
                  <a:lnTo>
                    <a:pt x="8616" y="21481"/>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0" name="AutoShape 119"/>
            <p:cNvSpPr>
              <a:spLocks/>
            </p:cNvSpPr>
            <p:nvPr/>
          </p:nvSpPr>
          <p:spPr bwMode="auto">
            <a:xfrm>
              <a:off x="314568"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481"/>
                  </a:lnTo>
                  <a:lnTo>
                    <a:pt x="15073" y="20769"/>
                  </a:lnTo>
                  <a:lnTo>
                    <a:pt x="15903" y="20413"/>
                  </a:lnTo>
                  <a:lnTo>
                    <a:pt x="16853" y="19701"/>
                  </a:lnTo>
                  <a:lnTo>
                    <a:pt x="17684" y="19226"/>
                  </a:lnTo>
                  <a:lnTo>
                    <a:pt x="18396" y="18396"/>
                  </a:lnTo>
                  <a:lnTo>
                    <a:pt x="19108" y="17802"/>
                  </a:lnTo>
                  <a:lnTo>
                    <a:pt x="19820" y="16853"/>
                  </a:lnTo>
                  <a:lnTo>
                    <a:pt x="20769" y="14954"/>
                  </a:lnTo>
                  <a:lnTo>
                    <a:pt x="21244" y="14123"/>
                  </a:lnTo>
                  <a:lnTo>
                    <a:pt x="21481" y="13055"/>
                  </a:lnTo>
                  <a:lnTo>
                    <a:pt x="21600" y="11987"/>
                  </a:lnTo>
                  <a:lnTo>
                    <a:pt x="21600" y="9732"/>
                  </a:lnTo>
                  <a:lnTo>
                    <a:pt x="21481" y="8664"/>
                  </a:lnTo>
                  <a:lnTo>
                    <a:pt x="21244" y="7596"/>
                  </a:lnTo>
                  <a:lnTo>
                    <a:pt x="20769" y="6527"/>
                  </a:lnTo>
                  <a:lnTo>
                    <a:pt x="20295" y="5697"/>
                  </a:lnTo>
                  <a:lnTo>
                    <a:pt x="19820" y="4747"/>
                  </a:lnTo>
                  <a:lnTo>
                    <a:pt x="18396" y="3086"/>
                  </a:lnTo>
                  <a:lnTo>
                    <a:pt x="17684" y="2492"/>
                  </a:lnTo>
                  <a:lnTo>
                    <a:pt x="16853" y="1780"/>
                  </a:lnTo>
                  <a:lnTo>
                    <a:pt x="15903" y="1305"/>
                  </a:lnTo>
                  <a:lnTo>
                    <a:pt x="15073" y="712"/>
                  </a:lnTo>
                  <a:lnTo>
                    <a:pt x="14004" y="356"/>
                  </a:lnTo>
                  <a:lnTo>
                    <a:pt x="12936" y="119"/>
                  </a:lnTo>
                  <a:lnTo>
                    <a:pt x="11868" y="0"/>
                  </a:lnTo>
                  <a:lnTo>
                    <a:pt x="9613" y="0"/>
                  </a:lnTo>
                  <a:lnTo>
                    <a:pt x="8545" y="119"/>
                  </a:lnTo>
                  <a:lnTo>
                    <a:pt x="7477" y="356"/>
                  </a:lnTo>
                  <a:lnTo>
                    <a:pt x="6646" y="712"/>
                  </a:lnTo>
                  <a:lnTo>
                    <a:pt x="5697" y="1305"/>
                  </a:lnTo>
                  <a:lnTo>
                    <a:pt x="4747" y="1780"/>
                  </a:lnTo>
                  <a:lnTo>
                    <a:pt x="3798" y="2492"/>
                  </a:lnTo>
                  <a:lnTo>
                    <a:pt x="2374" y="3916"/>
                  </a:lnTo>
                  <a:lnTo>
                    <a:pt x="1899" y="4747"/>
                  </a:lnTo>
                  <a:lnTo>
                    <a:pt x="1187" y="5697"/>
                  </a:lnTo>
                  <a:lnTo>
                    <a:pt x="831" y="6527"/>
                  </a:lnTo>
                  <a:lnTo>
                    <a:pt x="119" y="8664"/>
                  </a:lnTo>
                  <a:lnTo>
                    <a:pt x="0" y="9732"/>
                  </a:lnTo>
                  <a:lnTo>
                    <a:pt x="0" y="11987"/>
                  </a:lnTo>
                  <a:lnTo>
                    <a:pt x="119" y="13055"/>
                  </a:lnTo>
                  <a:lnTo>
                    <a:pt x="475" y="14123"/>
                  </a:lnTo>
                  <a:lnTo>
                    <a:pt x="831" y="14954"/>
                  </a:lnTo>
                  <a:lnTo>
                    <a:pt x="1187" y="15903"/>
                  </a:lnTo>
                  <a:lnTo>
                    <a:pt x="1899" y="16853"/>
                  </a:lnTo>
                  <a:lnTo>
                    <a:pt x="2374" y="17802"/>
                  </a:lnTo>
                  <a:lnTo>
                    <a:pt x="3204" y="18396"/>
                  </a:lnTo>
                  <a:lnTo>
                    <a:pt x="3798" y="19226"/>
                  </a:lnTo>
                  <a:lnTo>
                    <a:pt x="4747" y="19701"/>
                  </a:lnTo>
                  <a:lnTo>
                    <a:pt x="5697" y="20413"/>
                  </a:lnTo>
                  <a:lnTo>
                    <a:pt x="6646" y="20769"/>
                  </a:lnTo>
                  <a:lnTo>
                    <a:pt x="7477" y="21125"/>
                  </a:lnTo>
                  <a:lnTo>
                    <a:pt x="8545" y="21481"/>
                  </a:lnTo>
                  <a:lnTo>
                    <a:pt x="9613"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1" name="AutoShape 120"/>
            <p:cNvSpPr>
              <a:spLocks/>
            </p:cNvSpPr>
            <p:nvPr/>
          </p:nvSpPr>
          <p:spPr bwMode="auto">
            <a:xfrm>
              <a:off x="323942"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3055" y="21481"/>
                  </a:lnTo>
                  <a:lnTo>
                    <a:pt x="15903" y="20413"/>
                  </a:lnTo>
                  <a:lnTo>
                    <a:pt x="16853" y="19701"/>
                  </a:lnTo>
                  <a:lnTo>
                    <a:pt x="17684" y="19226"/>
                  </a:lnTo>
                  <a:lnTo>
                    <a:pt x="18396" y="18396"/>
                  </a:lnTo>
                  <a:lnTo>
                    <a:pt x="19226" y="17802"/>
                  </a:lnTo>
                  <a:lnTo>
                    <a:pt x="19701" y="16853"/>
                  </a:lnTo>
                  <a:lnTo>
                    <a:pt x="20295" y="15903"/>
                  </a:lnTo>
                  <a:lnTo>
                    <a:pt x="20769" y="14954"/>
                  </a:lnTo>
                  <a:lnTo>
                    <a:pt x="21244" y="14123"/>
                  </a:lnTo>
                  <a:lnTo>
                    <a:pt x="21481" y="13055"/>
                  </a:lnTo>
                  <a:lnTo>
                    <a:pt x="21600" y="11987"/>
                  </a:lnTo>
                  <a:lnTo>
                    <a:pt x="21600" y="9732"/>
                  </a:lnTo>
                  <a:lnTo>
                    <a:pt x="21481" y="8664"/>
                  </a:lnTo>
                  <a:lnTo>
                    <a:pt x="21244" y="7596"/>
                  </a:lnTo>
                  <a:lnTo>
                    <a:pt x="20769" y="6527"/>
                  </a:lnTo>
                  <a:lnTo>
                    <a:pt x="20295" y="5697"/>
                  </a:lnTo>
                  <a:lnTo>
                    <a:pt x="19701" y="4747"/>
                  </a:lnTo>
                  <a:lnTo>
                    <a:pt x="19226" y="3916"/>
                  </a:lnTo>
                  <a:lnTo>
                    <a:pt x="18396" y="3086"/>
                  </a:lnTo>
                  <a:lnTo>
                    <a:pt x="17684" y="2492"/>
                  </a:lnTo>
                  <a:lnTo>
                    <a:pt x="16853" y="1780"/>
                  </a:lnTo>
                  <a:lnTo>
                    <a:pt x="15903" y="1305"/>
                  </a:lnTo>
                  <a:lnTo>
                    <a:pt x="14954" y="712"/>
                  </a:lnTo>
                  <a:lnTo>
                    <a:pt x="14004" y="356"/>
                  </a:lnTo>
                  <a:lnTo>
                    <a:pt x="13055" y="119"/>
                  </a:lnTo>
                  <a:lnTo>
                    <a:pt x="11868" y="0"/>
                  </a:lnTo>
                  <a:lnTo>
                    <a:pt x="9732" y="0"/>
                  </a:lnTo>
                  <a:lnTo>
                    <a:pt x="8545" y="119"/>
                  </a:lnTo>
                  <a:lnTo>
                    <a:pt x="7596" y="356"/>
                  </a:lnTo>
                  <a:lnTo>
                    <a:pt x="6527" y="712"/>
                  </a:lnTo>
                  <a:lnTo>
                    <a:pt x="5697" y="1305"/>
                  </a:lnTo>
                  <a:lnTo>
                    <a:pt x="4747" y="1780"/>
                  </a:lnTo>
                  <a:lnTo>
                    <a:pt x="3916" y="2492"/>
                  </a:lnTo>
                  <a:lnTo>
                    <a:pt x="3204" y="3086"/>
                  </a:lnTo>
                  <a:lnTo>
                    <a:pt x="2374" y="3916"/>
                  </a:lnTo>
                  <a:lnTo>
                    <a:pt x="1899" y="4747"/>
                  </a:lnTo>
                  <a:lnTo>
                    <a:pt x="1305" y="5697"/>
                  </a:lnTo>
                  <a:lnTo>
                    <a:pt x="831" y="6527"/>
                  </a:lnTo>
                  <a:lnTo>
                    <a:pt x="356" y="7596"/>
                  </a:lnTo>
                  <a:lnTo>
                    <a:pt x="119" y="8664"/>
                  </a:lnTo>
                  <a:lnTo>
                    <a:pt x="0" y="9732"/>
                  </a:lnTo>
                  <a:lnTo>
                    <a:pt x="0" y="11987"/>
                  </a:lnTo>
                  <a:lnTo>
                    <a:pt x="119" y="13055"/>
                  </a:lnTo>
                  <a:lnTo>
                    <a:pt x="356" y="14123"/>
                  </a:lnTo>
                  <a:lnTo>
                    <a:pt x="831" y="14954"/>
                  </a:lnTo>
                  <a:lnTo>
                    <a:pt x="1305" y="15903"/>
                  </a:lnTo>
                  <a:lnTo>
                    <a:pt x="1899" y="16853"/>
                  </a:lnTo>
                  <a:lnTo>
                    <a:pt x="2374" y="17802"/>
                  </a:lnTo>
                  <a:lnTo>
                    <a:pt x="3204" y="18396"/>
                  </a:lnTo>
                  <a:lnTo>
                    <a:pt x="3916" y="19226"/>
                  </a:lnTo>
                  <a:lnTo>
                    <a:pt x="4747" y="19701"/>
                  </a:lnTo>
                  <a:lnTo>
                    <a:pt x="5697" y="20413"/>
                  </a:lnTo>
                  <a:lnTo>
                    <a:pt x="6527" y="20769"/>
                  </a:lnTo>
                  <a:lnTo>
                    <a:pt x="7596" y="21125"/>
                  </a:lnTo>
                  <a:lnTo>
                    <a:pt x="8545" y="21481"/>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2" name="AutoShape 121"/>
            <p:cNvSpPr>
              <a:spLocks/>
            </p:cNvSpPr>
            <p:nvPr/>
          </p:nvSpPr>
          <p:spPr bwMode="auto">
            <a:xfrm>
              <a:off x="333316"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481"/>
                  </a:lnTo>
                  <a:lnTo>
                    <a:pt x="15816" y="20413"/>
                  </a:lnTo>
                  <a:lnTo>
                    <a:pt x="16761" y="19701"/>
                  </a:lnTo>
                  <a:lnTo>
                    <a:pt x="17469" y="19226"/>
                  </a:lnTo>
                  <a:lnTo>
                    <a:pt x="18295" y="18396"/>
                  </a:lnTo>
                  <a:lnTo>
                    <a:pt x="19121" y="17802"/>
                  </a:lnTo>
                  <a:lnTo>
                    <a:pt x="19593" y="16853"/>
                  </a:lnTo>
                  <a:lnTo>
                    <a:pt x="20302" y="15903"/>
                  </a:lnTo>
                  <a:lnTo>
                    <a:pt x="20656" y="14954"/>
                  </a:lnTo>
                  <a:lnTo>
                    <a:pt x="21010" y="14123"/>
                  </a:lnTo>
                  <a:lnTo>
                    <a:pt x="21364" y="13055"/>
                  </a:lnTo>
                  <a:lnTo>
                    <a:pt x="21482" y="11987"/>
                  </a:lnTo>
                  <a:lnTo>
                    <a:pt x="21600" y="10800"/>
                  </a:lnTo>
                  <a:lnTo>
                    <a:pt x="21364" y="8664"/>
                  </a:lnTo>
                  <a:lnTo>
                    <a:pt x="20656" y="6527"/>
                  </a:lnTo>
                  <a:lnTo>
                    <a:pt x="20302" y="5697"/>
                  </a:lnTo>
                  <a:lnTo>
                    <a:pt x="19593" y="4747"/>
                  </a:lnTo>
                  <a:lnTo>
                    <a:pt x="19121" y="3916"/>
                  </a:lnTo>
                  <a:lnTo>
                    <a:pt x="18295" y="3086"/>
                  </a:lnTo>
                  <a:lnTo>
                    <a:pt x="17469" y="2492"/>
                  </a:lnTo>
                  <a:lnTo>
                    <a:pt x="16761" y="1780"/>
                  </a:lnTo>
                  <a:lnTo>
                    <a:pt x="15816" y="1305"/>
                  </a:lnTo>
                  <a:lnTo>
                    <a:pt x="14872" y="712"/>
                  </a:lnTo>
                  <a:lnTo>
                    <a:pt x="13928" y="356"/>
                  </a:lnTo>
                  <a:lnTo>
                    <a:pt x="12984" y="119"/>
                  </a:lnTo>
                  <a:lnTo>
                    <a:pt x="11921" y="0"/>
                  </a:lnTo>
                  <a:lnTo>
                    <a:pt x="9679" y="0"/>
                  </a:lnTo>
                  <a:lnTo>
                    <a:pt x="8616" y="119"/>
                  </a:lnTo>
                  <a:lnTo>
                    <a:pt x="7554" y="356"/>
                  </a:lnTo>
                  <a:lnTo>
                    <a:pt x="6492" y="712"/>
                  </a:lnTo>
                  <a:lnTo>
                    <a:pt x="5666" y="1305"/>
                  </a:lnTo>
                  <a:lnTo>
                    <a:pt x="4721" y="1780"/>
                  </a:lnTo>
                  <a:lnTo>
                    <a:pt x="3895" y="2492"/>
                  </a:lnTo>
                  <a:lnTo>
                    <a:pt x="3069" y="3086"/>
                  </a:lnTo>
                  <a:lnTo>
                    <a:pt x="2479" y="3916"/>
                  </a:lnTo>
                  <a:lnTo>
                    <a:pt x="1770" y="4747"/>
                  </a:lnTo>
                  <a:lnTo>
                    <a:pt x="1298" y="5697"/>
                  </a:lnTo>
                  <a:lnTo>
                    <a:pt x="708" y="6527"/>
                  </a:lnTo>
                  <a:lnTo>
                    <a:pt x="354" y="7596"/>
                  </a:lnTo>
                  <a:lnTo>
                    <a:pt x="118" y="8664"/>
                  </a:lnTo>
                  <a:lnTo>
                    <a:pt x="0" y="9732"/>
                  </a:lnTo>
                  <a:lnTo>
                    <a:pt x="0" y="11987"/>
                  </a:lnTo>
                  <a:lnTo>
                    <a:pt x="118" y="13055"/>
                  </a:lnTo>
                  <a:lnTo>
                    <a:pt x="354" y="14123"/>
                  </a:lnTo>
                  <a:lnTo>
                    <a:pt x="708" y="14954"/>
                  </a:lnTo>
                  <a:lnTo>
                    <a:pt x="1298" y="15903"/>
                  </a:lnTo>
                  <a:lnTo>
                    <a:pt x="1770" y="16853"/>
                  </a:lnTo>
                  <a:lnTo>
                    <a:pt x="2479" y="17802"/>
                  </a:lnTo>
                  <a:lnTo>
                    <a:pt x="3895" y="19226"/>
                  </a:lnTo>
                  <a:lnTo>
                    <a:pt x="4721" y="19701"/>
                  </a:lnTo>
                  <a:lnTo>
                    <a:pt x="5666" y="20413"/>
                  </a:lnTo>
                  <a:lnTo>
                    <a:pt x="6492" y="20769"/>
                  </a:lnTo>
                  <a:lnTo>
                    <a:pt x="8616" y="21481"/>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3" name="AutoShape 122"/>
            <p:cNvSpPr>
              <a:spLocks/>
            </p:cNvSpPr>
            <p:nvPr/>
          </p:nvSpPr>
          <p:spPr bwMode="auto">
            <a:xfrm>
              <a:off x="342506" y="401959"/>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866" y="21481"/>
                  </a:lnTo>
                  <a:lnTo>
                    <a:pt x="13928" y="21125"/>
                  </a:lnTo>
                  <a:lnTo>
                    <a:pt x="15816" y="20413"/>
                  </a:lnTo>
                  <a:lnTo>
                    <a:pt x="16761" y="19701"/>
                  </a:lnTo>
                  <a:lnTo>
                    <a:pt x="17587" y="19226"/>
                  </a:lnTo>
                  <a:lnTo>
                    <a:pt x="18413" y="18396"/>
                  </a:lnTo>
                  <a:lnTo>
                    <a:pt x="19121" y="17802"/>
                  </a:lnTo>
                  <a:lnTo>
                    <a:pt x="20302" y="15903"/>
                  </a:lnTo>
                  <a:lnTo>
                    <a:pt x="20656" y="14954"/>
                  </a:lnTo>
                  <a:lnTo>
                    <a:pt x="21010" y="14123"/>
                  </a:lnTo>
                  <a:lnTo>
                    <a:pt x="21482" y="11987"/>
                  </a:lnTo>
                  <a:lnTo>
                    <a:pt x="21600" y="10800"/>
                  </a:lnTo>
                  <a:lnTo>
                    <a:pt x="21482" y="9732"/>
                  </a:lnTo>
                  <a:lnTo>
                    <a:pt x="21010" y="7596"/>
                  </a:lnTo>
                  <a:lnTo>
                    <a:pt x="20656" y="6527"/>
                  </a:lnTo>
                  <a:lnTo>
                    <a:pt x="20302" y="5697"/>
                  </a:lnTo>
                  <a:lnTo>
                    <a:pt x="19711" y="4747"/>
                  </a:lnTo>
                  <a:lnTo>
                    <a:pt x="19121" y="3916"/>
                  </a:lnTo>
                  <a:lnTo>
                    <a:pt x="18413" y="3086"/>
                  </a:lnTo>
                  <a:lnTo>
                    <a:pt x="17587" y="2492"/>
                  </a:lnTo>
                  <a:lnTo>
                    <a:pt x="16761" y="1780"/>
                  </a:lnTo>
                  <a:lnTo>
                    <a:pt x="15816" y="1305"/>
                  </a:lnTo>
                  <a:lnTo>
                    <a:pt x="14872" y="712"/>
                  </a:lnTo>
                  <a:lnTo>
                    <a:pt x="13928" y="356"/>
                  </a:lnTo>
                  <a:lnTo>
                    <a:pt x="12866" y="119"/>
                  </a:lnTo>
                  <a:lnTo>
                    <a:pt x="11921" y="0"/>
                  </a:lnTo>
                  <a:lnTo>
                    <a:pt x="9679" y="0"/>
                  </a:lnTo>
                  <a:lnTo>
                    <a:pt x="8616" y="119"/>
                  </a:lnTo>
                  <a:lnTo>
                    <a:pt x="7554" y="356"/>
                  </a:lnTo>
                  <a:lnTo>
                    <a:pt x="6492" y="712"/>
                  </a:lnTo>
                  <a:lnTo>
                    <a:pt x="5548" y="1305"/>
                  </a:lnTo>
                  <a:lnTo>
                    <a:pt x="4721" y="1780"/>
                  </a:lnTo>
                  <a:lnTo>
                    <a:pt x="3895" y="2492"/>
                  </a:lnTo>
                  <a:lnTo>
                    <a:pt x="3069" y="3086"/>
                  </a:lnTo>
                  <a:lnTo>
                    <a:pt x="2479" y="3916"/>
                  </a:lnTo>
                  <a:lnTo>
                    <a:pt x="1770" y="4747"/>
                  </a:lnTo>
                  <a:lnTo>
                    <a:pt x="1298" y="5697"/>
                  </a:lnTo>
                  <a:lnTo>
                    <a:pt x="708" y="6527"/>
                  </a:lnTo>
                  <a:lnTo>
                    <a:pt x="0" y="9732"/>
                  </a:lnTo>
                  <a:lnTo>
                    <a:pt x="0" y="11987"/>
                  </a:lnTo>
                  <a:lnTo>
                    <a:pt x="472" y="14123"/>
                  </a:lnTo>
                  <a:lnTo>
                    <a:pt x="708" y="14954"/>
                  </a:lnTo>
                  <a:lnTo>
                    <a:pt x="1298" y="15903"/>
                  </a:lnTo>
                  <a:lnTo>
                    <a:pt x="1770" y="16853"/>
                  </a:lnTo>
                  <a:lnTo>
                    <a:pt x="2479" y="17802"/>
                  </a:lnTo>
                  <a:lnTo>
                    <a:pt x="3895" y="19226"/>
                  </a:lnTo>
                  <a:lnTo>
                    <a:pt x="4721" y="19701"/>
                  </a:lnTo>
                  <a:lnTo>
                    <a:pt x="5548" y="20413"/>
                  </a:lnTo>
                  <a:lnTo>
                    <a:pt x="6492" y="20769"/>
                  </a:lnTo>
                  <a:lnTo>
                    <a:pt x="8616" y="21481"/>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4" name="AutoShape 123"/>
            <p:cNvSpPr>
              <a:spLocks/>
            </p:cNvSpPr>
            <p:nvPr/>
          </p:nvSpPr>
          <p:spPr bwMode="auto">
            <a:xfrm>
              <a:off x="451050" y="200869"/>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61" y="0"/>
                  </a:lnTo>
                  <a:lnTo>
                    <a:pt x="20146" y="198"/>
                  </a:lnTo>
                  <a:lnTo>
                    <a:pt x="20315" y="495"/>
                  </a:lnTo>
                  <a:lnTo>
                    <a:pt x="20485" y="892"/>
                  </a:lnTo>
                  <a:lnTo>
                    <a:pt x="20654" y="1387"/>
                  </a:lnTo>
                  <a:lnTo>
                    <a:pt x="20806" y="1883"/>
                  </a:lnTo>
                  <a:lnTo>
                    <a:pt x="20924" y="2477"/>
                  </a:lnTo>
                  <a:lnTo>
                    <a:pt x="21059" y="3171"/>
                  </a:lnTo>
                  <a:lnTo>
                    <a:pt x="21194" y="3963"/>
                  </a:lnTo>
                  <a:lnTo>
                    <a:pt x="21279" y="4756"/>
                  </a:lnTo>
                  <a:lnTo>
                    <a:pt x="21380" y="5648"/>
                  </a:lnTo>
                  <a:lnTo>
                    <a:pt x="21482" y="6639"/>
                  </a:lnTo>
                  <a:lnTo>
                    <a:pt x="21532" y="7629"/>
                  </a:lnTo>
                  <a:lnTo>
                    <a:pt x="21566" y="8620"/>
                  </a:lnTo>
                  <a:lnTo>
                    <a:pt x="21600" y="9710"/>
                  </a:lnTo>
                  <a:lnTo>
                    <a:pt x="21600" y="11890"/>
                  </a:lnTo>
                  <a:lnTo>
                    <a:pt x="21566" y="12980"/>
                  </a:lnTo>
                  <a:lnTo>
                    <a:pt x="21532" y="13971"/>
                  </a:lnTo>
                  <a:lnTo>
                    <a:pt x="21482" y="14961"/>
                  </a:lnTo>
                  <a:lnTo>
                    <a:pt x="21380" y="15952"/>
                  </a:lnTo>
                  <a:lnTo>
                    <a:pt x="21279" y="16844"/>
                  </a:lnTo>
                  <a:lnTo>
                    <a:pt x="21194" y="17736"/>
                  </a:lnTo>
                  <a:lnTo>
                    <a:pt x="21059" y="18528"/>
                  </a:lnTo>
                  <a:lnTo>
                    <a:pt x="20924" y="19123"/>
                  </a:lnTo>
                  <a:lnTo>
                    <a:pt x="20806" y="19817"/>
                  </a:lnTo>
                  <a:lnTo>
                    <a:pt x="20654" y="20213"/>
                  </a:lnTo>
                  <a:lnTo>
                    <a:pt x="20485" y="20807"/>
                  </a:lnTo>
                  <a:lnTo>
                    <a:pt x="20315" y="21105"/>
                  </a:lnTo>
                  <a:lnTo>
                    <a:pt x="20146" y="21303"/>
                  </a:lnTo>
                  <a:lnTo>
                    <a:pt x="19961" y="21600"/>
                  </a:lnTo>
                  <a:lnTo>
                    <a:pt x="1639" y="21600"/>
                  </a:lnTo>
                  <a:lnTo>
                    <a:pt x="1454" y="21303"/>
                  </a:lnTo>
                  <a:lnTo>
                    <a:pt x="1285" y="21105"/>
                  </a:lnTo>
                  <a:lnTo>
                    <a:pt x="1115" y="20807"/>
                  </a:lnTo>
                  <a:lnTo>
                    <a:pt x="946" y="20213"/>
                  </a:lnTo>
                  <a:lnTo>
                    <a:pt x="794" y="19817"/>
                  </a:lnTo>
                  <a:lnTo>
                    <a:pt x="676" y="19123"/>
                  </a:lnTo>
                  <a:lnTo>
                    <a:pt x="541" y="18528"/>
                  </a:lnTo>
                  <a:lnTo>
                    <a:pt x="406" y="17736"/>
                  </a:lnTo>
                  <a:lnTo>
                    <a:pt x="321" y="16844"/>
                  </a:lnTo>
                  <a:lnTo>
                    <a:pt x="220" y="15952"/>
                  </a:lnTo>
                  <a:lnTo>
                    <a:pt x="152" y="14961"/>
                  </a:lnTo>
                  <a:lnTo>
                    <a:pt x="68" y="13971"/>
                  </a:lnTo>
                  <a:lnTo>
                    <a:pt x="34" y="12980"/>
                  </a:lnTo>
                  <a:lnTo>
                    <a:pt x="0" y="11890"/>
                  </a:lnTo>
                  <a:lnTo>
                    <a:pt x="0" y="9710"/>
                  </a:lnTo>
                  <a:lnTo>
                    <a:pt x="34" y="8620"/>
                  </a:lnTo>
                  <a:lnTo>
                    <a:pt x="68" y="7629"/>
                  </a:lnTo>
                  <a:lnTo>
                    <a:pt x="152" y="6639"/>
                  </a:lnTo>
                  <a:lnTo>
                    <a:pt x="220" y="5648"/>
                  </a:lnTo>
                  <a:lnTo>
                    <a:pt x="321" y="4756"/>
                  </a:lnTo>
                  <a:lnTo>
                    <a:pt x="406" y="3963"/>
                  </a:lnTo>
                  <a:lnTo>
                    <a:pt x="541" y="3171"/>
                  </a:lnTo>
                  <a:lnTo>
                    <a:pt x="676" y="2477"/>
                  </a:lnTo>
                  <a:lnTo>
                    <a:pt x="794" y="1883"/>
                  </a:lnTo>
                  <a:lnTo>
                    <a:pt x="946" y="1387"/>
                  </a:lnTo>
                  <a:lnTo>
                    <a:pt x="1115" y="892"/>
                  </a:lnTo>
                  <a:lnTo>
                    <a:pt x="1285" y="495"/>
                  </a:lnTo>
                  <a:lnTo>
                    <a:pt x="1454" y="198"/>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5" name="AutoShape 124"/>
            <p:cNvSpPr>
              <a:spLocks/>
            </p:cNvSpPr>
            <p:nvPr/>
          </p:nvSpPr>
          <p:spPr bwMode="auto">
            <a:xfrm>
              <a:off x="305378"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2984" y="21364"/>
                  </a:lnTo>
                  <a:lnTo>
                    <a:pt x="14046" y="21010"/>
                  </a:lnTo>
                  <a:lnTo>
                    <a:pt x="15108" y="20774"/>
                  </a:lnTo>
                  <a:lnTo>
                    <a:pt x="16052" y="20302"/>
                  </a:lnTo>
                  <a:lnTo>
                    <a:pt x="17705" y="19121"/>
                  </a:lnTo>
                  <a:lnTo>
                    <a:pt x="18531" y="18413"/>
                  </a:lnTo>
                  <a:lnTo>
                    <a:pt x="19121" y="17705"/>
                  </a:lnTo>
                  <a:lnTo>
                    <a:pt x="19830" y="16879"/>
                  </a:lnTo>
                  <a:lnTo>
                    <a:pt x="20302" y="15934"/>
                  </a:lnTo>
                  <a:lnTo>
                    <a:pt x="20892" y="14990"/>
                  </a:lnTo>
                  <a:lnTo>
                    <a:pt x="21128" y="14046"/>
                  </a:lnTo>
                  <a:lnTo>
                    <a:pt x="21600" y="11921"/>
                  </a:lnTo>
                  <a:lnTo>
                    <a:pt x="21600" y="9679"/>
                  </a:lnTo>
                  <a:lnTo>
                    <a:pt x="21128" y="7554"/>
                  </a:lnTo>
                  <a:lnTo>
                    <a:pt x="20892" y="6610"/>
                  </a:lnTo>
                  <a:lnTo>
                    <a:pt x="20302" y="5666"/>
                  </a:lnTo>
                  <a:lnTo>
                    <a:pt x="19830" y="4839"/>
                  </a:lnTo>
                  <a:lnTo>
                    <a:pt x="19121" y="3895"/>
                  </a:lnTo>
                  <a:lnTo>
                    <a:pt x="18531" y="3069"/>
                  </a:lnTo>
                  <a:lnTo>
                    <a:pt x="17705" y="2479"/>
                  </a:lnTo>
                  <a:lnTo>
                    <a:pt x="16879" y="1770"/>
                  </a:lnTo>
                  <a:lnTo>
                    <a:pt x="16052" y="1298"/>
                  </a:lnTo>
                  <a:lnTo>
                    <a:pt x="15108" y="944"/>
                  </a:lnTo>
                  <a:lnTo>
                    <a:pt x="14046" y="472"/>
                  </a:lnTo>
                  <a:lnTo>
                    <a:pt x="12984" y="236"/>
                  </a:lnTo>
                  <a:lnTo>
                    <a:pt x="10859" y="0"/>
                  </a:lnTo>
                  <a:lnTo>
                    <a:pt x="9679" y="118"/>
                  </a:lnTo>
                  <a:lnTo>
                    <a:pt x="8616" y="236"/>
                  </a:lnTo>
                  <a:lnTo>
                    <a:pt x="7672" y="472"/>
                  </a:lnTo>
                  <a:lnTo>
                    <a:pt x="6728" y="944"/>
                  </a:lnTo>
                  <a:lnTo>
                    <a:pt x="5784" y="1298"/>
                  </a:lnTo>
                  <a:lnTo>
                    <a:pt x="4839" y="1770"/>
                  </a:lnTo>
                  <a:lnTo>
                    <a:pt x="4013" y="2479"/>
                  </a:lnTo>
                  <a:lnTo>
                    <a:pt x="3305" y="3069"/>
                  </a:lnTo>
                  <a:lnTo>
                    <a:pt x="2479" y="3895"/>
                  </a:lnTo>
                  <a:lnTo>
                    <a:pt x="1889" y="4839"/>
                  </a:lnTo>
                  <a:lnTo>
                    <a:pt x="1298" y="5666"/>
                  </a:lnTo>
                  <a:lnTo>
                    <a:pt x="590" y="7554"/>
                  </a:lnTo>
                  <a:lnTo>
                    <a:pt x="236" y="8616"/>
                  </a:lnTo>
                  <a:lnTo>
                    <a:pt x="118" y="9679"/>
                  </a:lnTo>
                  <a:lnTo>
                    <a:pt x="0" y="10859"/>
                  </a:lnTo>
                  <a:lnTo>
                    <a:pt x="236" y="12984"/>
                  </a:lnTo>
                  <a:lnTo>
                    <a:pt x="590" y="14046"/>
                  </a:lnTo>
                  <a:lnTo>
                    <a:pt x="1298" y="15934"/>
                  </a:lnTo>
                  <a:lnTo>
                    <a:pt x="1889" y="16879"/>
                  </a:lnTo>
                  <a:lnTo>
                    <a:pt x="2479" y="17705"/>
                  </a:lnTo>
                  <a:lnTo>
                    <a:pt x="3305" y="18413"/>
                  </a:lnTo>
                  <a:lnTo>
                    <a:pt x="4013" y="19121"/>
                  </a:lnTo>
                  <a:lnTo>
                    <a:pt x="4839" y="19711"/>
                  </a:lnTo>
                  <a:lnTo>
                    <a:pt x="5784" y="20302"/>
                  </a:lnTo>
                  <a:lnTo>
                    <a:pt x="6728" y="20774"/>
                  </a:lnTo>
                  <a:lnTo>
                    <a:pt x="7672" y="21010"/>
                  </a:lnTo>
                  <a:lnTo>
                    <a:pt x="8616" y="21364"/>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6" name="AutoShape 125"/>
            <p:cNvSpPr>
              <a:spLocks/>
            </p:cNvSpPr>
            <p:nvPr/>
          </p:nvSpPr>
          <p:spPr bwMode="auto">
            <a:xfrm>
              <a:off x="314568"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2936" y="21364"/>
                  </a:lnTo>
                  <a:lnTo>
                    <a:pt x="14004" y="21010"/>
                  </a:lnTo>
                  <a:lnTo>
                    <a:pt x="15073" y="20774"/>
                  </a:lnTo>
                  <a:lnTo>
                    <a:pt x="15903" y="20302"/>
                  </a:lnTo>
                  <a:lnTo>
                    <a:pt x="16853" y="19711"/>
                  </a:lnTo>
                  <a:lnTo>
                    <a:pt x="17684" y="19121"/>
                  </a:lnTo>
                  <a:lnTo>
                    <a:pt x="19108" y="17705"/>
                  </a:lnTo>
                  <a:lnTo>
                    <a:pt x="19820" y="16879"/>
                  </a:lnTo>
                  <a:lnTo>
                    <a:pt x="21244" y="14046"/>
                  </a:lnTo>
                  <a:lnTo>
                    <a:pt x="21481" y="12984"/>
                  </a:lnTo>
                  <a:lnTo>
                    <a:pt x="21600" y="11921"/>
                  </a:lnTo>
                  <a:lnTo>
                    <a:pt x="21600" y="9679"/>
                  </a:lnTo>
                  <a:lnTo>
                    <a:pt x="21481" y="8616"/>
                  </a:lnTo>
                  <a:lnTo>
                    <a:pt x="21244" y="7554"/>
                  </a:lnTo>
                  <a:lnTo>
                    <a:pt x="20295" y="5666"/>
                  </a:lnTo>
                  <a:lnTo>
                    <a:pt x="19820" y="4839"/>
                  </a:lnTo>
                  <a:lnTo>
                    <a:pt x="19108" y="3895"/>
                  </a:lnTo>
                  <a:lnTo>
                    <a:pt x="18396" y="3069"/>
                  </a:lnTo>
                  <a:lnTo>
                    <a:pt x="17684" y="2479"/>
                  </a:lnTo>
                  <a:lnTo>
                    <a:pt x="16853" y="1770"/>
                  </a:lnTo>
                  <a:lnTo>
                    <a:pt x="15903" y="1298"/>
                  </a:lnTo>
                  <a:lnTo>
                    <a:pt x="15073" y="944"/>
                  </a:lnTo>
                  <a:lnTo>
                    <a:pt x="14004" y="472"/>
                  </a:lnTo>
                  <a:lnTo>
                    <a:pt x="12936" y="236"/>
                  </a:lnTo>
                  <a:lnTo>
                    <a:pt x="10800" y="0"/>
                  </a:lnTo>
                  <a:lnTo>
                    <a:pt x="9613" y="118"/>
                  </a:lnTo>
                  <a:lnTo>
                    <a:pt x="8545" y="236"/>
                  </a:lnTo>
                  <a:lnTo>
                    <a:pt x="7477" y="472"/>
                  </a:lnTo>
                  <a:lnTo>
                    <a:pt x="6646" y="944"/>
                  </a:lnTo>
                  <a:lnTo>
                    <a:pt x="5697" y="1298"/>
                  </a:lnTo>
                  <a:lnTo>
                    <a:pt x="4747" y="1770"/>
                  </a:lnTo>
                  <a:lnTo>
                    <a:pt x="3798" y="2479"/>
                  </a:lnTo>
                  <a:lnTo>
                    <a:pt x="2374" y="3895"/>
                  </a:lnTo>
                  <a:lnTo>
                    <a:pt x="1899" y="4839"/>
                  </a:lnTo>
                  <a:lnTo>
                    <a:pt x="1187" y="5666"/>
                  </a:lnTo>
                  <a:lnTo>
                    <a:pt x="475" y="7554"/>
                  </a:lnTo>
                  <a:lnTo>
                    <a:pt x="119" y="8616"/>
                  </a:lnTo>
                  <a:lnTo>
                    <a:pt x="0" y="9679"/>
                  </a:lnTo>
                  <a:lnTo>
                    <a:pt x="0" y="11921"/>
                  </a:lnTo>
                  <a:lnTo>
                    <a:pt x="119" y="12984"/>
                  </a:lnTo>
                  <a:lnTo>
                    <a:pt x="475" y="14046"/>
                  </a:lnTo>
                  <a:lnTo>
                    <a:pt x="1187" y="15934"/>
                  </a:lnTo>
                  <a:lnTo>
                    <a:pt x="1899" y="16879"/>
                  </a:lnTo>
                  <a:lnTo>
                    <a:pt x="2374" y="17705"/>
                  </a:lnTo>
                  <a:lnTo>
                    <a:pt x="3204" y="18413"/>
                  </a:lnTo>
                  <a:lnTo>
                    <a:pt x="3798" y="19121"/>
                  </a:lnTo>
                  <a:lnTo>
                    <a:pt x="5697" y="20302"/>
                  </a:lnTo>
                  <a:lnTo>
                    <a:pt x="6646" y="20774"/>
                  </a:lnTo>
                  <a:lnTo>
                    <a:pt x="7477" y="21010"/>
                  </a:lnTo>
                  <a:lnTo>
                    <a:pt x="8545" y="21364"/>
                  </a:lnTo>
                  <a:lnTo>
                    <a:pt x="9613"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7" name="AutoShape 126"/>
            <p:cNvSpPr>
              <a:spLocks/>
            </p:cNvSpPr>
            <p:nvPr/>
          </p:nvSpPr>
          <p:spPr bwMode="auto">
            <a:xfrm>
              <a:off x="323942"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3055" y="21364"/>
                  </a:lnTo>
                  <a:lnTo>
                    <a:pt x="14004" y="21010"/>
                  </a:lnTo>
                  <a:lnTo>
                    <a:pt x="14954" y="20774"/>
                  </a:lnTo>
                  <a:lnTo>
                    <a:pt x="15903" y="20302"/>
                  </a:lnTo>
                  <a:lnTo>
                    <a:pt x="16853" y="19711"/>
                  </a:lnTo>
                  <a:lnTo>
                    <a:pt x="17684" y="19121"/>
                  </a:lnTo>
                  <a:lnTo>
                    <a:pt x="18396" y="18413"/>
                  </a:lnTo>
                  <a:lnTo>
                    <a:pt x="19226" y="17705"/>
                  </a:lnTo>
                  <a:lnTo>
                    <a:pt x="19701" y="16879"/>
                  </a:lnTo>
                  <a:lnTo>
                    <a:pt x="20295" y="15934"/>
                  </a:lnTo>
                  <a:lnTo>
                    <a:pt x="21244" y="14046"/>
                  </a:lnTo>
                  <a:lnTo>
                    <a:pt x="21481" y="12984"/>
                  </a:lnTo>
                  <a:lnTo>
                    <a:pt x="21600" y="11921"/>
                  </a:lnTo>
                  <a:lnTo>
                    <a:pt x="21600" y="9679"/>
                  </a:lnTo>
                  <a:lnTo>
                    <a:pt x="21481" y="8616"/>
                  </a:lnTo>
                  <a:lnTo>
                    <a:pt x="21244" y="7554"/>
                  </a:lnTo>
                  <a:lnTo>
                    <a:pt x="20295" y="5666"/>
                  </a:lnTo>
                  <a:lnTo>
                    <a:pt x="19701" y="4839"/>
                  </a:lnTo>
                  <a:lnTo>
                    <a:pt x="19226" y="3895"/>
                  </a:lnTo>
                  <a:lnTo>
                    <a:pt x="18396" y="3069"/>
                  </a:lnTo>
                  <a:lnTo>
                    <a:pt x="17684" y="2479"/>
                  </a:lnTo>
                  <a:lnTo>
                    <a:pt x="16853" y="1770"/>
                  </a:lnTo>
                  <a:lnTo>
                    <a:pt x="15903" y="1298"/>
                  </a:lnTo>
                  <a:lnTo>
                    <a:pt x="14954" y="944"/>
                  </a:lnTo>
                  <a:lnTo>
                    <a:pt x="14004" y="472"/>
                  </a:lnTo>
                  <a:lnTo>
                    <a:pt x="13055" y="236"/>
                  </a:lnTo>
                  <a:lnTo>
                    <a:pt x="11868" y="118"/>
                  </a:lnTo>
                  <a:lnTo>
                    <a:pt x="10800" y="0"/>
                  </a:lnTo>
                  <a:lnTo>
                    <a:pt x="9732" y="118"/>
                  </a:lnTo>
                  <a:lnTo>
                    <a:pt x="8545" y="236"/>
                  </a:lnTo>
                  <a:lnTo>
                    <a:pt x="7596" y="472"/>
                  </a:lnTo>
                  <a:lnTo>
                    <a:pt x="6527" y="944"/>
                  </a:lnTo>
                  <a:lnTo>
                    <a:pt x="5697" y="1298"/>
                  </a:lnTo>
                  <a:lnTo>
                    <a:pt x="4747" y="1770"/>
                  </a:lnTo>
                  <a:lnTo>
                    <a:pt x="3916" y="2479"/>
                  </a:lnTo>
                  <a:lnTo>
                    <a:pt x="3204" y="3069"/>
                  </a:lnTo>
                  <a:lnTo>
                    <a:pt x="2374" y="3895"/>
                  </a:lnTo>
                  <a:lnTo>
                    <a:pt x="1899" y="4839"/>
                  </a:lnTo>
                  <a:lnTo>
                    <a:pt x="1305" y="5666"/>
                  </a:lnTo>
                  <a:lnTo>
                    <a:pt x="356" y="7554"/>
                  </a:lnTo>
                  <a:lnTo>
                    <a:pt x="119" y="8616"/>
                  </a:lnTo>
                  <a:lnTo>
                    <a:pt x="0" y="9679"/>
                  </a:lnTo>
                  <a:lnTo>
                    <a:pt x="0" y="11921"/>
                  </a:lnTo>
                  <a:lnTo>
                    <a:pt x="119" y="12984"/>
                  </a:lnTo>
                  <a:lnTo>
                    <a:pt x="356" y="14046"/>
                  </a:lnTo>
                  <a:lnTo>
                    <a:pt x="1305" y="15934"/>
                  </a:lnTo>
                  <a:lnTo>
                    <a:pt x="1899" y="16879"/>
                  </a:lnTo>
                  <a:lnTo>
                    <a:pt x="2374" y="17705"/>
                  </a:lnTo>
                  <a:lnTo>
                    <a:pt x="3204" y="18413"/>
                  </a:lnTo>
                  <a:lnTo>
                    <a:pt x="3916" y="19121"/>
                  </a:lnTo>
                  <a:lnTo>
                    <a:pt x="4747" y="19711"/>
                  </a:lnTo>
                  <a:lnTo>
                    <a:pt x="5697" y="20302"/>
                  </a:lnTo>
                  <a:lnTo>
                    <a:pt x="6527" y="20774"/>
                  </a:lnTo>
                  <a:lnTo>
                    <a:pt x="7596" y="21010"/>
                  </a:lnTo>
                  <a:lnTo>
                    <a:pt x="8545" y="21364"/>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8" name="AutoShape 127"/>
            <p:cNvSpPr>
              <a:spLocks/>
            </p:cNvSpPr>
            <p:nvPr/>
          </p:nvSpPr>
          <p:spPr bwMode="auto">
            <a:xfrm>
              <a:off x="333316"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364"/>
                  </a:lnTo>
                  <a:lnTo>
                    <a:pt x="13928" y="21010"/>
                  </a:lnTo>
                  <a:lnTo>
                    <a:pt x="14872" y="20774"/>
                  </a:lnTo>
                  <a:lnTo>
                    <a:pt x="15816" y="20302"/>
                  </a:lnTo>
                  <a:lnTo>
                    <a:pt x="16761" y="19711"/>
                  </a:lnTo>
                  <a:lnTo>
                    <a:pt x="17469" y="19121"/>
                  </a:lnTo>
                  <a:lnTo>
                    <a:pt x="19121" y="17705"/>
                  </a:lnTo>
                  <a:lnTo>
                    <a:pt x="19593" y="16879"/>
                  </a:lnTo>
                  <a:lnTo>
                    <a:pt x="20302" y="15934"/>
                  </a:lnTo>
                  <a:lnTo>
                    <a:pt x="21010" y="14046"/>
                  </a:lnTo>
                  <a:lnTo>
                    <a:pt x="21364" y="12984"/>
                  </a:lnTo>
                  <a:lnTo>
                    <a:pt x="21600" y="10859"/>
                  </a:lnTo>
                  <a:lnTo>
                    <a:pt x="21482" y="9679"/>
                  </a:lnTo>
                  <a:lnTo>
                    <a:pt x="21364" y="8616"/>
                  </a:lnTo>
                  <a:lnTo>
                    <a:pt x="21010" y="7554"/>
                  </a:lnTo>
                  <a:lnTo>
                    <a:pt x="20302" y="5666"/>
                  </a:lnTo>
                  <a:lnTo>
                    <a:pt x="19593" y="4839"/>
                  </a:lnTo>
                  <a:lnTo>
                    <a:pt x="19121" y="3895"/>
                  </a:lnTo>
                  <a:lnTo>
                    <a:pt x="18295" y="3069"/>
                  </a:lnTo>
                  <a:lnTo>
                    <a:pt x="17469" y="2479"/>
                  </a:lnTo>
                  <a:lnTo>
                    <a:pt x="16761" y="1770"/>
                  </a:lnTo>
                  <a:lnTo>
                    <a:pt x="15816" y="1298"/>
                  </a:lnTo>
                  <a:lnTo>
                    <a:pt x="14872" y="944"/>
                  </a:lnTo>
                  <a:lnTo>
                    <a:pt x="13928" y="472"/>
                  </a:lnTo>
                  <a:lnTo>
                    <a:pt x="12984" y="236"/>
                  </a:lnTo>
                  <a:lnTo>
                    <a:pt x="11921" y="118"/>
                  </a:lnTo>
                  <a:lnTo>
                    <a:pt x="10741" y="0"/>
                  </a:lnTo>
                  <a:lnTo>
                    <a:pt x="8616" y="236"/>
                  </a:lnTo>
                  <a:lnTo>
                    <a:pt x="7554" y="472"/>
                  </a:lnTo>
                  <a:lnTo>
                    <a:pt x="6492" y="944"/>
                  </a:lnTo>
                  <a:lnTo>
                    <a:pt x="5666" y="1298"/>
                  </a:lnTo>
                  <a:lnTo>
                    <a:pt x="4721" y="1770"/>
                  </a:lnTo>
                  <a:lnTo>
                    <a:pt x="3895" y="2479"/>
                  </a:lnTo>
                  <a:lnTo>
                    <a:pt x="3069" y="3069"/>
                  </a:lnTo>
                  <a:lnTo>
                    <a:pt x="2479" y="3895"/>
                  </a:lnTo>
                  <a:lnTo>
                    <a:pt x="1770" y="4839"/>
                  </a:lnTo>
                  <a:lnTo>
                    <a:pt x="1298" y="5666"/>
                  </a:lnTo>
                  <a:lnTo>
                    <a:pt x="708" y="6610"/>
                  </a:lnTo>
                  <a:lnTo>
                    <a:pt x="354" y="7554"/>
                  </a:lnTo>
                  <a:lnTo>
                    <a:pt x="118" y="8616"/>
                  </a:lnTo>
                  <a:lnTo>
                    <a:pt x="0" y="9679"/>
                  </a:lnTo>
                  <a:lnTo>
                    <a:pt x="0" y="11921"/>
                  </a:lnTo>
                  <a:lnTo>
                    <a:pt x="118" y="12984"/>
                  </a:lnTo>
                  <a:lnTo>
                    <a:pt x="354" y="14046"/>
                  </a:lnTo>
                  <a:lnTo>
                    <a:pt x="708" y="14990"/>
                  </a:lnTo>
                  <a:lnTo>
                    <a:pt x="1298" y="15934"/>
                  </a:lnTo>
                  <a:lnTo>
                    <a:pt x="1770" y="16879"/>
                  </a:lnTo>
                  <a:lnTo>
                    <a:pt x="2479" y="17705"/>
                  </a:lnTo>
                  <a:lnTo>
                    <a:pt x="3069" y="18413"/>
                  </a:lnTo>
                  <a:lnTo>
                    <a:pt x="3895" y="19121"/>
                  </a:lnTo>
                  <a:lnTo>
                    <a:pt x="4721" y="19711"/>
                  </a:lnTo>
                  <a:lnTo>
                    <a:pt x="5666" y="20302"/>
                  </a:lnTo>
                  <a:lnTo>
                    <a:pt x="6492" y="20774"/>
                  </a:lnTo>
                  <a:lnTo>
                    <a:pt x="7554" y="21010"/>
                  </a:lnTo>
                  <a:lnTo>
                    <a:pt x="8616" y="21364"/>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79" name="AutoShape 128"/>
            <p:cNvSpPr>
              <a:spLocks/>
            </p:cNvSpPr>
            <p:nvPr/>
          </p:nvSpPr>
          <p:spPr bwMode="auto">
            <a:xfrm>
              <a:off x="342506" y="200528"/>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866" y="21364"/>
                  </a:lnTo>
                  <a:lnTo>
                    <a:pt x="13928" y="21010"/>
                  </a:lnTo>
                  <a:lnTo>
                    <a:pt x="14872" y="20774"/>
                  </a:lnTo>
                  <a:lnTo>
                    <a:pt x="15816" y="20302"/>
                  </a:lnTo>
                  <a:lnTo>
                    <a:pt x="16761" y="19711"/>
                  </a:lnTo>
                  <a:lnTo>
                    <a:pt x="17587" y="19121"/>
                  </a:lnTo>
                  <a:lnTo>
                    <a:pt x="18413" y="18413"/>
                  </a:lnTo>
                  <a:lnTo>
                    <a:pt x="19121" y="17705"/>
                  </a:lnTo>
                  <a:lnTo>
                    <a:pt x="19711" y="16879"/>
                  </a:lnTo>
                  <a:lnTo>
                    <a:pt x="20302" y="15934"/>
                  </a:lnTo>
                  <a:lnTo>
                    <a:pt x="21010" y="14046"/>
                  </a:lnTo>
                  <a:lnTo>
                    <a:pt x="21482" y="11921"/>
                  </a:lnTo>
                  <a:lnTo>
                    <a:pt x="21600" y="10859"/>
                  </a:lnTo>
                  <a:lnTo>
                    <a:pt x="21482" y="9679"/>
                  </a:lnTo>
                  <a:lnTo>
                    <a:pt x="21010" y="7554"/>
                  </a:lnTo>
                  <a:lnTo>
                    <a:pt x="20302" y="5666"/>
                  </a:lnTo>
                  <a:lnTo>
                    <a:pt x="19711" y="4839"/>
                  </a:lnTo>
                  <a:lnTo>
                    <a:pt x="19121" y="3895"/>
                  </a:lnTo>
                  <a:lnTo>
                    <a:pt x="18413" y="3069"/>
                  </a:lnTo>
                  <a:lnTo>
                    <a:pt x="17587" y="2479"/>
                  </a:lnTo>
                  <a:lnTo>
                    <a:pt x="16761" y="1770"/>
                  </a:lnTo>
                  <a:lnTo>
                    <a:pt x="15816" y="1298"/>
                  </a:lnTo>
                  <a:lnTo>
                    <a:pt x="14872" y="944"/>
                  </a:lnTo>
                  <a:lnTo>
                    <a:pt x="13928" y="472"/>
                  </a:lnTo>
                  <a:lnTo>
                    <a:pt x="12866" y="236"/>
                  </a:lnTo>
                  <a:lnTo>
                    <a:pt x="11921" y="118"/>
                  </a:lnTo>
                  <a:lnTo>
                    <a:pt x="10741" y="0"/>
                  </a:lnTo>
                  <a:lnTo>
                    <a:pt x="8616" y="236"/>
                  </a:lnTo>
                  <a:lnTo>
                    <a:pt x="7554" y="472"/>
                  </a:lnTo>
                  <a:lnTo>
                    <a:pt x="6492" y="944"/>
                  </a:lnTo>
                  <a:lnTo>
                    <a:pt x="5548" y="1298"/>
                  </a:lnTo>
                  <a:lnTo>
                    <a:pt x="4721" y="1770"/>
                  </a:lnTo>
                  <a:lnTo>
                    <a:pt x="3895" y="2479"/>
                  </a:lnTo>
                  <a:lnTo>
                    <a:pt x="3069" y="3069"/>
                  </a:lnTo>
                  <a:lnTo>
                    <a:pt x="2479" y="3895"/>
                  </a:lnTo>
                  <a:lnTo>
                    <a:pt x="1770" y="4839"/>
                  </a:lnTo>
                  <a:lnTo>
                    <a:pt x="1298" y="5666"/>
                  </a:lnTo>
                  <a:lnTo>
                    <a:pt x="708" y="6610"/>
                  </a:lnTo>
                  <a:lnTo>
                    <a:pt x="472" y="7554"/>
                  </a:lnTo>
                  <a:lnTo>
                    <a:pt x="0" y="9679"/>
                  </a:lnTo>
                  <a:lnTo>
                    <a:pt x="0" y="11921"/>
                  </a:lnTo>
                  <a:lnTo>
                    <a:pt x="472" y="14046"/>
                  </a:lnTo>
                  <a:lnTo>
                    <a:pt x="708" y="14990"/>
                  </a:lnTo>
                  <a:lnTo>
                    <a:pt x="1298" y="15934"/>
                  </a:lnTo>
                  <a:lnTo>
                    <a:pt x="1770" y="16879"/>
                  </a:lnTo>
                  <a:lnTo>
                    <a:pt x="2479" y="17705"/>
                  </a:lnTo>
                  <a:lnTo>
                    <a:pt x="3069" y="18413"/>
                  </a:lnTo>
                  <a:lnTo>
                    <a:pt x="3895" y="19121"/>
                  </a:lnTo>
                  <a:lnTo>
                    <a:pt x="5548" y="20302"/>
                  </a:lnTo>
                  <a:lnTo>
                    <a:pt x="6492" y="20774"/>
                  </a:lnTo>
                  <a:lnTo>
                    <a:pt x="7554" y="21010"/>
                  </a:lnTo>
                  <a:lnTo>
                    <a:pt x="8616" y="21364"/>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0" name="AutoShape 129"/>
            <p:cNvSpPr>
              <a:spLocks/>
            </p:cNvSpPr>
            <p:nvPr/>
          </p:nvSpPr>
          <p:spPr bwMode="auto">
            <a:xfrm>
              <a:off x="451050" y="241223"/>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61" y="0"/>
                  </a:lnTo>
                  <a:lnTo>
                    <a:pt x="20146" y="199"/>
                  </a:lnTo>
                  <a:lnTo>
                    <a:pt x="20315" y="398"/>
                  </a:lnTo>
                  <a:lnTo>
                    <a:pt x="20485" y="896"/>
                  </a:lnTo>
                  <a:lnTo>
                    <a:pt x="20654" y="1294"/>
                  </a:lnTo>
                  <a:lnTo>
                    <a:pt x="20806" y="1891"/>
                  </a:lnTo>
                  <a:lnTo>
                    <a:pt x="20924" y="2389"/>
                  </a:lnTo>
                  <a:lnTo>
                    <a:pt x="21194" y="3982"/>
                  </a:lnTo>
                  <a:lnTo>
                    <a:pt x="21279" y="4778"/>
                  </a:lnTo>
                  <a:lnTo>
                    <a:pt x="21380" y="5574"/>
                  </a:lnTo>
                  <a:lnTo>
                    <a:pt x="21482" y="6570"/>
                  </a:lnTo>
                  <a:lnTo>
                    <a:pt x="21532" y="7565"/>
                  </a:lnTo>
                  <a:lnTo>
                    <a:pt x="21566" y="8560"/>
                  </a:lnTo>
                  <a:lnTo>
                    <a:pt x="21600" y="9655"/>
                  </a:lnTo>
                  <a:lnTo>
                    <a:pt x="21600" y="11945"/>
                  </a:lnTo>
                  <a:lnTo>
                    <a:pt x="21566" y="13040"/>
                  </a:lnTo>
                  <a:lnTo>
                    <a:pt x="21532" y="14035"/>
                  </a:lnTo>
                  <a:lnTo>
                    <a:pt x="21482" y="15030"/>
                  </a:lnTo>
                  <a:lnTo>
                    <a:pt x="21380" y="16026"/>
                  </a:lnTo>
                  <a:lnTo>
                    <a:pt x="21279" y="16922"/>
                  </a:lnTo>
                  <a:lnTo>
                    <a:pt x="21194" y="17618"/>
                  </a:lnTo>
                  <a:lnTo>
                    <a:pt x="20924" y="19211"/>
                  </a:lnTo>
                  <a:lnTo>
                    <a:pt x="20806" y="19709"/>
                  </a:lnTo>
                  <a:lnTo>
                    <a:pt x="20654" y="20306"/>
                  </a:lnTo>
                  <a:lnTo>
                    <a:pt x="20485" y="20804"/>
                  </a:lnTo>
                  <a:lnTo>
                    <a:pt x="20315" y="21202"/>
                  </a:lnTo>
                  <a:lnTo>
                    <a:pt x="20146" y="21401"/>
                  </a:lnTo>
                  <a:lnTo>
                    <a:pt x="19961" y="21600"/>
                  </a:lnTo>
                  <a:lnTo>
                    <a:pt x="1639" y="21600"/>
                  </a:lnTo>
                  <a:lnTo>
                    <a:pt x="1454" y="21401"/>
                  </a:lnTo>
                  <a:lnTo>
                    <a:pt x="1285" y="21202"/>
                  </a:lnTo>
                  <a:lnTo>
                    <a:pt x="1115" y="20804"/>
                  </a:lnTo>
                  <a:lnTo>
                    <a:pt x="946" y="20306"/>
                  </a:lnTo>
                  <a:lnTo>
                    <a:pt x="794" y="19709"/>
                  </a:lnTo>
                  <a:lnTo>
                    <a:pt x="676" y="19211"/>
                  </a:lnTo>
                  <a:lnTo>
                    <a:pt x="406" y="17618"/>
                  </a:lnTo>
                  <a:lnTo>
                    <a:pt x="321" y="16922"/>
                  </a:lnTo>
                  <a:lnTo>
                    <a:pt x="220" y="16026"/>
                  </a:lnTo>
                  <a:lnTo>
                    <a:pt x="152" y="15030"/>
                  </a:lnTo>
                  <a:lnTo>
                    <a:pt x="68" y="14035"/>
                  </a:lnTo>
                  <a:lnTo>
                    <a:pt x="34" y="13040"/>
                  </a:lnTo>
                  <a:lnTo>
                    <a:pt x="0" y="11945"/>
                  </a:lnTo>
                  <a:lnTo>
                    <a:pt x="0" y="9655"/>
                  </a:lnTo>
                  <a:lnTo>
                    <a:pt x="34" y="8560"/>
                  </a:lnTo>
                  <a:lnTo>
                    <a:pt x="68" y="7565"/>
                  </a:lnTo>
                  <a:lnTo>
                    <a:pt x="152" y="6570"/>
                  </a:lnTo>
                  <a:lnTo>
                    <a:pt x="220" y="5574"/>
                  </a:lnTo>
                  <a:lnTo>
                    <a:pt x="321" y="4778"/>
                  </a:lnTo>
                  <a:lnTo>
                    <a:pt x="406" y="3982"/>
                  </a:lnTo>
                  <a:lnTo>
                    <a:pt x="676" y="2389"/>
                  </a:lnTo>
                  <a:lnTo>
                    <a:pt x="794" y="1891"/>
                  </a:lnTo>
                  <a:lnTo>
                    <a:pt x="946" y="1294"/>
                  </a:lnTo>
                  <a:lnTo>
                    <a:pt x="1115" y="896"/>
                  </a:lnTo>
                  <a:lnTo>
                    <a:pt x="1285" y="398"/>
                  </a:lnTo>
                  <a:lnTo>
                    <a:pt x="1454" y="199"/>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1" name="AutoShape 130"/>
            <p:cNvSpPr>
              <a:spLocks/>
            </p:cNvSpPr>
            <p:nvPr/>
          </p:nvSpPr>
          <p:spPr bwMode="auto">
            <a:xfrm>
              <a:off x="305378"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365"/>
                  </a:lnTo>
                  <a:lnTo>
                    <a:pt x="12984" y="21248"/>
                  </a:lnTo>
                  <a:lnTo>
                    <a:pt x="14046" y="21013"/>
                  </a:lnTo>
                  <a:lnTo>
                    <a:pt x="15108" y="20661"/>
                  </a:lnTo>
                  <a:lnTo>
                    <a:pt x="16052" y="20191"/>
                  </a:lnTo>
                  <a:lnTo>
                    <a:pt x="16879" y="19722"/>
                  </a:lnTo>
                  <a:lnTo>
                    <a:pt x="17705" y="19017"/>
                  </a:lnTo>
                  <a:lnTo>
                    <a:pt x="18531" y="18430"/>
                  </a:lnTo>
                  <a:lnTo>
                    <a:pt x="19121" y="17609"/>
                  </a:lnTo>
                  <a:lnTo>
                    <a:pt x="19830" y="16904"/>
                  </a:lnTo>
                  <a:lnTo>
                    <a:pt x="20302" y="15965"/>
                  </a:lnTo>
                  <a:lnTo>
                    <a:pt x="20892" y="15026"/>
                  </a:lnTo>
                  <a:lnTo>
                    <a:pt x="21600" y="11857"/>
                  </a:lnTo>
                  <a:lnTo>
                    <a:pt x="21600" y="9743"/>
                  </a:lnTo>
                  <a:lnTo>
                    <a:pt x="21128" y="7630"/>
                  </a:lnTo>
                  <a:lnTo>
                    <a:pt x="20892" y="6691"/>
                  </a:lnTo>
                  <a:lnTo>
                    <a:pt x="20302" y="5635"/>
                  </a:lnTo>
                  <a:lnTo>
                    <a:pt x="19830" y="4930"/>
                  </a:lnTo>
                  <a:lnTo>
                    <a:pt x="19121" y="3991"/>
                  </a:lnTo>
                  <a:lnTo>
                    <a:pt x="18531" y="3170"/>
                  </a:lnTo>
                  <a:lnTo>
                    <a:pt x="17705" y="2583"/>
                  </a:lnTo>
                  <a:lnTo>
                    <a:pt x="16879" y="1878"/>
                  </a:lnTo>
                  <a:lnTo>
                    <a:pt x="16052" y="1409"/>
                  </a:lnTo>
                  <a:lnTo>
                    <a:pt x="15108" y="939"/>
                  </a:lnTo>
                  <a:lnTo>
                    <a:pt x="14046" y="587"/>
                  </a:lnTo>
                  <a:lnTo>
                    <a:pt x="12984" y="352"/>
                  </a:lnTo>
                  <a:lnTo>
                    <a:pt x="11921" y="235"/>
                  </a:lnTo>
                  <a:lnTo>
                    <a:pt x="10859" y="0"/>
                  </a:lnTo>
                  <a:lnTo>
                    <a:pt x="9679" y="235"/>
                  </a:lnTo>
                  <a:lnTo>
                    <a:pt x="8616" y="352"/>
                  </a:lnTo>
                  <a:lnTo>
                    <a:pt x="7672" y="587"/>
                  </a:lnTo>
                  <a:lnTo>
                    <a:pt x="6728" y="939"/>
                  </a:lnTo>
                  <a:lnTo>
                    <a:pt x="4839" y="1878"/>
                  </a:lnTo>
                  <a:lnTo>
                    <a:pt x="4013" y="2583"/>
                  </a:lnTo>
                  <a:lnTo>
                    <a:pt x="3305" y="3170"/>
                  </a:lnTo>
                  <a:lnTo>
                    <a:pt x="2479" y="3991"/>
                  </a:lnTo>
                  <a:lnTo>
                    <a:pt x="1889" y="4930"/>
                  </a:lnTo>
                  <a:lnTo>
                    <a:pt x="1298" y="5635"/>
                  </a:lnTo>
                  <a:lnTo>
                    <a:pt x="944" y="6691"/>
                  </a:lnTo>
                  <a:lnTo>
                    <a:pt x="590" y="7630"/>
                  </a:lnTo>
                  <a:lnTo>
                    <a:pt x="236" y="8687"/>
                  </a:lnTo>
                  <a:lnTo>
                    <a:pt x="118" y="9743"/>
                  </a:lnTo>
                  <a:lnTo>
                    <a:pt x="0" y="10917"/>
                  </a:lnTo>
                  <a:lnTo>
                    <a:pt x="118" y="11857"/>
                  </a:lnTo>
                  <a:lnTo>
                    <a:pt x="236" y="12913"/>
                  </a:lnTo>
                  <a:lnTo>
                    <a:pt x="944" y="15026"/>
                  </a:lnTo>
                  <a:lnTo>
                    <a:pt x="1298" y="15965"/>
                  </a:lnTo>
                  <a:lnTo>
                    <a:pt x="1889" y="16904"/>
                  </a:lnTo>
                  <a:lnTo>
                    <a:pt x="2479" y="17609"/>
                  </a:lnTo>
                  <a:lnTo>
                    <a:pt x="3305" y="18430"/>
                  </a:lnTo>
                  <a:lnTo>
                    <a:pt x="4013" y="19017"/>
                  </a:lnTo>
                  <a:lnTo>
                    <a:pt x="4839" y="19722"/>
                  </a:lnTo>
                  <a:lnTo>
                    <a:pt x="6728" y="20661"/>
                  </a:lnTo>
                  <a:lnTo>
                    <a:pt x="7672" y="21013"/>
                  </a:lnTo>
                  <a:lnTo>
                    <a:pt x="8616" y="21248"/>
                  </a:lnTo>
                  <a:lnTo>
                    <a:pt x="9679" y="21365"/>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2" name="AutoShape 131"/>
            <p:cNvSpPr>
              <a:spLocks/>
            </p:cNvSpPr>
            <p:nvPr/>
          </p:nvSpPr>
          <p:spPr bwMode="auto">
            <a:xfrm>
              <a:off x="314568"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365"/>
                  </a:lnTo>
                  <a:lnTo>
                    <a:pt x="12936" y="21248"/>
                  </a:lnTo>
                  <a:lnTo>
                    <a:pt x="14004" y="21013"/>
                  </a:lnTo>
                  <a:lnTo>
                    <a:pt x="15073" y="20661"/>
                  </a:lnTo>
                  <a:lnTo>
                    <a:pt x="15903" y="20191"/>
                  </a:lnTo>
                  <a:lnTo>
                    <a:pt x="16853" y="19722"/>
                  </a:lnTo>
                  <a:lnTo>
                    <a:pt x="17684" y="19017"/>
                  </a:lnTo>
                  <a:lnTo>
                    <a:pt x="18396" y="18430"/>
                  </a:lnTo>
                  <a:lnTo>
                    <a:pt x="19108" y="17609"/>
                  </a:lnTo>
                  <a:lnTo>
                    <a:pt x="19820" y="16904"/>
                  </a:lnTo>
                  <a:lnTo>
                    <a:pt x="20769" y="15026"/>
                  </a:lnTo>
                  <a:lnTo>
                    <a:pt x="21244" y="13970"/>
                  </a:lnTo>
                  <a:lnTo>
                    <a:pt x="21481" y="12913"/>
                  </a:lnTo>
                  <a:lnTo>
                    <a:pt x="21600" y="11857"/>
                  </a:lnTo>
                  <a:lnTo>
                    <a:pt x="21600" y="9743"/>
                  </a:lnTo>
                  <a:lnTo>
                    <a:pt x="21481" y="8687"/>
                  </a:lnTo>
                  <a:lnTo>
                    <a:pt x="21244" y="7630"/>
                  </a:lnTo>
                  <a:lnTo>
                    <a:pt x="20769" y="6691"/>
                  </a:lnTo>
                  <a:lnTo>
                    <a:pt x="20295" y="5635"/>
                  </a:lnTo>
                  <a:lnTo>
                    <a:pt x="19820" y="4930"/>
                  </a:lnTo>
                  <a:lnTo>
                    <a:pt x="19108" y="3991"/>
                  </a:lnTo>
                  <a:lnTo>
                    <a:pt x="18396" y="3170"/>
                  </a:lnTo>
                  <a:lnTo>
                    <a:pt x="17684" y="2583"/>
                  </a:lnTo>
                  <a:lnTo>
                    <a:pt x="16853" y="1878"/>
                  </a:lnTo>
                  <a:lnTo>
                    <a:pt x="15903" y="1409"/>
                  </a:lnTo>
                  <a:lnTo>
                    <a:pt x="15073" y="939"/>
                  </a:lnTo>
                  <a:lnTo>
                    <a:pt x="14004" y="587"/>
                  </a:lnTo>
                  <a:lnTo>
                    <a:pt x="12936" y="352"/>
                  </a:lnTo>
                  <a:lnTo>
                    <a:pt x="11868" y="235"/>
                  </a:lnTo>
                  <a:lnTo>
                    <a:pt x="10800" y="0"/>
                  </a:lnTo>
                  <a:lnTo>
                    <a:pt x="9613" y="235"/>
                  </a:lnTo>
                  <a:lnTo>
                    <a:pt x="8545" y="352"/>
                  </a:lnTo>
                  <a:lnTo>
                    <a:pt x="7477" y="587"/>
                  </a:lnTo>
                  <a:lnTo>
                    <a:pt x="6646" y="939"/>
                  </a:lnTo>
                  <a:lnTo>
                    <a:pt x="4747" y="1878"/>
                  </a:lnTo>
                  <a:lnTo>
                    <a:pt x="3798" y="2583"/>
                  </a:lnTo>
                  <a:lnTo>
                    <a:pt x="2374" y="3991"/>
                  </a:lnTo>
                  <a:lnTo>
                    <a:pt x="1899" y="4930"/>
                  </a:lnTo>
                  <a:lnTo>
                    <a:pt x="1187" y="5635"/>
                  </a:lnTo>
                  <a:lnTo>
                    <a:pt x="831" y="6691"/>
                  </a:lnTo>
                  <a:lnTo>
                    <a:pt x="475" y="7630"/>
                  </a:lnTo>
                  <a:lnTo>
                    <a:pt x="119" y="8687"/>
                  </a:lnTo>
                  <a:lnTo>
                    <a:pt x="0" y="9743"/>
                  </a:lnTo>
                  <a:lnTo>
                    <a:pt x="0" y="11857"/>
                  </a:lnTo>
                  <a:lnTo>
                    <a:pt x="119" y="12913"/>
                  </a:lnTo>
                  <a:lnTo>
                    <a:pt x="831" y="15026"/>
                  </a:lnTo>
                  <a:lnTo>
                    <a:pt x="1187" y="15965"/>
                  </a:lnTo>
                  <a:lnTo>
                    <a:pt x="1899" y="16904"/>
                  </a:lnTo>
                  <a:lnTo>
                    <a:pt x="2374" y="17609"/>
                  </a:lnTo>
                  <a:lnTo>
                    <a:pt x="3798" y="19017"/>
                  </a:lnTo>
                  <a:lnTo>
                    <a:pt x="4747" y="19722"/>
                  </a:lnTo>
                  <a:lnTo>
                    <a:pt x="6646" y="20661"/>
                  </a:lnTo>
                  <a:lnTo>
                    <a:pt x="7477" y="21013"/>
                  </a:lnTo>
                  <a:lnTo>
                    <a:pt x="8545" y="21248"/>
                  </a:lnTo>
                  <a:lnTo>
                    <a:pt x="9613" y="21365"/>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3" name="AutoShape 132"/>
            <p:cNvSpPr>
              <a:spLocks/>
            </p:cNvSpPr>
            <p:nvPr/>
          </p:nvSpPr>
          <p:spPr bwMode="auto">
            <a:xfrm>
              <a:off x="323942"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365"/>
                  </a:lnTo>
                  <a:lnTo>
                    <a:pt x="13055" y="21248"/>
                  </a:lnTo>
                  <a:lnTo>
                    <a:pt x="14004" y="21013"/>
                  </a:lnTo>
                  <a:lnTo>
                    <a:pt x="14954" y="20661"/>
                  </a:lnTo>
                  <a:lnTo>
                    <a:pt x="16853" y="19722"/>
                  </a:lnTo>
                  <a:lnTo>
                    <a:pt x="17684" y="19017"/>
                  </a:lnTo>
                  <a:lnTo>
                    <a:pt x="18396" y="18430"/>
                  </a:lnTo>
                  <a:lnTo>
                    <a:pt x="19226" y="17609"/>
                  </a:lnTo>
                  <a:lnTo>
                    <a:pt x="19701" y="16904"/>
                  </a:lnTo>
                  <a:lnTo>
                    <a:pt x="20295" y="15965"/>
                  </a:lnTo>
                  <a:lnTo>
                    <a:pt x="20769" y="15026"/>
                  </a:lnTo>
                  <a:lnTo>
                    <a:pt x="21244" y="13970"/>
                  </a:lnTo>
                  <a:lnTo>
                    <a:pt x="21481" y="12913"/>
                  </a:lnTo>
                  <a:lnTo>
                    <a:pt x="21600" y="11857"/>
                  </a:lnTo>
                  <a:lnTo>
                    <a:pt x="21600" y="9743"/>
                  </a:lnTo>
                  <a:lnTo>
                    <a:pt x="21481" y="8687"/>
                  </a:lnTo>
                  <a:lnTo>
                    <a:pt x="21244" y="7630"/>
                  </a:lnTo>
                  <a:lnTo>
                    <a:pt x="20769" y="6691"/>
                  </a:lnTo>
                  <a:lnTo>
                    <a:pt x="20295" y="5635"/>
                  </a:lnTo>
                  <a:lnTo>
                    <a:pt x="19701" y="4930"/>
                  </a:lnTo>
                  <a:lnTo>
                    <a:pt x="19226" y="3991"/>
                  </a:lnTo>
                  <a:lnTo>
                    <a:pt x="18396" y="3170"/>
                  </a:lnTo>
                  <a:lnTo>
                    <a:pt x="17684" y="2583"/>
                  </a:lnTo>
                  <a:lnTo>
                    <a:pt x="16853" y="1878"/>
                  </a:lnTo>
                  <a:lnTo>
                    <a:pt x="14954" y="939"/>
                  </a:lnTo>
                  <a:lnTo>
                    <a:pt x="14004" y="587"/>
                  </a:lnTo>
                  <a:lnTo>
                    <a:pt x="13055" y="352"/>
                  </a:lnTo>
                  <a:lnTo>
                    <a:pt x="11868" y="235"/>
                  </a:lnTo>
                  <a:lnTo>
                    <a:pt x="10800" y="0"/>
                  </a:lnTo>
                  <a:lnTo>
                    <a:pt x="9732" y="235"/>
                  </a:lnTo>
                  <a:lnTo>
                    <a:pt x="8545" y="352"/>
                  </a:lnTo>
                  <a:lnTo>
                    <a:pt x="7596" y="587"/>
                  </a:lnTo>
                  <a:lnTo>
                    <a:pt x="6527" y="939"/>
                  </a:lnTo>
                  <a:lnTo>
                    <a:pt x="5697" y="1409"/>
                  </a:lnTo>
                  <a:lnTo>
                    <a:pt x="4747" y="1878"/>
                  </a:lnTo>
                  <a:lnTo>
                    <a:pt x="3916" y="2583"/>
                  </a:lnTo>
                  <a:lnTo>
                    <a:pt x="3204" y="3170"/>
                  </a:lnTo>
                  <a:lnTo>
                    <a:pt x="2374" y="3991"/>
                  </a:lnTo>
                  <a:lnTo>
                    <a:pt x="1899" y="4930"/>
                  </a:lnTo>
                  <a:lnTo>
                    <a:pt x="1305" y="5635"/>
                  </a:lnTo>
                  <a:lnTo>
                    <a:pt x="831" y="6691"/>
                  </a:lnTo>
                  <a:lnTo>
                    <a:pt x="356" y="7630"/>
                  </a:lnTo>
                  <a:lnTo>
                    <a:pt x="119" y="8687"/>
                  </a:lnTo>
                  <a:lnTo>
                    <a:pt x="0" y="9743"/>
                  </a:lnTo>
                  <a:lnTo>
                    <a:pt x="0" y="11857"/>
                  </a:lnTo>
                  <a:lnTo>
                    <a:pt x="119" y="12913"/>
                  </a:lnTo>
                  <a:lnTo>
                    <a:pt x="356" y="13970"/>
                  </a:lnTo>
                  <a:lnTo>
                    <a:pt x="831" y="15026"/>
                  </a:lnTo>
                  <a:lnTo>
                    <a:pt x="1305" y="15965"/>
                  </a:lnTo>
                  <a:lnTo>
                    <a:pt x="1899" y="16904"/>
                  </a:lnTo>
                  <a:lnTo>
                    <a:pt x="2374" y="17609"/>
                  </a:lnTo>
                  <a:lnTo>
                    <a:pt x="3204" y="18430"/>
                  </a:lnTo>
                  <a:lnTo>
                    <a:pt x="3916" y="19017"/>
                  </a:lnTo>
                  <a:lnTo>
                    <a:pt x="4747" y="19722"/>
                  </a:lnTo>
                  <a:lnTo>
                    <a:pt x="5697" y="20191"/>
                  </a:lnTo>
                  <a:lnTo>
                    <a:pt x="6527" y="20661"/>
                  </a:lnTo>
                  <a:lnTo>
                    <a:pt x="7596" y="21013"/>
                  </a:lnTo>
                  <a:lnTo>
                    <a:pt x="8545" y="21248"/>
                  </a:lnTo>
                  <a:lnTo>
                    <a:pt x="9732" y="21365"/>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4" name="AutoShape 133"/>
            <p:cNvSpPr>
              <a:spLocks/>
            </p:cNvSpPr>
            <p:nvPr/>
          </p:nvSpPr>
          <p:spPr bwMode="auto">
            <a:xfrm>
              <a:off x="333316"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365"/>
                  </a:lnTo>
                  <a:lnTo>
                    <a:pt x="12984" y="21248"/>
                  </a:lnTo>
                  <a:lnTo>
                    <a:pt x="13928" y="21013"/>
                  </a:lnTo>
                  <a:lnTo>
                    <a:pt x="14872" y="20661"/>
                  </a:lnTo>
                  <a:lnTo>
                    <a:pt x="16761" y="19722"/>
                  </a:lnTo>
                  <a:lnTo>
                    <a:pt x="17469" y="19017"/>
                  </a:lnTo>
                  <a:lnTo>
                    <a:pt x="18295" y="18430"/>
                  </a:lnTo>
                  <a:lnTo>
                    <a:pt x="19121" y="17609"/>
                  </a:lnTo>
                  <a:lnTo>
                    <a:pt x="19593" y="16904"/>
                  </a:lnTo>
                  <a:lnTo>
                    <a:pt x="20302" y="15965"/>
                  </a:lnTo>
                  <a:lnTo>
                    <a:pt x="20656" y="15026"/>
                  </a:lnTo>
                  <a:lnTo>
                    <a:pt x="21364" y="12913"/>
                  </a:lnTo>
                  <a:lnTo>
                    <a:pt x="21482" y="11857"/>
                  </a:lnTo>
                  <a:lnTo>
                    <a:pt x="21600" y="10917"/>
                  </a:lnTo>
                  <a:lnTo>
                    <a:pt x="21482" y="9743"/>
                  </a:lnTo>
                  <a:lnTo>
                    <a:pt x="21364" y="8687"/>
                  </a:lnTo>
                  <a:lnTo>
                    <a:pt x="21010" y="7630"/>
                  </a:lnTo>
                  <a:lnTo>
                    <a:pt x="20656" y="6691"/>
                  </a:lnTo>
                  <a:lnTo>
                    <a:pt x="20302" y="5635"/>
                  </a:lnTo>
                  <a:lnTo>
                    <a:pt x="19593" y="4930"/>
                  </a:lnTo>
                  <a:lnTo>
                    <a:pt x="19121" y="3991"/>
                  </a:lnTo>
                  <a:lnTo>
                    <a:pt x="18295" y="3170"/>
                  </a:lnTo>
                  <a:lnTo>
                    <a:pt x="17469" y="2583"/>
                  </a:lnTo>
                  <a:lnTo>
                    <a:pt x="16761" y="1878"/>
                  </a:lnTo>
                  <a:lnTo>
                    <a:pt x="14872" y="939"/>
                  </a:lnTo>
                  <a:lnTo>
                    <a:pt x="13928" y="587"/>
                  </a:lnTo>
                  <a:lnTo>
                    <a:pt x="12984" y="352"/>
                  </a:lnTo>
                  <a:lnTo>
                    <a:pt x="11921" y="235"/>
                  </a:lnTo>
                  <a:lnTo>
                    <a:pt x="10741" y="0"/>
                  </a:lnTo>
                  <a:lnTo>
                    <a:pt x="9679" y="235"/>
                  </a:lnTo>
                  <a:lnTo>
                    <a:pt x="8616" y="352"/>
                  </a:lnTo>
                  <a:lnTo>
                    <a:pt x="7554" y="587"/>
                  </a:lnTo>
                  <a:lnTo>
                    <a:pt x="6492" y="939"/>
                  </a:lnTo>
                  <a:lnTo>
                    <a:pt x="5666" y="1409"/>
                  </a:lnTo>
                  <a:lnTo>
                    <a:pt x="4721" y="1878"/>
                  </a:lnTo>
                  <a:lnTo>
                    <a:pt x="3895" y="2583"/>
                  </a:lnTo>
                  <a:lnTo>
                    <a:pt x="3069" y="3170"/>
                  </a:lnTo>
                  <a:lnTo>
                    <a:pt x="2479" y="3991"/>
                  </a:lnTo>
                  <a:lnTo>
                    <a:pt x="1770" y="4930"/>
                  </a:lnTo>
                  <a:lnTo>
                    <a:pt x="1298" y="5635"/>
                  </a:lnTo>
                  <a:lnTo>
                    <a:pt x="708" y="6691"/>
                  </a:lnTo>
                  <a:lnTo>
                    <a:pt x="354" y="7630"/>
                  </a:lnTo>
                  <a:lnTo>
                    <a:pt x="118" y="8687"/>
                  </a:lnTo>
                  <a:lnTo>
                    <a:pt x="0" y="9743"/>
                  </a:lnTo>
                  <a:lnTo>
                    <a:pt x="0" y="11857"/>
                  </a:lnTo>
                  <a:lnTo>
                    <a:pt x="118" y="12913"/>
                  </a:lnTo>
                  <a:lnTo>
                    <a:pt x="354" y="13970"/>
                  </a:lnTo>
                  <a:lnTo>
                    <a:pt x="708" y="15026"/>
                  </a:lnTo>
                  <a:lnTo>
                    <a:pt x="1298" y="15965"/>
                  </a:lnTo>
                  <a:lnTo>
                    <a:pt x="1770" y="16904"/>
                  </a:lnTo>
                  <a:lnTo>
                    <a:pt x="2479" y="17609"/>
                  </a:lnTo>
                  <a:lnTo>
                    <a:pt x="3069" y="18430"/>
                  </a:lnTo>
                  <a:lnTo>
                    <a:pt x="3895" y="19017"/>
                  </a:lnTo>
                  <a:lnTo>
                    <a:pt x="4721" y="19722"/>
                  </a:lnTo>
                  <a:lnTo>
                    <a:pt x="5666" y="20191"/>
                  </a:lnTo>
                  <a:lnTo>
                    <a:pt x="6492" y="20661"/>
                  </a:lnTo>
                  <a:lnTo>
                    <a:pt x="7554" y="21013"/>
                  </a:lnTo>
                  <a:lnTo>
                    <a:pt x="8616" y="21248"/>
                  </a:lnTo>
                  <a:lnTo>
                    <a:pt x="9679" y="21365"/>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5" name="AutoShape 134"/>
            <p:cNvSpPr>
              <a:spLocks/>
            </p:cNvSpPr>
            <p:nvPr/>
          </p:nvSpPr>
          <p:spPr bwMode="auto">
            <a:xfrm>
              <a:off x="342506" y="240883"/>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365"/>
                  </a:lnTo>
                  <a:lnTo>
                    <a:pt x="12866" y="21248"/>
                  </a:lnTo>
                  <a:lnTo>
                    <a:pt x="13928" y="21013"/>
                  </a:lnTo>
                  <a:lnTo>
                    <a:pt x="14872" y="20661"/>
                  </a:lnTo>
                  <a:lnTo>
                    <a:pt x="16761" y="19722"/>
                  </a:lnTo>
                  <a:lnTo>
                    <a:pt x="17587" y="19017"/>
                  </a:lnTo>
                  <a:lnTo>
                    <a:pt x="18413" y="18430"/>
                  </a:lnTo>
                  <a:lnTo>
                    <a:pt x="19121" y="17609"/>
                  </a:lnTo>
                  <a:lnTo>
                    <a:pt x="19711" y="16904"/>
                  </a:lnTo>
                  <a:lnTo>
                    <a:pt x="20302" y="15965"/>
                  </a:lnTo>
                  <a:lnTo>
                    <a:pt x="20656" y="15026"/>
                  </a:lnTo>
                  <a:lnTo>
                    <a:pt x="21010" y="13970"/>
                  </a:lnTo>
                  <a:lnTo>
                    <a:pt x="21482" y="11857"/>
                  </a:lnTo>
                  <a:lnTo>
                    <a:pt x="21600" y="10917"/>
                  </a:lnTo>
                  <a:lnTo>
                    <a:pt x="21482" y="9743"/>
                  </a:lnTo>
                  <a:lnTo>
                    <a:pt x="21010" y="7630"/>
                  </a:lnTo>
                  <a:lnTo>
                    <a:pt x="20656" y="6691"/>
                  </a:lnTo>
                  <a:lnTo>
                    <a:pt x="20302" y="5635"/>
                  </a:lnTo>
                  <a:lnTo>
                    <a:pt x="19711" y="4930"/>
                  </a:lnTo>
                  <a:lnTo>
                    <a:pt x="19121" y="3991"/>
                  </a:lnTo>
                  <a:lnTo>
                    <a:pt x="18413" y="3170"/>
                  </a:lnTo>
                  <a:lnTo>
                    <a:pt x="17587" y="2583"/>
                  </a:lnTo>
                  <a:lnTo>
                    <a:pt x="16761" y="1878"/>
                  </a:lnTo>
                  <a:lnTo>
                    <a:pt x="14872" y="939"/>
                  </a:lnTo>
                  <a:lnTo>
                    <a:pt x="13928" y="587"/>
                  </a:lnTo>
                  <a:lnTo>
                    <a:pt x="12866" y="352"/>
                  </a:lnTo>
                  <a:lnTo>
                    <a:pt x="11921" y="235"/>
                  </a:lnTo>
                  <a:lnTo>
                    <a:pt x="10741" y="0"/>
                  </a:lnTo>
                  <a:lnTo>
                    <a:pt x="9679" y="235"/>
                  </a:lnTo>
                  <a:lnTo>
                    <a:pt x="8616" y="352"/>
                  </a:lnTo>
                  <a:lnTo>
                    <a:pt x="7554" y="587"/>
                  </a:lnTo>
                  <a:lnTo>
                    <a:pt x="6492" y="939"/>
                  </a:lnTo>
                  <a:lnTo>
                    <a:pt x="5548" y="1409"/>
                  </a:lnTo>
                  <a:lnTo>
                    <a:pt x="4721" y="1878"/>
                  </a:lnTo>
                  <a:lnTo>
                    <a:pt x="3895" y="2583"/>
                  </a:lnTo>
                  <a:lnTo>
                    <a:pt x="3069" y="3170"/>
                  </a:lnTo>
                  <a:lnTo>
                    <a:pt x="2479" y="3991"/>
                  </a:lnTo>
                  <a:lnTo>
                    <a:pt x="1770" y="4930"/>
                  </a:lnTo>
                  <a:lnTo>
                    <a:pt x="1298" y="5635"/>
                  </a:lnTo>
                  <a:lnTo>
                    <a:pt x="708" y="6691"/>
                  </a:lnTo>
                  <a:lnTo>
                    <a:pt x="472" y="7630"/>
                  </a:lnTo>
                  <a:lnTo>
                    <a:pt x="0" y="9743"/>
                  </a:lnTo>
                  <a:lnTo>
                    <a:pt x="0" y="11857"/>
                  </a:lnTo>
                  <a:lnTo>
                    <a:pt x="708" y="15026"/>
                  </a:lnTo>
                  <a:lnTo>
                    <a:pt x="1298" y="15965"/>
                  </a:lnTo>
                  <a:lnTo>
                    <a:pt x="1770" y="16904"/>
                  </a:lnTo>
                  <a:lnTo>
                    <a:pt x="2479" y="17609"/>
                  </a:lnTo>
                  <a:lnTo>
                    <a:pt x="3069" y="18430"/>
                  </a:lnTo>
                  <a:lnTo>
                    <a:pt x="3895" y="19017"/>
                  </a:lnTo>
                  <a:lnTo>
                    <a:pt x="4721" y="19722"/>
                  </a:lnTo>
                  <a:lnTo>
                    <a:pt x="5548" y="20191"/>
                  </a:lnTo>
                  <a:lnTo>
                    <a:pt x="6492" y="20661"/>
                  </a:lnTo>
                  <a:lnTo>
                    <a:pt x="7554" y="21013"/>
                  </a:lnTo>
                  <a:lnTo>
                    <a:pt x="8616" y="21248"/>
                  </a:lnTo>
                  <a:lnTo>
                    <a:pt x="9679" y="21365"/>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6" name="AutoShape 135"/>
            <p:cNvSpPr>
              <a:spLocks/>
            </p:cNvSpPr>
            <p:nvPr/>
          </p:nvSpPr>
          <p:spPr bwMode="auto">
            <a:xfrm>
              <a:off x="451050" y="281407"/>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61" y="0"/>
                  </a:lnTo>
                  <a:lnTo>
                    <a:pt x="20146" y="297"/>
                  </a:lnTo>
                  <a:lnTo>
                    <a:pt x="20315" y="495"/>
                  </a:lnTo>
                  <a:lnTo>
                    <a:pt x="20485" y="793"/>
                  </a:lnTo>
                  <a:lnTo>
                    <a:pt x="20654" y="1387"/>
                  </a:lnTo>
                  <a:lnTo>
                    <a:pt x="20806" y="1883"/>
                  </a:lnTo>
                  <a:lnTo>
                    <a:pt x="20924" y="2477"/>
                  </a:lnTo>
                  <a:lnTo>
                    <a:pt x="21059" y="3270"/>
                  </a:lnTo>
                  <a:lnTo>
                    <a:pt x="21194" y="3963"/>
                  </a:lnTo>
                  <a:lnTo>
                    <a:pt x="21279" y="4756"/>
                  </a:lnTo>
                  <a:lnTo>
                    <a:pt x="21380" y="5648"/>
                  </a:lnTo>
                  <a:lnTo>
                    <a:pt x="21482" y="6639"/>
                  </a:lnTo>
                  <a:lnTo>
                    <a:pt x="21532" y="7629"/>
                  </a:lnTo>
                  <a:lnTo>
                    <a:pt x="21566" y="8620"/>
                  </a:lnTo>
                  <a:lnTo>
                    <a:pt x="21600" y="9710"/>
                  </a:lnTo>
                  <a:lnTo>
                    <a:pt x="21600" y="11890"/>
                  </a:lnTo>
                  <a:lnTo>
                    <a:pt x="21566" y="12980"/>
                  </a:lnTo>
                  <a:lnTo>
                    <a:pt x="21532" y="13971"/>
                  </a:lnTo>
                  <a:lnTo>
                    <a:pt x="21482" y="14961"/>
                  </a:lnTo>
                  <a:lnTo>
                    <a:pt x="21380" y="15952"/>
                  </a:lnTo>
                  <a:lnTo>
                    <a:pt x="21279" y="16844"/>
                  </a:lnTo>
                  <a:lnTo>
                    <a:pt x="21194" y="17637"/>
                  </a:lnTo>
                  <a:lnTo>
                    <a:pt x="21059" y="18429"/>
                  </a:lnTo>
                  <a:lnTo>
                    <a:pt x="20924" y="19123"/>
                  </a:lnTo>
                  <a:lnTo>
                    <a:pt x="20806" y="19717"/>
                  </a:lnTo>
                  <a:lnTo>
                    <a:pt x="20654" y="20312"/>
                  </a:lnTo>
                  <a:lnTo>
                    <a:pt x="20315" y="21105"/>
                  </a:lnTo>
                  <a:lnTo>
                    <a:pt x="20146" y="21402"/>
                  </a:lnTo>
                  <a:lnTo>
                    <a:pt x="19961" y="21600"/>
                  </a:lnTo>
                  <a:lnTo>
                    <a:pt x="1639" y="21600"/>
                  </a:lnTo>
                  <a:lnTo>
                    <a:pt x="1454" y="21402"/>
                  </a:lnTo>
                  <a:lnTo>
                    <a:pt x="1285" y="21105"/>
                  </a:lnTo>
                  <a:lnTo>
                    <a:pt x="946" y="20312"/>
                  </a:lnTo>
                  <a:lnTo>
                    <a:pt x="794" y="19717"/>
                  </a:lnTo>
                  <a:lnTo>
                    <a:pt x="676" y="19123"/>
                  </a:lnTo>
                  <a:lnTo>
                    <a:pt x="541" y="18429"/>
                  </a:lnTo>
                  <a:lnTo>
                    <a:pt x="406" y="17637"/>
                  </a:lnTo>
                  <a:lnTo>
                    <a:pt x="321" y="16844"/>
                  </a:lnTo>
                  <a:lnTo>
                    <a:pt x="220" y="15952"/>
                  </a:lnTo>
                  <a:lnTo>
                    <a:pt x="152" y="14961"/>
                  </a:lnTo>
                  <a:lnTo>
                    <a:pt x="68" y="13971"/>
                  </a:lnTo>
                  <a:lnTo>
                    <a:pt x="34" y="12980"/>
                  </a:lnTo>
                  <a:lnTo>
                    <a:pt x="0" y="11890"/>
                  </a:lnTo>
                  <a:lnTo>
                    <a:pt x="0" y="9710"/>
                  </a:lnTo>
                  <a:lnTo>
                    <a:pt x="34" y="8620"/>
                  </a:lnTo>
                  <a:lnTo>
                    <a:pt x="68" y="7629"/>
                  </a:lnTo>
                  <a:lnTo>
                    <a:pt x="152" y="6639"/>
                  </a:lnTo>
                  <a:lnTo>
                    <a:pt x="220" y="5648"/>
                  </a:lnTo>
                  <a:lnTo>
                    <a:pt x="321" y="4756"/>
                  </a:lnTo>
                  <a:lnTo>
                    <a:pt x="406" y="3963"/>
                  </a:lnTo>
                  <a:lnTo>
                    <a:pt x="541" y="3270"/>
                  </a:lnTo>
                  <a:lnTo>
                    <a:pt x="676" y="2477"/>
                  </a:lnTo>
                  <a:lnTo>
                    <a:pt x="794" y="1883"/>
                  </a:lnTo>
                  <a:lnTo>
                    <a:pt x="946" y="1387"/>
                  </a:lnTo>
                  <a:lnTo>
                    <a:pt x="1115" y="793"/>
                  </a:lnTo>
                  <a:lnTo>
                    <a:pt x="1285" y="495"/>
                  </a:lnTo>
                  <a:lnTo>
                    <a:pt x="1454" y="297"/>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7" name="AutoShape 136"/>
            <p:cNvSpPr>
              <a:spLocks/>
            </p:cNvSpPr>
            <p:nvPr/>
          </p:nvSpPr>
          <p:spPr bwMode="auto">
            <a:xfrm>
              <a:off x="305378"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2984" y="21364"/>
                  </a:lnTo>
                  <a:lnTo>
                    <a:pt x="14046" y="21128"/>
                  </a:lnTo>
                  <a:lnTo>
                    <a:pt x="15108" y="20656"/>
                  </a:lnTo>
                  <a:lnTo>
                    <a:pt x="16052" y="20302"/>
                  </a:lnTo>
                  <a:lnTo>
                    <a:pt x="16879" y="19830"/>
                  </a:lnTo>
                  <a:lnTo>
                    <a:pt x="18531" y="18413"/>
                  </a:lnTo>
                  <a:lnTo>
                    <a:pt x="19121" y="17705"/>
                  </a:lnTo>
                  <a:lnTo>
                    <a:pt x="19830" y="16761"/>
                  </a:lnTo>
                  <a:lnTo>
                    <a:pt x="20302" y="15934"/>
                  </a:lnTo>
                  <a:lnTo>
                    <a:pt x="20892" y="14990"/>
                  </a:lnTo>
                  <a:lnTo>
                    <a:pt x="21128" y="14046"/>
                  </a:lnTo>
                  <a:lnTo>
                    <a:pt x="21600" y="11921"/>
                  </a:lnTo>
                  <a:lnTo>
                    <a:pt x="21600" y="9679"/>
                  </a:lnTo>
                  <a:lnTo>
                    <a:pt x="21128" y="7554"/>
                  </a:lnTo>
                  <a:lnTo>
                    <a:pt x="20892" y="6610"/>
                  </a:lnTo>
                  <a:lnTo>
                    <a:pt x="20302" y="5666"/>
                  </a:lnTo>
                  <a:lnTo>
                    <a:pt x="19830" y="4721"/>
                  </a:lnTo>
                  <a:lnTo>
                    <a:pt x="19121" y="3895"/>
                  </a:lnTo>
                  <a:lnTo>
                    <a:pt x="18531" y="3187"/>
                  </a:lnTo>
                  <a:lnTo>
                    <a:pt x="17705" y="2479"/>
                  </a:lnTo>
                  <a:lnTo>
                    <a:pt x="16052" y="1298"/>
                  </a:lnTo>
                  <a:lnTo>
                    <a:pt x="15108" y="944"/>
                  </a:lnTo>
                  <a:lnTo>
                    <a:pt x="14046" y="472"/>
                  </a:lnTo>
                  <a:lnTo>
                    <a:pt x="11921" y="0"/>
                  </a:lnTo>
                  <a:lnTo>
                    <a:pt x="9679" y="0"/>
                  </a:lnTo>
                  <a:lnTo>
                    <a:pt x="8616" y="236"/>
                  </a:lnTo>
                  <a:lnTo>
                    <a:pt x="7672" y="472"/>
                  </a:lnTo>
                  <a:lnTo>
                    <a:pt x="6728" y="944"/>
                  </a:lnTo>
                  <a:lnTo>
                    <a:pt x="5784" y="1298"/>
                  </a:lnTo>
                  <a:lnTo>
                    <a:pt x="4839" y="1889"/>
                  </a:lnTo>
                  <a:lnTo>
                    <a:pt x="4013" y="2479"/>
                  </a:lnTo>
                  <a:lnTo>
                    <a:pt x="3305" y="3187"/>
                  </a:lnTo>
                  <a:lnTo>
                    <a:pt x="2479" y="3895"/>
                  </a:lnTo>
                  <a:lnTo>
                    <a:pt x="1889" y="4721"/>
                  </a:lnTo>
                  <a:lnTo>
                    <a:pt x="1298" y="5666"/>
                  </a:lnTo>
                  <a:lnTo>
                    <a:pt x="590" y="7554"/>
                  </a:lnTo>
                  <a:lnTo>
                    <a:pt x="236" y="8616"/>
                  </a:lnTo>
                  <a:lnTo>
                    <a:pt x="0" y="10741"/>
                  </a:lnTo>
                  <a:lnTo>
                    <a:pt x="118" y="11921"/>
                  </a:lnTo>
                  <a:lnTo>
                    <a:pt x="236" y="12984"/>
                  </a:lnTo>
                  <a:lnTo>
                    <a:pt x="590" y="14046"/>
                  </a:lnTo>
                  <a:lnTo>
                    <a:pt x="1298" y="15934"/>
                  </a:lnTo>
                  <a:lnTo>
                    <a:pt x="1889" y="16761"/>
                  </a:lnTo>
                  <a:lnTo>
                    <a:pt x="2479" y="17705"/>
                  </a:lnTo>
                  <a:lnTo>
                    <a:pt x="3305" y="18413"/>
                  </a:lnTo>
                  <a:lnTo>
                    <a:pt x="4013" y="19121"/>
                  </a:lnTo>
                  <a:lnTo>
                    <a:pt x="4839" y="19830"/>
                  </a:lnTo>
                  <a:lnTo>
                    <a:pt x="5784" y="20302"/>
                  </a:lnTo>
                  <a:lnTo>
                    <a:pt x="6728" y="20656"/>
                  </a:lnTo>
                  <a:lnTo>
                    <a:pt x="7672" y="21128"/>
                  </a:lnTo>
                  <a:lnTo>
                    <a:pt x="8616" y="21364"/>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8" name="AutoShape 137"/>
            <p:cNvSpPr>
              <a:spLocks/>
            </p:cNvSpPr>
            <p:nvPr/>
          </p:nvSpPr>
          <p:spPr bwMode="auto">
            <a:xfrm>
              <a:off x="314568"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2936" y="21364"/>
                  </a:lnTo>
                  <a:lnTo>
                    <a:pt x="14004" y="21128"/>
                  </a:lnTo>
                  <a:lnTo>
                    <a:pt x="15073" y="20656"/>
                  </a:lnTo>
                  <a:lnTo>
                    <a:pt x="15903" y="20302"/>
                  </a:lnTo>
                  <a:lnTo>
                    <a:pt x="16853" y="19830"/>
                  </a:lnTo>
                  <a:lnTo>
                    <a:pt x="17684" y="19121"/>
                  </a:lnTo>
                  <a:lnTo>
                    <a:pt x="19108" y="17705"/>
                  </a:lnTo>
                  <a:lnTo>
                    <a:pt x="19820" y="16761"/>
                  </a:lnTo>
                  <a:lnTo>
                    <a:pt x="20295" y="15934"/>
                  </a:lnTo>
                  <a:lnTo>
                    <a:pt x="21244" y="14046"/>
                  </a:lnTo>
                  <a:lnTo>
                    <a:pt x="21481" y="12984"/>
                  </a:lnTo>
                  <a:lnTo>
                    <a:pt x="21600" y="11921"/>
                  </a:lnTo>
                  <a:lnTo>
                    <a:pt x="21600" y="9679"/>
                  </a:lnTo>
                  <a:lnTo>
                    <a:pt x="21481" y="8616"/>
                  </a:lnTo>
                  <a:lnTo>
                    <a:pt x="21244" y="7554"/>
                  </a:lnTo>
                  <a:lnTo>
                    <a:pt x="19820" y="4721"/>
                  </a:lnTo>
                  <a:lnTo>
                    <a:pt x="19108" y="3895"/>
                  </a:lnTo>
                  <a:lnTo>
                    <a:pt x="17684" y="2479"/>
                  </a:lnTo>
                  <a:lnTo>
                    <a:pt x="16853" y="1889"/>
                  </a:lnTo>
                  <a:lnTo>
                    <a:pt x="15903" y="1298"/>
                  </a:lnTo>
                  <a:lnTo>
                    <a:pt x="15073" y="944"/>
                  </a:lnTo>
                  <a:lnTo>
                    <a:pt x="14004" y="472"/>
                  </a:lnTo>
                  <a:lnTo>
                    <a:pt x="11868" y="0"/>
                  </a:lnTo>
                  <a:lnTo>
                    <a:pt x="9613" y="0"/>
                  </a:lnTo>
                  <a:lnTo>
                    <a:pt x="7477" y="472"/>
                  </a:lnTo>
                  <a:lnTo>
                    <a:pt x="6646" y="944"/>
                  </a:lnTo>
                  <a:lnTo>
                    <a:pt x="5697" y="1298"/>
                  </a:lnTo>
                  <a:lnTo>
                    <a:pt x="3798" y="2479"/>
                  </a:lnTo>
                  <a:lnTo>
                    <a:pt x="3204" y="3187"/>
                  </a:lnTo>
                  <a:lnTo>
                    <a:pt x="2374" y="3895"/>
                  </a:lnTo>
                  <a:lnTo>
                    <a:pt x="1899" y="4721"/>
                  </a:lnTo>
                  <a:lnTo>
                    <a:pt x="1187" y="5666"/>
                  </a:lnTo>
                  <a:lnTo>
                    <a:pt x="475" y="7554"/>
                  </a:lnTo>
                  <a:lnTo>
                    <a:pt x="119" y="8616"/>
                  </a:lnTo>
                  <a:lnTo>
                    <a:pt x="0" y="9679"/>
                  </a:lnTo>
                  <a:lnTo>
                    <a:pt x="0" y="11921"/>
                  </a:lnTo>
                  <a:lnTo>
                    <a:pt x="119" y="12984"/>
                  </a:lnTo>
                  <a:lnTo>
                    <a:pt x="475" y="14046"/>
                  </a:lnTo>
                  <a:lnTo>
                    <a:pt x="1187" y="15934"/>
                  </a:lnTo>
                  <a:lnTo>
                    <a:pt x="1899" y="16761"/>
                  </a:lnTo>
                  <a:lnTo>
                    <a:pt x="2374" y="17705"/>
                  </a:lnTo>
                  <a:lnTo>
                    <a:pt x="3204" y="18413"/>
                  </a:lnTo>
                  <a:lnTo>
                    <a:pt x="3798" y="19121"/>
                  </a:lnTo>
                  <a:lnTo>
                    <a:pt x="4747" y="19830"/>
                  </a:lnTo>
                  <a:lnTo>
                    <a:pt x="5697" y="20302"/>
                  </a:lnTo>
                  <a:lnTo>
                    <a:pt x="6646" y="20656"/>
                  </a:lnTo>
                  <a:lnTo>
                    <a:pt x="7477" y="21128"/>
                  </a:lnTo>
                  <a:lnTo>
                    <a:pt x="8545" y="21364"/>
                  </a:lnTo>
                  <a:lnTo>
                    <a:pt x="9613" y="21482"/>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89" name="AutoShape 138"/>
            <p:cNvSpPr>
              <a:spLocks/>
            </p:cNvSpPr>
            <p:nvPr/>
          </p:nvSpPr>
          <p:spPr bwMode="auto">
            <a:xfrm>
              <a:off x="323942"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482"/>
                  </a:lnTo>
                  <a:lnTo>
                    <a:pt x="13055" y="21364"/>
                  </a:lnTo>
                  <a:lnTo>
                    <a:pt x="14004" y="21128"/>
                  </a:lnTo>
                  <a:lnTo>
                    <a:pt x="14954" y="20656"/>
                  </a:lnTo>
                  <a:lnTo>
                    <a:pt x="15903" y="20302"/>
                  </a:lnTo>
                  <a:lnTo>
                    <a:pt x="16853" y="19830"/>
                  </a:lnTo>
                  <a:lnTo>
                    <a:pt x="17684" y="19121"/>
                  </a:lnTo>
                  <a:lnTo>
                    <a:pt x="18396" y="18413"/>
                  </a:lnTo>
                  <a:lnTo>
                    <a:pt x="19226" y="17705"/>
                  </a:lnTo>
                  <a:lnTo>
                    <a:pt x="19701" y="16761"/>
                  </a:lnTo>
                  <a:lnTo>
                    <a:pt x="20295" y="15934"/>
                  </a:lnTo>
                  <a:lnTo>
                    <a:pt x="21244" y="14046"/>
                  </a:lnTo>
                  <a:lnTo>
                    <a:pt x="21481" y="12984"/>
                  </a:lnTo>
                  <a:lnTo>
                    <a:pt x="21600" y="11921"/>
                  </a:lnTo>
                  <a:lnTo>
                    <a:pt x="21600" y="9679"/>
                  </a:lnTo>
                  <a:lnTo>
                    <a:pt x="21481" y="8616"/>
                  </a:lnTo>
                  <a:lnTo>
                    <a:pt x="21244" y="7554"/>
                  </a:lnTo>
                  <a:lnTo>
                    <a:pt x="20295" y="5666"/>
                  </a:lnTo>
                  <a:lnTo>
                    <a:pt x="19701" y="4721"/>
                  </a:lnTo>
                  <a:lnTo>
                    <a:pt x="19226" y="3895"/>
                  </a:lnTo>
                  <a:lnTo>
                    <a:pt x="18396" y="3187"/>
                  </a:lnTo>
                  <a:lnTo>
                    <a:pt x="17684" y="2479"/>
                  </a:lnTo>
                  <a:lnTo>
                    <a:pt x="16853" y="1889"/>
                  </a:lnTo>
                  <a:lnTo>
                    <a:pt x="15903" y="1298"/>
                  </a:lnTo>
                  <a:lnTo>
                    <a:pt x="14954" y="944"/>
                  </a:lnTo>
                  <a:lnTo>
                    <a:pt x="14004" y="472"/>
                  </a:lnTo>
                  <a:lnTo>
                    <a:pt x="13055" y="236"/>
                  </a:lnTo>
                  <a:lnTo>
                    <a:pt x="11868" y="0"/>
                  </a:lnTo>
                  <a:lnTo>
                    <a:pt x="9732" y="0"/>
                  </a:lnTo>
                  <a:lnTo>
                    <a:pt x="8545" y="236"/>
                  </a:lnTo>
                  <a:lnTo>
                    <a:pt x="7596" y="472"/>
                  </a:lnTo>
                  <a:lnTo>
                    <a:pt x="6527" y="944"/>
                  </a:lnTo>
                  <a:lnTo>
                    <a:pt x="5697" y="1298"/>
                  </a:lnTo>
                  <a:lnTo>
                    <a:pt x="4747" y="1889"/>
                  </a:lnTo>
                  <a:lnTo>
                    <a:pt x="3916" y="2479"/>
                  </a:lnTo>
                  <a:lnTo>
                    <a:pt x="3204" y="3187"/>
                  </a:lnTo>
                  <a:lnTo>
                    <a:pt x="2374" y="3895"/>
                  </a:lnTo>
                  <a:lnTo>
                    <a:pt x="1899" y="4721"/>
                  </a:lnTo>
                  <a:lnTo>
                    <a:pt x="1305" y="5666"/>
                  </a:lnTo>
                  <a:lnTo>
                    <a:pt x="356" y="7554"/>
                  </a:lnTo>
                  <a:lnTo>
                    <a:pt x="119" y="8616"/>
                  </a:lnTo>
                  <a:lnTo>
                    <a:pt x="0" y="9679"/>
                  </a:lnTo>
                  <a:lnTo>
                    <a:pt x="0" y="11921"/>
                  </a:lnTo>
                  <a:lnTo>
                    <a:pt x="119" y="12984"/>
                  </a:lnTo>
                  <a:lnTo>
                    <a:pt x="356" y="14046"/>
                  </a:lnTo>
                  <a:lnTo>
                    <a:pt x="1305" y="15934"/>
                  </a:lnTo>
                  <a:lnTo>
                    <a:pt x="1899" y="16761"/>
                  </a:lnTo>
                  <a:lnTo>
                    <a:pt x="2374" y="17705"/>
                  </a:lnTo>
                  <a:lnTo>
                    <a:pt x="3204" y="18413"/>
                  </a:lnTo>
                  <a:lnTo>
                    <a:pt x="3916" y="19121"/>
                  </a:lnTo>
                  <a:lnTo>
                    <a:pt x="4747" y="19830"/>
                  </a:lnTo>
                  <a:lnTo>
                    <a:pt x="5697" y="20302"/>
                  </a:lnTo>
                  <a:lnTo>
                    <a:pt x="6527" y="20656"/>
                  </a:lnTo>
                  <a:lnTo>
                    <a:pt x="7596" y="21128"/>
                  </a:lnTo>
                  <a:lnTo>
                    <a:pt x="8545" y="21364"/>
                  </a:lnTo>
                  <a:lnTo>
                    <a:pt x="9732" y="21482"/>
                  </a:lnTo>
                  <a:lnTo>
                    <a:pt x="10800" y="21600"/>
                  </a:lnTo>
                  <a:close/>
                </a:path>
              </a:pathLst>
            </a:custGeom>
            <a:grpFill/>
            <a:ln w="9525" cap="flat" cmpd="sng">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0" name="AutoShape 139"/>
            <p:cNvSpPr>
              <a:spLocks/>
            </p:cNvSpPr>
            <p:nvPr/>
          </p:nvSpPr>
          <p:spPr bwMode="auto">
            <a:xfrm>
              <a:off x="333316"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984" y="21364"/>
                  </a:lnTo>
                  <a:lnTo>
                    <a:pt x="13928" y="21128"/>
                  </a:lnTo>
                  <a:lnTo>
                    <a:pt x="14872" y="20656"/>
                  </a:lnTo>
                  <a:lnTo>
                    <a:pt x="15816" y="20302"/>
                  </a:lnTo>
                  <a:lnTo>
                    <a:pt x="16761" y="19830"/>
                  </a:lnTo>
                  <a:lnTo>
                    <a:pt x="17469" y="19121"/>
                  </a:lnTo>
                  <a:lnTo>
                    <a:pt x="19121" y="17705"/>
                  </a:lnTo>
                  <a:lnTo>
                    <a:pt x="19593" y="16761"/>
                  </a:lnTo>
                  <a:lnTo>
                    <a:pt x="20302" y="15934"/>
                  </a:lnTo>
                  <a:lnTo>
                    <a:pt x="21010" y="14046"/>
                  </a:lnTo>
                  <a:lnTo>
                    <a:pt x="21364" y="12984"/>
                  </a:lnTo>
                  <a:lnTo>
                    <a:pt x="21482" y="11921"/>
                  </a:lnTo>
                  <a:lnTo>
                    <a:pt x="21600" y="10741"/>
                  </a:lnTo>
                  <a:lnTo>
                    <a:pt x="21364" y="8616"/>
                  </a:lnTo>
                  <a:lnTo>
                    <a:pt x="21010" y="7554"/>
                  </a:lnTo>
                  <a:lnTo>
                    <a:pt x="20302" y="5666"/>
                  </a:lnTo>
                  <a:lnTo>
                    <a:pt x="19593" y="4721"/>
                  </a:lnTo>
                  <a:lnTo>
                    <a:pt x="19121" y="3895"/>
                  </a:lnTo>
                  <a:lnTo>
                    <a:pt x="17469" y="2479"/>
                  </a:lnTo>
                  <a:lnTo>
                    <a:pt x="16761" y="1889"/>
                  </a:lnTo>
                  <a:lnTo>
                    <a:pt x="15816" y="1298"/>
                  </a:lnTo>
                  <a:lnTo>
                    <a:pt x="14872" y="944"/>
                  </a:lnTo>
                  <a:lnTo>
                    <a:pt x="13928" y="472"/>
                  </a:lnTo>
                  <a:lnTo>
                    <a:pt x="12984" y="236"/>
                  </a:lnTo>
                  <a:lnTo>
                    <a:pt x="11921" y="0"/>
                  </a:lnTo>
                  <a:lnTo>
                    <a:pt x="9679" y="0"/>
                  </a:lnTo>
                  <a:lnTo>
                    <a:pt x="7554" y="472"/>
                  </a:lnTo>
                  <a:lnTo>
                    <a:pt x="6492" y="944"/>
                  </a:lnTo>
                  <a:lnTo>
                    <a:pt x="5666" y="1298"/>
                  </a:lnTo>
                  <a:lnTo>
                    <a:pt x="4721" y="1889"/>
                  </a:lnTo>
                  <a:lnTo>
                    <a:pt x="3895" y="2479"/>
                  </a:lnTo>
                  <a:lnTo>
                    <a:pt x="3069" y="3187"/>
                  </a:lnTo>
                  <a:lnTo>
                    <a:pt x="2479" y="3895"/>
                  </a:lnTo>
                  <a:lnTo>
                    <a:pt x="1770" y="4721"/>
                  </a:lnTo>
                  <a:lnTo>
                    <a:pt x="1298" y="5666"/>
                  </a:lnTo>
                  <a:lnTo>
                    <a:pt x="708" y="6610"/>
                  </a:lnTo>
                  <a:lnTo>
                    <a:pt x="354" y="7554"/>
                  </a:lnTo>
                  <a:lnTo>
                    <a:pt x="118" y="8616"/>
                  </a:lnTo>
                  <a:lnTo>
                    <a:pt x="0" y="9679"/>
                  </a:lnTo>
                  <a:lnTo>
                    <a:pt x="0" y="11921"/>
                  </a:lnTo>
                  <a:lnTo>
                    <a:pt x="118" y="12984"/>
                  </a:lnTo>
                  <a:lnTo>
                    <a:pt x="354" y="14046"/>
                  </a:lnTo>
                  <a:lnTo>
                    <a:pt x="708" y="14990"/>
                  </a:lnTo>
                  <a:lnTo>
                    <a:pt x="1298" y="15934"/>
                  </a:lnTo>
                  <a:lnTo>
                    <a:pt x="1770" y="16761"/>
                  </a:lnTo>
                  <a:lnTo>
                    <a:pt x="2479" y="17705"/>
                  </a:lnTo>
                  <a:lnTo>
                    <a:pt x="3069" y="18413"/>
                  </a:lnTo>
                  <a:lnTo>
                    <a:pt x="4721" y="19830"/>
                  </a:lnTo>
                  <a:lnTo>
                    <a:pt x="5666" y="20302"/>
                  </a:lnTo>
                  <a:lnTo>
                    <a:pt x="6492" y="20656"/>
                  </a:lnTo>
                  <a:lnTo>
                    <a:pt x="7554" y="21128"/>
                  </a:lnTo>
                  <a:lnTo>
                    <a:pt x="8616" y="21364"/>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1" name="AutoShape 140"/>
            <p:cNvSpPr>
              <a:spLocks/>
            </p:cNvSpPr>
            <p:nvPr/>
          </p:nvSpPr>
          <p:spPr bwMode="auto">
            <a:xfrm>
              <a:off x="342506" y="281067"/>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866" y="21364"/>
                  </a:lnTo>
                  <a:lnTo>
                    <a:pt x="13928" y="21128"/>
                  </a:lnTo>
                  <a:lnTo>
                    <a:pt x="14872" y="20656"/>
                  </a:lnTo>
                  <a:lnTo>
                    <a:pt x="15816" y="20302"/>
                  </a:lnTo>
                  <a:lnTo>
                    <a:pt x="16761" y="19830"/>
                  </a:lnTo>
                  <a:lnTo>
                    <a:pt x="18413" y="18413"/>
                  </a:lnTo>
                  <a:lnTo>
                    <a:pt x="19121" y="17705"/>
                  </a:lnTo>
                  <a:lnTo>
                    <a:pt x="19711" y="16761"/>
                  </a:lnTo>
                  <a:lnTo>
                    <a:pt x="20302" y="15934"/>
                  </a:lnTo>
                  <a:lnTo>
                    <a:pt x="21010" y="14046"/>
                  </a:lnTo>
                  <a:lnTo>
                    <a:pt x="21482" y="11921"/>
                  </a:lnTo>
                  <a:lnTo>
                    <a:pt x="21600" y="10741"/>
                  </a:lnTo>
                  <a:lnTo>
                    <a:pt x="21482" y="9679"/>
                  </a:lnTo>
                  <a:lnTo>
                    <a:pt x="21010" y="7554"/>
                  </a:lnTo>
                  <a:lnTo>
                    <a:pt x="20302" y="5666"/>
                  </a:lnTo>
                  <a:lnTo>
                    <a:pt x="19711" y="4721"/>
                  </a:lnTo>
                  <a:lnTo>
                    <a:pt x="19121" y="3895"/>
                  </a:lnTo>
                  <a:lnTo>
                    <a:pt x="18413" y="3187"/>
                  </a:lnTo>
                  <a:lnTo>
                    <a:pt x="17587" y="2479"/>
                  </a:lnTo>
                  <a:lnTo>
                    <a:pt x="16761" y="1889"/>
                  </a:lnTo>
                  <a:lnTo>
                    <a:pt x="15816" y="1298"/>
                  </a:lnTo>
                  <a:lnTo>
                    <a:pt x="14872" y="944"/>
                  </a:lnTo>
                  <a:lnTo>
                    <a:pt x="13928" y="472"/>
                  </a:lnTo>
                  <a:lnTo>
                    <a:pt x="12866" y="236"/>
                  </a:lnTo>
                  <a:lnTo>
                    <a:pt x="11921" y="0"/>
                  </a:lnTo>
                  <a:lnTo>
                    <a:pt x="9679" y="0"/>
                  </a:lnTo>
                  <a:lnTo>
                    <a:pt x="7554" y="472"/>
                  </a:lnTo>
                  <a:lnTo>
                    <a:pt x="6492" y="944"/>
                  </a:lnTo>
                  <a:lnTo>
                    <a:pt x="5548" y="1298"/>
                  </a:lnTo>
                  <a:lnTo>
                    <a:pt x="3895" y="2479"/>
                  </a:lnTo>
                  <a:lnTo>
                    <a:pt x="3069" y="3187"/>
                  </a:lnTo>
                  <a:lnTo>
                    <a:pt x="2479" y="3895"/>
                  </a:lnTo>
                  <a:lnTo>
                    <a:pt x="1770" y="4721"/>
                  </a:lnTo>
                  <a:lnTo>
                    <a:pt x="1298" y="5666"/>
                  </a:lnTo>
                  <a:lnTo>
                    <a:pt x="708" y="6610"/>
                  </a:lnTo>
                  <a:lnTo>
                    <a:pt x="472" y="7554"/>
                  </a:lnTo>
                  <a:lnTo>
                    <a:pt x="0" y="9679"/>
                  </a:lnTo>
                  <a:lnTo>
                    <a:pt x="0" y="11921"/>
                  </a:lnTo>
                  <a:lnTo>
                    <a:pt x="472" y="14046"/>
                  </a:lnTo>
                  <a:lnTo>
                    <a:pt x="708" y="14990"/>
                  </a:lnTo>
                  <a:lnTo>
                    <a:pt x="1298" y="15934"/>
                  </a:lnTo>
                  <a:lnTo>
                    <a:pt x="1770" y="16761"/>
                  </a:lnTo>
                  <a:lnTo>
                    <a:pt x="2479" y="17705"/>
                  </a:lnTo>
                  <a:lnTo>
                    <a:pt x="3069" y="18413"/>
                  </a:lnTo>
                  <a:lnTo>
                    <a:pt x="4721" y="19830"/>
                  </a:lnTo>
                  <a:lnTo>
                    <a:pt x="5548" y="20302"/>
                  </a:lnTo>
                  <a:lnTo>
                    <a:pt x="6492" y="20656"/>
                  </a:lnTo>
                  <a:lnTo>
                    <a:pt x="7554" y="21128"/>
                  </a:lnTo>
                  <a:lnTo>
                    <a:pt x="8616" y="21364"/>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2" name="AutoShape 141"/>
            <p:cNvSpPr>
              <a:spLocks/>
            </p:cNvSpPr>
            <p:nvPr/>
          </p:nvSpPr>
          <p:spPr bwMode="auto">
            <a:xfrm>
              <a:off x="451050" y="321591"/>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61" y="0"/>
                  </a:lnTo>
                  <a:lnTo>
                    <a:pt x="20146" y="199"/>
                  </a:lnTo>
                  <a:lnTo>
                    <a:pt x="20315" y="398"/>
                  </a:lnTo>
                  <a:lnTo>
                    <a:pt x="20485" y="796"/>
                  </a:lnTo>
                  <a:lnTo>
                    <a:pt x="20654" y="1294"/>
                  </a:lnTo>
                  <a:lnTo>
                    <a:pt x="20806" y="1792"/>
                  </a:lnTo>
                  <a:lnTo>
                    <a:pt x="20924" y="2389"/>
                  </a:lnTo>
                  <a:lnTo>
                    <a:pt x="21059" y="3086"/>
                  </a:lnTo>
                  <a:lnTo>
                    <a:pt x="21194" y="3882"/>
                  </a:lnTo>
                  <a:lnTo>
                    <a:pt x="21279" y="4778"/>
                  </a:lnTo>
                  <a:lnTo>
                    <a:pt x="21380" y="5674"/>
                  </a:lnTo>
                  <a:lnTo>
                    <a:pt x="21482" y="6669"/>
                  </a:lnTo>
                  <a:lnTo>
                    <a:pt x="21532" y="7665"/>
                  </a:lnTo>
                  <a:lnTo>
                    <a:pt x="21566" y="8660"/>
                  </a:lnTo>
                  <a:lnTo>
                    <a:pt x="21600" y="9755"/>
                  </a:lnTo>
                  <a:lnTo>
                    <a:pt x="21600" y="11945"/>
                  </a:lnTo>
                  <a:lnTo>
                    <a:pt x="21566" y="13040"/>
                  </a:lnTo>
                  <a:lnTo>
                    <a:pt x="21532" y="14035"/>
                  </a:lnTo>
                  <a:lnTo>
                    <a:pt x="21482" y="15030"/>
                  </a:lnTo>
                  <a:lnTo>
                    <a:pt x="21380" y="16026"/>
                  </a:lnTo>
                  <a:lnTo>
                    <a:pt x="21279" y="16922"/>
                  </a:lnTo>
                  <a:lnTo>
                    <a:pt x="21194" y="17618"/>
                  </a:lnTo>
                  <a:lnTo>
                    <a:pt x="20924" y="19211"/>
                  </a:lnTo>
                  <a:lnTo>
                    <a:pt x="20806" y="19808"/>
                  </a:lnTo>
                  <a:lnTo>
                    <a:pt x="20654" y="20306"/>
                  </a:lnTo>
                  <a:lnTo>
                    <a:pt x="20485" y="20804"/>
                  </a:lnTo>
                  <a:lnTo>
                    <a:pt x="20315" y="21202"/>
                  </a:lnTo>
                  <a:lnTo>
                    <a:pt x="20146" y="21401"/>
                  </a:lnTo>
                  <a:lnTo>
                    <a:pt x="19961" y="21600"/>
                  </a:lnTo>
                  <a:lnTo>
                    <a:pt x="1639" y="21600"/>
                  </a:lnTo>
                  <a:lnTo>
                    <a:pt x="1454" y="21401"/>
                  </a:lnTo>
                  <a:lnTo>
                    <a:pt x="1285" y="21202"/>
                  </a:lnTo>
                  <a:lnTo>
                    <a:pt x="1115" y="20804"/>
                  </a:lnTo>
                  <a:lnTo>
                    <a:pt x="946" y="20306"/>
                  </a:lnTo>
                  <a:lnTo>
                    <a:pt x="794" y="19808"/>
                  </a:lnTo>
                  <a:lnTo>
                    <a:pt x="676" y="19211"/>
                  </a:lnTo>
                  <a:lnTo>
                    <a:pt x="406" y="17618"/>
                  </a:lnTo>
                  <a:lnTo>
                    <a:pt x="321" y="16922"/>
                  </a:lnTo>
                  <a:lnTo>
                    <a:pt x="220" y="16026"/>
                  </a:lnTo>
                  <a:lnTo>
                    <a:pt x="152" y="15030"/>
                  </a:lnTo>
                  <a:lnTo>
                    <a:pt x="68" y="14035"/>
                  </a:lnTo>
                  <a:lnTo>
                    <a:pt x="34" y="13040"/>
                  </a:lnTo>
                  <a:lnTo>
                    <a:pt x="0" y="11945"/>
                  </a:lnTo>
                  <a:lnTo>
                    <a:pt x="0" y="9755"/>
                  </a:lnTo>
                  <a:lnTo>
                    <a:pt x="34" y="8660"/>
                  </a:lnTo>
                  <a:lnTo>
                    <a:pt x="68" y="7665"/>
                  </a:lnTo>
                  <a:lnTo>
                    <a:pt x="152" y="6669"/>
                  </a:lnTo>
                  <a:lnTo>
                    <a:pt x="220" y="5674"/>
                  </a:lnTo>
                  <a:lnTo>
                    <a:pt x="321" y="4778"/>
                  </a:lnTo>
                  <a:lnTo>
                    <a:pt x="406" y="3882"/>
                  </a:lnTo>
                  <a:lnTo>
                    <a:pt x="541" y="3086"/>
                  </a:lnTo>
                  <a:lnTo>
                    <a:pt x="676" y="2389"/>
                  </a:lnTo>
                  <a:lnTo>
                    <a:pt x="794" y="1792"/>
                  </a:lnTo>
                  <a:lnTo>
                    <a:pt x="946" y="1294"/>
                  </a:lnTo>
                  <a:lnTo>
                    <a:pt x="1115" y="796"/>
                  </a:lnTo>
                  <a:lnTo>
                    <a:pt x="1285" y="398"/>
                  </a:lnTo>
                  <a:lnTo>
                    <a:pt x="1454" y="199"/>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3" name="AutoShape 142"/>
            <p:cNvSpPr>
              <a:spLocks/>
            </p:cNvSpPr>
            <p:nvPr/>
          </p:nvSpPr>
          <p:spPr bwMode="auto">
            <a:xfrm>
              <a:off x="305378"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482"/>
                  </a:lnTo>
                  <a:lnTo>
                    <a:pt x="14046" y="21010"/>
                  </a:lnTo>
                  <a:lnTo>
                    <a:pt x="15108" y="20656"/>
                  </a:lnTo>
                  <a:lnTo>
                    <a:pt x="16052" y="20302"/>
                  </a:lnTo>
                  <a:lnTo>
                    <a:pt x="17705" y="19121"/>
                  </a:lnTo>
                  <a:lnTo>
                    <a:pt x="18531" y="18413"/>
                  </a:lnTo>
                  <a:lnTo>
                    <a:pt x="19121" y="17587"/>
                  </a:lnTo>
                  <a:lnTo>
                    <a:pt x="19830" y="16761"/>
                  </a:lnTo>
                  <a:lnTo>
                    <a:pt x="20302" y="15934"/>
                  </a:lnTo>
                  <a:lnTo>
                    <a:pt x="20892" y="14872"/>
                  </a:lnTo>
                  <a:lnTo>
                    <a:pt x="21128" y="13928"/>
                  </a:lnTo>
                  <a:lnTo>
                    <a:pt x="21364" y="12866"/>
                  </a:lnTo>
                  <a:lnTo>
                    <a:pt x="21600" y="11921"/>
                  </a:lnTo>
                  <a:lnTo>
                    <a:pt x="21600" y="9679"/>
                  </a:lnTo>
                  <a:lnTo>
                    <a:pt x="20892" y="6492"/>
                  </a:lnTo>
                  <a:lnTo>
                    <a:pt x="20302" y="5548"/>
                  </a:lnTo>
                  <a:lnTo>
                    <a:pt x="19830" y="4721"/>
                  </a:lnTo>
                  <a:lnTo>
                    <a:pt x="19121" y="3895"/>
                  </a:lnTo>
                  <a:lnTo>
                    <a:pt x="18531" y="3069"/>
                  </a:lnTo>
                  <a:lnTo>
                    <a:pt x="17705" y="2479"/>
                  </a:lnTo>
                  <a:lnTo>
                    <a:pt x="16879" y="1770"/>
                  </a:lnTo>
                  <a:lnTo>
                    <a:pt x="16052" y="1298"/>
                  </a:lnTo>
                  <a:lnTo>
                    <a:pt x="15108" y="708"/>
                  </a:lnTo>
                  <a:lnTo>
                    <a:pt x="11921" y="0"/>
                  </a:lnTo>
                  <a:lnTo>
                    <a:pt x="9679" y="0"/>
                  </a:lnTo>
                  <a:lnTo>
                    <a:pt x="8616" y="236"/>
                  </a:lnTo>
                  <a:lnTo>
                    <a:pt x="6728" y="708"/>
                  </a:lnTo>
                  <a:lnTo>
                    <a:pt x="5784" y="1298"/>
                  </a:lnTo>
                  <a:lnTo>
                    <a:pt x="4839" y="1770"/>
                  </a:lnTo>
                  <a:lnTo>
                    <a:pt x="4013" y="2479"/>
                  </a:lnTo>
                  <a:lnTo>
                    <a:pt x="3305" y="3069"/>
                  </a:lnTo>
                  <a:lnTo>
                    <a:pt x="2479" y="3895"/>
                  </a:lnTo>
                  <a:lnTo>
                    <a:pt x="1298" y="5548"/>
                  </a:lnTo>
                  <a:lnTo>
                    <a:pt x="944" y="6492"/>
                  </a:lnTo>
                  <a:lnTo>
                    <a:pt x="236" y="8616"/>
                  </a:lnTo>
                  <a:lnTo>
                    <a:pt x="0" y="10741"/>
                  </a:lnTo>
                  <a:lnTo>
                    <a:pt x="118" y="11921"/>
                  </a:lnTo>
                  <a:lnTo>
                    <a:pt x="236" y="12866"/>
                  </a:lnTo>
                  <a:lnTo>
                    <a:pt x="590" y="13928"/>
                  </a:lnTo>
                  <a:lnTo>
                    <a:pt x="944" y="14872"/>
                  </a:lnTo>
                  <a:lnTo>
                    <a:pt x="1298" y="15934"/>
                  </a:lnTo>
                  <a:lnTo>
                    <a:pt x="2479" y="17587"/>
                  </a:lnTo>
                  <a:lnTo>
                    <a:pt x="4013" y="19121"/>
                  </a:lnTo>
                  <a:lnTo>
                    <a:pt x="4839" y="19711"/>
                  </a:lnTo>
                  <a:lnTo>
                    <a:pt x="5784" y="20302"/>
                  </a:lnTo>
                  <a:lnTo>
                    <a:pt x="7672" y="21010"/>
                  </a:lnTo>
                  <a:lnTo>
                    <a:pt x="8616" y="21246"/>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4" name="AutoShape 143"/>
            <p:cNvSpPr>
              <a:spLocks/>
            </p:cNvSpPr>
            <p:nvPr/>
          </p:nvSpPr>
          <p:spPr bwMode="auto">
            <a:xfrm>
              <a:off x="314568"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482"/>
                  </a:lnTo>
                  <a:lnTo>
                    <a:pt x="14004" y="21010"/>
                  </a:lnTo>
                  <a:lnTo>
                    <a:pt x="15073" y="20656"/>
                  </a:lnTo>
                  <a:lnTo>
                    <a:pt x="15903" y="20302"/>
                  </a:lnTo>
                  <a:lnTo>
                    <a:pt x="16853" y="19711"/>
                  </a:lnTo>
                  <a:lnTo>
                    <a:pt x="17684" y="19121"/>
                  </a:lnTo>
                  <a:lnTo>
                    <a:pt x="18396" y="18413"/>
                  </a:lnTo>
                  <a:lnTo>
                    <a:pt x="19820" y="16761"/>
                  </a:lnTo>
                  <a:lnTo>
                    <a:pt x="20295" y="15934"/>
                  </a:lnTo>
                  <a:lnTo>
                    <a:pt x="20769" y="14872"/>
                  </a:lnTo>
                  <a:lnTo>
                    <a:pt x="21244" y="13928"/>
                  </a:lnTo>
                  <a:lnTo>
                    <a:pt x="21481" y="12866"/>
                  </a:lnTo>
                  <a:lnTo>
                    <a:pt x="21600" y="11921"/>
                  </a:lnTo>
                  <a:lnTo>
                    <a:pt x="21600" y="9679"/>
                  </a:lnTo>
                  <a:lnTo>
                    <a:pt x="21481" y="8616"/>
                  </a:lnTo>
                  <a:lnTo>
                    <a:pt x="21244" y="7554"/>
                  </a:lnTo>
                  <a:lnTo>
                    <a:pt x="20769" y="6492"/>
                  </a:lnTo>
                  <a:lnTo>
                    <a:pt x="20295" y="5548"/>
                  </a:lnTo>
                  <a:lnTo>
                    <a:pt x="19820" y="4721"/>
                  </a:lnTo>
                  <a:lnTo>
                    <a:pt x="18396" y="3069"/>
                  </a:lnTo>
                  <a:lnTo>
                    <a:pt x="17684" y="2479"/>
                  </a:lnTo>
                  <a:lnTo>
                    <a:pt x="16853" y="1770"/>
                  </a:lnTo>
                  <a:lnTo>
                    <a:pt x="15903" y="1298"/>
                  </a:lnTo>
                  <a:lnTo>
                    <a:pt x="15073" y="708"/>
                  </a:lnTo>
                  <a:lnTo>
                    <a:pt x="11868" y="0"/>
                  </a:lnTo>
                  <a:lnTo>
                    <a:pt x="9613" y="0"/>
                  </a:lnTo>
                  <a:lnTo>
                    <a:pt x="7477" y="472"/>
                  </a:lnTo>
                  <a:lnTo>
                    <a:pt x="6646" y="708"/>
                  </a:lnTo>
                  <a:lnTo>
                    <a:pt x="5697" y="1298"/>
                  </a:lnTo>
                  <a:lnTo>
                    <a:pt x="4747" y="1770"/>
                  </a:lnTo>
                  <a:lnTo>
                    <a:pt x="3798" y="2479"/>
                  </a:lnTo>
                  <a:lnTo>
                    <a:pt x="2374" y="3895"/>
                  </a:lnTo>
                  <a:lnTo>
                    <a:pt x="1899" y="4721"/>
                  </a:lnTo>
                  <a:lnTo>
                    <a:pt x="1187" y="5548"/>
                  </a:lnTo>
                  <a:lnTo>
                    <a:pt x="831" y="6492"/>
                  </a:lnTo>
                  <a:lnTo>
                    <a:pt x="119" y="8616"/>
                  </a:lnTo>
                  <a:lnTo>
                    <a:pt x="0" y="9679"/>
                  </a:lnTo>
                  <a:lnTo>
                    <a:pt x="0" y="11921"/>
                  </a:lnTo>
                  <a:lnTo>
                    <a:pt x="119" y="12866"/>
                  </a:lnTo>
                  <a:lnTo>
                    <a:pt x="475" y="13928"/>
                  </a:lnTo>
                  <a:lnTo>
                    <a:pt x="831" y="14872"/>
                  </a:lnTo>
                  <a:lnTo>
                    <a:pt x="1187" y="15934"/>
                  </a:lnTo>
                  <a:lnTo>
                    <a:pt x="1899" y="16761"/>
                  </a:lnTo>
                  <a:lnTo>
                    <a:pt x="2374" y="17587"/>
                  </a:lnTo>
                  <a:lnTo>
                    <a:pt x="3204" y="18413"/>
                  </a:lnTo>
                  <a:lnTo>
                    <a:pt x="3798" y="19121"/>
                  </a:lnTo>
                  <a:lnTo>
                    <a:pt x="5697" y="20302"/>
                  </a:lnTo>
                  <a:lnTo>
                    <a:pt x="6646" y="20656"/>
                  </a:lnTo>
                  <a:lnTo>
                    <a:pt x="7477" y="21010"/>
                  </a:lnTo>
                  <a:lnTo>
                    <a:pt x="9613" y="21482"/>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5" name="AutoShape 144"/>
            <p:cNvSpPr>
              <a:spLocks/>
            </p:cNvSpPr>
            <p:nvPr/>
          </p:nvSpPr>
          <p:spPr bwMode="auto">
            <a:xfrm>
              <a:off x="323942"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482"/>
                  </a:lnTo>
                  <a:lnTo>
                    <a:pt x="13055" y="21246"/>
                  </a:lnTo>
                  <a:lnTo>
                    <a:pt x="14004" y="21010"/>
                  </a:lnTo>
                  <a:lnTo>
                    <a:pt x="15903" y="20302"/>
                  </a:lnTo>
                  <a:lnTo>
                    <a:pt x="16853" y="19711"/>
                  </a:lnTo>
                  <a:lnTo>
                    <a:pt x="17684" y="19121"/>
                  </a:lnTo>
                  <a:lnTo>
                    <a:pt x="19226" y="17587"/>
                  </a:lnTo>
                  <a:lnTo>
                    <a:pt x="19701" y="16761"/>
                  </a:lnTo>
                  <a:lnTo>
                    <a:pt x="20295" y="15934"/>
                  </a:lnTo>
                  <a:lnTo>
                    <a:pt x="20769" y="14872"/>
                  </a:lnTo>
                  <a:lnTo>
                    <a:pt x="21244" y="13928"/>
                  </a:lnTo>
                  <a:lnTo>
                    <a:pt x="21481" y="12866"/>
                  </a:lnTo>
                  <a:lnTo>
                    <a:pt x="21600" y="11921"/>
                  </a:lnTo>
                  <a:lnTo>
                    <a:pt x="21600" y="9679"/>
                  </a:lnTo>
                  <a:lnTo>
                    <a:pt x="21481" y="8616"/>
                  </a:lnTo>
                  <a:lnTo>
                    <a:pt x="21244" y="7554"/>
                  </a:lnTo>
                  <a:lnTo>
                    <a:pt x="20769" y="6492"/>
                  </a:lnTo>
                  <a:lnTo>
                    <a:pt x="20295" y="5548"/>
                  </a:lnTo>
                  <a:lnTo>
                    <a:pt x="19701" y="4721"/>
                  </a:lnTo>
                  <a:lnTo>
                    <a:pt x="19226" y="3895"/>
                  </a:lnTo>
                  <a:lnTo>
                    <a:pt x="18396" y="3069"/>
                  </a:lnTo>
                  <a:lnTo>
                    <a:pt x="17684" y="2479"/>
                  </a:lnTo>
                  <a:lnTo>
                    <a:pt x="16853" y="1770"/>
                  </a:lnTo>
                  <a:lnTo>
                    <a:pt x="15903" y="1298"/>
                  </a:lnTo>
                  <a:lnTo>
                    <a:pt x="14954" y="708"/>
                  </a:lnTo>
                  <a:lnTo>
                    <a:pt x="13055" y="236"/>
                  </a:lnTo>
                  <a:lnTo>
                    <a:pt x="11868" y="0"/>
                  </a:lnTo>
                  <a:lnTo>
                    <a:pt x="9732" y="0"/>
                  </a:lnTo>
                  <a:lnTo>
                    <a:pt x="8545" y="236"/>
                  </a:lnTo>
                  <a:lnTo>
                    <a:pt x="7596" y="472"/>
                  </a:lnTo>
                  <a:lnTo>
                    <a:pt x="6527" y="708"/>
                  </a:lnTo>
                  <a:lnTo>
                    <a:pt x="5697" y="1298"/>
                  </a:lnTo>
                  <a:lnTo>
                    <a:pt x="4747" y="1770"/>
                  </a:lnTo>
                  <a:lnTo>
                    <a:pt x="3916" y="2479"/>
                  </a:lnTo>
                  <a:lnTo>
                    <a:pt x="3204" y="3069"/>
                  </a:lnTo>
                  <a:lnTo>
                    <a:pt x="2374" y="3895"/>
                  </a:lnTo>
                  <a:lnTo>
                    <a:pt x="1899" y="4721"/>
                  </a:lnTo>
                  <a:lnTo>
                    <a:pt x="1305" y="5548"/>
                  </a:lnTo>
                  <a:lnTo>
                    <a:pt x="831" y="6492"/>
                  </a:lnTo>
                  <a:lnTo>
                    <a:pt x="356" y="7554"/>
                  </a:lnTo>
                  <a:lnTo>
                    <a:pt x="119" y="8616"/>
                  </a:lnTo>
                  <a:lnTo>
                    <a:pt x="0" y="9679"/>
                  </a:lnTo>
                  <a:lnTo>
                    <a:pt x="0" y="11921"/>
                  </a:lnTo>
                  <a:lnTo>
                    <a:pt x="119" y="12866"/>
                  </a:lnTo>
                  <a:lnTo>
                    <a:pt x="356" y="13928"/>
                  </a:lnTo>
                  <a:lnTo>
                    <a:pt x="831" y="14872"/>
                  </a:lnTo>
                  <a:lnTo>
                    <a:pt x="1305" y="15934"/>
                  </a:lnTo>
                  <a:lnTo>
                    <a:pt x="1899" y="16761"/>
                  </a:lnTo>
                  <a:lnTo>
                    <a:pt x="2374" y="17587"/>
                  </a:lnTo>
                  <a:lnTo>
                    <a:pt x="3916" y="19121"/>
                  </a:lnTo>
                  <a:lnTo>
                    <a:pt x="4747" y="19711"/>
                  </a:lnTo>
                  <a:lnTo>
                    <a:pt x="5697" y="20302"/>
                  </a:lnTo>
                  <a:lnTo>
                    <a:pt x="6527" y="20656"/>
                  </a:lnTo>
                  <a:lnTo>
                    <a:pt x="7596" y="21010"/>
                  </a:lnTo>
                  <a:lnTo>
                    <a:pt x="8545" y="21246"/>
                  </a:lnTo>
                  <a:lnTo>
                    <a:pt x="9732" y="21482"/>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6" name="AutoShape 145"/>
            <p:cNvSpPr>
              <a:spLocks/>
            </p:cNvSpPr>
            <p:nvPr/>
          </p:nvSpPr>
          <p:spPr bwMode="auto">
            <a:xfrm>
              <a:off x="333316"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984" y="21246"/>
                  </a:lnTo>
                  <a:lnTo>
                    <a:pt x="13928" y="21010"/>
                  </a:lnTo>
                  <a:lnTo>
                    <a:pt x="15816" y="20302"/>
                  </a:lnTo>
                  <a:lnTo>
                    <a:pt x="16761" y="19711"/>
                  </a:lnTo>
                  <a:lnTo>
                    <a:pt x="17469" y="19121"/>
                  </a:lnTo>
                  <a:lnTo>
                    <a:pt x="18295" y="18413"/>
                  </a:lnTo>
                  <a:lnTo>
                    <a:pt x="19121" y="17587"/>
                  </a:lnTo>
                  <a:lnTo>
                    <a:pt x="19593" y="16761"/>
                  </a:lnTo>
                  <a:lnTo>
                    <a:pt x="20302" y="15934"/>
                  </a:lnTo>
                  <a:lnTo>
                    <a:pt x="20656" y="14872"/>
                  </a:lnTo>
                  <a:lnTo>
                    <a:pt x="21010" y="13928"/>
                  </a:lnTo>
                  <a:lnTo>
                    <a:pt x="21364" y="12866"/>
                  </a:lnTo>
                  <a:lnTo>
                    <a:pt x="21482" y="11921"/>
                  </a:lnTo>
                  <a:lnTo>
                    <a:pt x="21600" y="10741"/>
                  </a:lnTo>
                  <a:lnTo>
                    <a:pt x="21364" y="8616"/>
                  </a:lnTo>
                  <a:lnTo>
                    <a:pt x="20656" y="6492"/>
                  </a:lnTo>
                  <a:lnTo>
                    <a:pt x="20302" y="5548"/>
                  </a:lnTo>
                  <a:lnTo>
                    <a:pt x="19593" y="4721"/>
                  </a:lnTo>
                  <a:lnTo>
                    <a:pt x="19121" y="3895"/>
                  </a:lnTo>
                  <a:lnTo>
                    <a:pt x="18295" y="3069"/>
                  </a:lnTo>
                  <a:lnTo>
                    <a:pt x="17469" y="2479"/>
                  </a:lnTo>
                  <a:lnTo>
                    <a:pt x="16761" y="1770"/>
                  </a:lnTo>
                  <a:lnTo>
                    <a:pt x="15816" y="1298"/>
                  </a:lnTo>
                  <a:lnTo>
                    <a:pt x="14872" y="708"/>
                  </a:lnTo>
                  <a:lnTo>
                    <a:pt x="12984" y="236"/>
                  </a:lnTo>
                  <a:lnTo>
                    <a:pt x="11921" y="0"/>
                  </a:lnTo>
                  <a:lnTo>
                    <a:pt x="9679" y="0"/>
                  </a:lnTo>
                  <a:lnTo>
                    <a:pt x="6492" y="708"/>
                  </a:lnTo>
                  <a:lnTo>
                    <a:pt x="5666" y="1298"/>
                  </a:lnTo>
                  <a:lnTo>
                    <a:pt x="4721" y="1770"/>
                  </a:lnTo>
                  <a:lnTo>
                    <a:pt x="3895" y="2479"/>
                  </a:lnTo>
                  <a:lnTo>
                    <a:pt x="3069" y="3069"/>
                  </a:lnTo>
                  <a:lnTo>
                    <a:pt x="2479" y="3895"/>
                  </a:lnTo>
                  <a:lnTo>
                    <a:pt x="1770" y="4721"/>
                  </a:lnTo>
                  <a:lnTo>
                    <a:pt x="1298" y="5548"/>
                  </a:lnTo>
                  <a:lnTo>
                    <a:pt x="708" y="6492"/>
                  </a:lnTo>
                  <a:lnTo>
                    <a:pt x="354" y="7554"/>
                  </a:lnTo>
                  <a:lnTo>
                    <a:pt x="118" y="8616"/>
                  </a:lnTo>
                  <a:lnTo>
                    <a:pt x="0" y="9679"/>
                  </a:lnTo>
                  <a:lnTo>
                    <a:pt x="0" y="11921"/>
                  </a:lnTo>
                  <a:lnTo>
                    <a:pt x="118" y="12866"/>
                  </a:lnTo>
                  <a:lnTo>
                    <a:pt x="354" y="13928"/>
                  </a:lnTo>
                  <a:lnTo>
                    <a:pt x="708" y="14872"/>
                  </a:lnTo>
                  <a:lnTo>
                    <a:pt x="1298" y="15934"/>
                  </a:lnTo>
                  <a:lnTo>
                    <a:pt x="1770" y="16761"/>
                  </a:lnTo>
                  <a:lnTo>
                    <a:pt x="2479" y="17587"/>
                  </a:lnTo>
                  <a:lnTo>
                    <a:pt x="3069" y="18413"/>
                  </a:lnTo>
                  <a:lnTo>
                    <a:pt x="3895" y="19121"/>
                  </a:lnTo>
                  <a:lnTo>
                    <a:pt x="4721" y="19711"/>
                  </a:lnTo>
                  <a:lnTo>
                    <a:pt x="5666" y="20302"/>
                  </a:lnTo>
                  <a:lnTo>
                    <a:pt x="6492" y="20656"/>
                  </a:lnTo>
                  <a:lnTo>
                    <a:pt x="7554" y="21010"/>
                  </a:lnTo>
                  <a:lnTo>
                    <a:pt x="9679" y="21482"/>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7" name="AutoShape 146"/>
            <p:cNvSpPr>
              <a:spLocks/>
            </p:cNvSpPr>
            <p:nvPr/>
          </p:nvSpPr>
          <p:spPr bwMode="auto">
            <a:xfrm>
              <a:off x="342506" y="321250"/>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866" y="21246"/>
                  </a:lnTo>
                  <a:lnTo>
                    <a:pt x="13928" y="21010"/>
                  </a:lnTo>
                  <a:lnTo>
                    <a:pt x="15816" y="20302"/>
                  </a:lnTo>
                  <a:lnTo>
                    <a:pt x="16761" y="19711"/>
                  </a:lnTo>
                  <a:lnTo>
                    <a:pt x="17587" y="19121"/>
                  </a:lnTo>
                  <a:lnTo>
                    <a:pt x="18413" y="18413"/>
                  </a:lnTo>
                  <a:lnTo>
                    <a:pt x="19121" y="17587"/>
                  </a:lnTo>
                  <a:lnTo>
                    <a:pt x="20302" y="15934"/>
                  </a:lnTo>
                  <a:lnTo>
                    <a:pt x="20656" y="14872"/>
                  </a:lnTo>
                  <a:lnTo>
                    <a:pt x="21010" y="13928"/>
                  </a:lnTo>
                  <a:lnTo>
                    <a:pt x="21246" y="12866"/>
                  </a:lnTo>
                  <a:lnTo>
                    <a:pt x="21482" y="11921"/>
                  </a:lnTo>
                  <a:lnTo>
                    <a:pt x="21600" y="10741"/>
                  </a:lnTo>
                  <a:lnTo>
                    <a:pt x="21482" y="9679"/>
                  </a:lnTo>
                  <a:lnTo>
                    <a:pt x="21010" y="7554"/>
                  </a:lnTo>
                  <a:lnTo>
                    <a:pt x="20656" y="6492"/>
                  </a:lnTo>
                  <a:lnTo>
                    <a:pt x="20302" y="5548"/>
                  </a:lnTo>
                  <a:lnTo>
                    <a:pt x="19121" y="3895"/>
                  </a:lnTo>
                  <a:lnTo>
                    <a:pt x="18413" y="3069"/>
                  </a:lnTo>
                  <a:lnTo>
                    <a:pt x="17587" y="2479"/>
                  </a:lnTo>
                  <a:lnTo>
                    <a:pt x="16761" y="1770"/>
                  </a:lnTo>
                  <a:lnTo>
                    <a:pt x="15816" y="1298"/>
                  </a:lnTo>
                  <a:lnTo>
                    <a:pt x="14872" y="708"/>
                  </a:lnTo>
                  <a:lnTo>
                    <a:pt x="13928" y="472"/>
                  </a:lnTo>
                  <a:lnTo>
                    <a:pt x="12866" y="236"/>
                  </a:lnTo>
                  <a:lnTo>
                    <a:pt x="11921" y="0"/>
                  </a:lnTo>
                  <a:lnTo>
                    <a:pt x="9679" y="0"/>
                  </a:lnTo>
                  <a:lnTo>
                    <a:pt x="6492" y="708"/>
                  </a:lnTo>
                  <a:lnTo>
                    <a:pt x="5548" y="1298"/>
                  </a:lnTo>
                  <a:lnTo>
                    <a:pt x="4721" y="1770"/>
                  </a:lnTo>
                  <a:lnTo>
                    <a:pt x="3895" y="2479"/>
                  </a:lnTo>
                  <a:lnTo>
                    <a:pt x="3069" y="3069"/>
                  </a:lnTo>
                  <a:lnTo>
                    <a:pt x="2479" y="3895"/>
                  </a:lnTo>
                  <a:lnTo>
                    <a:pt x="1770" y="4721"/>
                  </a:lnTo>
                  <a:lnTo>
                    <a:pt x="1298" y="5548"/>
                  </a:lnTo>
                  <a:lnTo>
                    <a:pt x="708" y="6492"/>
                  </a:lnTo>
                  <a:lnTo>
                    <a:pt x="0" y="9679"/>
                  </a:lnTo>
                  <a:lnTo>
                    <a:pt x="0" y="11921"/>
                  </a:lnTo>
                  <a:lnTo>
                    <a:pt x="236" y="12866"/>
                  </a:lnTo>
                  <a:lnTo>
                    <a:pt x="472" y="13928"/>
                  </a:lnTo>
                  <a:lnTo>
                    <a:pt x="708" y="14872"/>
                  </a:lnTo>
                  <a:lnTo>
                    <a:pt x="1298" y="15934"/>
                  </a:lnTo>
                  <a:lnTo>
                    <a:pt x="1770" y="16761"/>
                  </a:lnTo>
                  <a:lnTo>
                    <a:pt x="2479" y="17587"/>
                  </a:lnTo>
                  <a:lnTo>
                    <a:pt x="3069" y="18413"/>
                  </a:lnTo>
                  <a:lnTo>
                    <a:pt x="3895" y="19121"/>
                  </a:lnTo>
                  <a:lnTo>
                    <a:pt x="5548" y="20302"/>
                  </a:lnTo>
                  <a:lnTo>
                    <a:pt x="6492" y="20656"/>
                  </a:lnTo>
                  <a:lnTo>
                    <a:pt x="7554" y="21010"/>
                  </a:lnTo>
                  <a:lnTo>
                    <a:pt x="9679" y="21482"/>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8" name="AutoShape 147"/>
            <p:cNvSpPr>
              <a:spLocks/>
            </p:cNvSpPr>
            <p:nvPr/>
          </p:nvSpPr>
          <p:spPr bwMode="auto">
            <a:xfrm>
              <a:off x="451050" y="361945"/>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961" y="0"/>
                  </a:lnTo>
                  <a:lnTo>
                    <a:pt x="20146" y="199"/>
                  </a:lnTo>
                  <a:lnTo>
                    <a:pt x="20315" y="398"/>
                  </a:lnTo>
                  <a:lnTo>
                    <a:pt x="20485" y="697"/>
                  </a:lnTo>
                  <a:lnTo>
                    <a:pt x="20654" y="1194"/>
                  </a:lnTo>
                  <a:lnTo>
                    <a:pt x="20806" y="1692"/>
                  </a:lnTo>
                  <a:lnTo>
                    <a:pt x="20924" y="2389"/>
                  </a:lnTo>
                  <a:lnTo>
                    <a:pt x="21194" y="3782"/>
                  </a:lnTo>
                  <a:lnTo>
                    <a:pt x="21279" y="4678"/>
                  </a:lnTo>
                  <a:lnTo>
                    <a:pt x="21380" y="5574"/>
                  </a:lnTo>
                  <a:lnTo>
                    <a:pt x="21482" y="6570"/>
                  </a:lnTo>
                  <a:lnTo>
                    <a:pt x="21532" y="7565"/>
                  </a:lnTo>
                  <a:lnTo>
                    <a:pt x="21566" y="8560"/>
                  </a:lnTo>
                  <a:lnTo>
                    <a:pt x="21600" y="9655"/>
                  </a:lnTo>
                  <a:lnTo>
                    <a:pt x="21600" y="11845"/>
                  </a:lnTo>
                  <a:lnTo>
                    <a:pt x="21566" y="12940"/>
                  </a:lnTo>
                  <a:lnTo>
                    <a:pt x="21532" y="13935"/>
                  </a:lnTo>
                  <a:lnTo>
                    <a:pt x="21482" y="14931"/>
                  </a:lnTo>
                  <a:lnTo>
                    <a:pt x="21380" y="15827"/>
                  </a:lnTo>
                  <a:lnTo>
                    <a:pt x="21279" y="16822"/>
                  </a:lnTo>
                  <a:lnTo>
                    <a:pt x="21194" y="17618"/>
                  </a:lnTo>
                  <a:lnTo>
                    <a:pt x="21059" y="18415"/>
                  </a:lnTo>
                  <a:lnTo>
                    <a:pt x="20924" y="19112"/>
                  </a:lnTo>
                  <a:lnTo>
                    <a:pt x="20806" y="19709"/>
                  </a:lnTo>
                  <a:lnTo>
                    <a:pt x="20654" y="20306"/>
                  </a:lnTo>
                  <a:lnTo>
                    <a:pt x="20485" y="20704"/>
                  </a:lnTo>
                  <a:lnTo>
                    <a:pt x="20315" y="21202"/>
                  </a:lnTo>
                  <a:lnTo>
                    <a:pt x="20146" y="21401"/>
                  </a:lnTo>
                  <a:lnTo>
                    <a:pt x="19775" y="21600"/>
                  </a:lnTo>
                  <a:lnTo>
                    <a:pt x="1825" y="21600"/>
                  </a:lnTo>
                  <a:lnTo>
                    <a:pt x="1454" y="21401"/>
                  </a:lnTo>
                  <a:lnTo>
                    <a:pt x="1285" y="21202"/>
                  </a:lnTo>
                  <a:lnTo>
                    <a:pt x="1115" y="20704"/>
                  </a:lnTo>
                  <a:lnTo>
                    <a:pt x="946" y="20306"/>
                  </a:lnTo>
                  <a:lnTo>
                    <a:pt x="794" y="19709"/>
                  </a:lnTo>
                  <a:lnTo>
                    <a:pt x="676" y="19112"/>
                  </a:lnTo>
                  <a:lnTo>
                    <a:pt x="541" y="18415"/>
                  </a:lnTo>
                  <a:lnTo>
                    <a:pt x="406" y="17618"/>
                  </a:lnTo>
                  <a:lnTo>
                    <a:pt x="321" y="16822"/>
                  </a:lnTo>
                  <a:lnTo>
                    <a:pt x="220" y="15827"/>
                  </a:lnTo>
                  <a:lnTo>
                    <a:pt x="152" y="14931"/>
                  </a:lnTo>
                  <a:lnTo>
                    <a:pt x="68" y="13935"/>
                  </a:lnTo>
                  <a:lnTo>
                    <a:pt x="34" y="12940"/>
                  </a:lnTo>
                  <a:lnTo>
                    <a:pt x="0" y="11845"/>
                  </a:lnTo>
                  <a:lnTo>
                    <a:pt x="0" y="9655"/>
                  </a:lnTo>
                  <a:lnTo>
                    <a:pt x="34" y="8560"/>
                  </a:lnTo>
                  <a:lnTo>
                    <a:pt x="68" y="7565"/>
                  </a:lnTo>
                  <a:lnTo>
                    <a:pt x="152" y="6570"/>
                  </a:lnTo>
                  <a:lnTo>
                    <a:pt x="220" y="5574"/>
                  </a:lnTo>
                  <a:lnTo>
                    <a:pt x="321" y="4678"/>
                  </a:lnTo>
                  <a:lnTo>
                    <a:pt x="406" y="3782"/>
                  </a:lnTo>
                  <a:lnTo>
                    <a:pt x="676" y="2389"/>
                  </a:lnTo>
                  <a:lnTo>
                    <a:pt x="794" y="1692"/>
                  </a:lnTo>
                  <a:lnTo>
                    <a:pt x="946" y="1194"/>
                  </a:lnTo>
                  <a:lnTo>
                    <a:pt x="1115" y="697"/>
                  </a:lnTo>
                  <a:lnTo>
                    <a:pt x="1285" y="398"/>
                  </a:lnTo>
                  <a:lnTo>
                    <a:pt x="1454" y="199"/>
                  </a:lnTo>
                  <a:lnTo>
                    <a:pt x="1639" y="0"/>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599" name="AutoShape 148"/>
            <p:cNvSpPr>
              <a:spLocks/>
            </p:cNvSpPr>
            <p:nvPr/>
          </p:nvSpPr>
          <p:spPr bwMode="auto">
            <a:xfrm>
              <a:off x="305378"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2984" y="21364"/>
                  </a:lnTo>
                  <a:lnTo>
                    <a:pt x="14046" y="21128"/>
                  </a:lnTo>
                  <a:lnTo>
                    <a:pt x="15108" y="20774"/>
                  </a:lnTo>
                  <a:lnTo>
                    <a:pt x="16052" y="20302"/>
                  </a:lnTo>
                  <a:lnTo>
                    <a:pt x="16879" y="19830"/>
                  </a:lnTo>
                  <a:lnTo>
                    <a:pt x="18531" y="18413"/>
                  </a:lnTo>
                  <a:lnTo>
                    <a:pt x="19121" y="17705"/>
                  </a:lnTo>
                  <a:lnTo>
                    <a:pt x="19830" y="16761"/>
                  </a:lnTo>
                  <a:lnTo>
                    <a:pt x="20302" y="15816"/>
                  </a:lnTo>
                  <a:lnTo>
                    <a:pt x="20892" y="14990"/>
                  </a:lnTo>
                  <a:lnTo>
                    <a:pt x="21128" y="14046"/>
                  </a:lnTo>
                  <a:lnTo>
                    <a:pt x="21600" y="11921"/>
                  </a:lnTo>
                  <a:lnTo>
                    <a:pt x="21600" y="9679"/>
                  </a:lnTo>
                  <a:lnTo>
                    <a:pt x="21364" y="8616"/>
                  </a:lnTo>
                  <a:lnTo>
                    <a:pt x="21128" y="7672"/>
                  </a:lnTo>
                  <a:lnTo>
                    <a:pt x="20892" y="6610"/>
                  </a:lnTo>
                  <a:lnTo>
                    <a:pt x="20302" y="5666"/>
                  </a:lnTo>
                  <a:lnTo>
                    <a:pt x="19830" y="4721"/>
                  </a:lnTo>
                  <a:lnTo>
                    <a:pt x="19121" y="4013"/>
                  </a:lnTo>
                  <a:lnTo>
                    <a:pt x="18531" y="3187"/>
                  </a:lnTo>
                  <a:lnTo>
                    <a:pt x="17705" y="2479"/>
                  </a:lnTo>
                  <a:lnTo>
                    <a:pt x="16052" y="1298"/>
                  </a:lnTo>
                  <a:lnTo>
                    <a:pt x="15108" y="826"/>
                  </a:lnTo>
                  <a:lnTo>
                    <a:pt x="14046" y="590"/>
                  </a:lnTo>
                  <a:lnTo>
                    <a:pt x="12984" y="236"/>
                  </a:lnTo>
                  <a:lnTo>
                    <a:pt x="11921" y="0"/>
                  </a:lnTo>
                  <a:lnTo>
                    <a:pt x="9679" y="0"/>
                  </a:lnTo>
                  <a:lnTo>
                    <a:pt x="8616" y="236"/>
                  </a:lnTo>
                  <a:lnTo>
                    <a:pt x="7672" y="590"/>
                  </a:lnTo>
                  <a:lnTo>
                    <a:pt x="6728" y="826"/>
                  </a:lnTo>
                  <a:lnTo>
                    <a:pt x="5784" y="1298"/>
                  </a:lnTo>
                  <a:lnTo>
                    <a:pt x="4839" y="1889"/>
                  </a:lnTo>
                  <a:lnTo>
                    <a:pt x="4013" y="2479"/>
                  </a:lnTo>
                  <a:lnTo>
                    <a:pt x="2479" y="4013"/>
                  </a:lnTo>
                  <a:lnTo>
                    <a:pt x="1889" y="4721"/>
                  </a:lnTo>
                  <a:lnTo>
                    <a:pt x="1298" y="5666"/>
                  </a:lnTo>
                  <a:lnTo>
                    <a:pt x="944" y="6610"/>
                  </a:lnTo>
                  <a:lnTo>
                    <a:pt x="590" y="7672"/>
                  </a:lnTo>
                  <a:lnTo>
                    <a:pt x="236" y="8616"/>
                  </a:lnTo>
                  <a:lnTo>
                    <a:pt x="0" y="10741"/>
                  </a:lnTo>
                  <a:lnTo>
                    <a:pt x="118" y="11921"/>
                  </a:lnTo>
                  <a:lnTo>
                    <a:pt x="236" y="12984"/>
                  </a:lnTo>
                  <a:lnTo>
                    <a:pt x="590" y="14046"/>
                  </a:lnTo>
                  <a:lnTo>
                    <a:pt x="944" y="14990"/>
                  </a:lnTo>
                  <a:lnTo>
                    <a:pt x="1298" y="15816"/>
                  </a:lnTo>
                  <a:lnTo>
                    <a:pt x="2479" y="17705"/>
                  </a:lnTo>
                  <a:lnTo>
                    <a:pt x="3305" y="18413"/>
                  </a:lnTo>
                  <a:lnTo>
                    <a:pt x="4013" y="19121"/>
                  </a:lnTo>
                  <a:lnTo>
                    <a:pt x="4839" y="19830"/>
                  </a:lnTo>
                  <a:lnTo>
                    <a:pt x="6728" y="20774"/>
                  </a:lnTo>
                  <a:lnTo>
                    <a:pt x="7672" y="21128"/>
                  </a:lnTo>
                  <a:lnTo>
                    <a:pt x="8616" y="21364"/>
                  </a:lnTo>
                  <a:lnTo>
                    <a:pt x="9679" y="21482"/>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0" name="AutoShape 149"/>
            <p:cNvSpPr>
              <a:spLocks/>
            </p:cNvSpPr>
            <p:nvPr/>
          </p:nvSpPr>
          <p:spPr bwMode="auto">
            <a:xfrm>
              <a:off x="314568"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2936" y="21364"/>
                  </a:lnTo>
                  <a:lnTo>
                    <a:pt x="14004" y="21128"/>
                  </a:lnTo>
                  <a:lnTo>
                    <a:pt x="15073" y="20774"/>
                  </a:lnTo>
                  <a:lnTo>
                    <a:pt x="15903" y="20302"/>
                  </a:lnTo>
                  <a:lnTo>
                    <a:pt x="16853" y="19830"/>
                  </a:lnTo>
                  <a:lnTo>
                    <a:pt x="17684" y="19121"/>
                  </a:lnTo>
                  <a:lnTo>
                    <a:pt x="19108" y="17705"/>
                  </a:lnTo>
                  <a:lnTo>
                    <a:pt x="19820" y="16761"/>
                  </a:lnTo>
                  <a:lnTo>
                    <a:pt x="20295" y="15816"/>
                  </a:lnTo>
                  <a:lnTo>
                    <a:pt x="20769" y="14990"/>
                  </a:lnTo>
                  <a:lnTo>
                    <a:pt x="21244" y="14046"/>
                  </a:lnTo>
                  <a:lnTo>
                    <a:pt x="21481" y="12984"/>
                  </a:lnTo>
                  <a:lnTo>
                    <a:pt x="21600" y="11921"/>
                  </a:lnTo>
                  <a:lnTo>
                    <a:pt x="21600" y="9679"/>
                  </a:lnTo>
                  <a:lnTo>
                    <a:pt x="21481" y="8616"/>
                  </a:lnTo>
                  <a:lnTo>
                    <a:pt x="21244" y="7672"/>
                  </a:lnTo>
                  <a:lnTo>
                    <a:pt x="20769" y="6610"/>
                  </a:lnTo>
                  <a:lnTo>
                    <a:pt x="19820" y="4721"/>
                  </a:lnTo>
                  <a:lnTo>
                    <a:pt x="19108" y="4013"/>
                  </a:lnTo>
                  <a:lnTo>
                    <a:pt x="18396" y="3187"/>
                  </a:lnTo>
                  <a:lnTo>
                    <a:pt x="17684" y="2479"/>
                  </a:lnTo>
                  <a:lnTo>
                    <a:pt x="16853" y="1889"/>
                  </a:lnTo>
                  <a:lnTo>
                    <a:pt x="15903" y="1298"/>
                  </a:lnTo>
                  <a:lnTo>
                    <a:pt x="15073" y="826"/>
                  </a:lnTo>
                  <a:lnTo>
                    <a:pt x="14004" y="590"/>
                  </a:lnTo>
                  <a:lnTo>
                    <a:pt x="12936" y="236"/>
                  </a:lnTo>
                  <a:lnTo>
                    <a:pt x="11868" y="0"/>
                  </a:lnTo>
                  <a:lnTo>
                    <a:pt x="9613" y="0"/>
                  </a:lnTo>
                  <a:lnTo>
                    <a:pt x="8545" y="236"/>
                  </a:lnTo>
                  <a:lnTo>
                    <a:pt x="7477" y="590"/>
                  </a:lnTo>
                  <a:lnTo>
                    <a:pt x="6646" y="826"/>
                  </a:lnTo>
                  <a:lnTo>
                    <a:pt x="5697" y="1298"/>
                  </a:lnTo>
                  <a:lnTo>
                    <a:pt x="3798" y="2479"/>
                  </a:lnTo>
                  <a:lnTo>
                    <a:pt x="3204" y="3187"/>
                  </a:lnTo>
                  <a:lnTo>
                    <a:pt x="2374" y="4013"/>
                  </a:lnTo>
                  <a:lnTo>
                    <a:pt x="1899" y="4721"/>
                  </a:lnTo>
                  <a:lnTo>
                    <a:pt x="1187" y="5666"/>
                  </a:lnTo>
                  <a:lnTo>
                    <a:pt x="831" y="6610"/>
                  </a:lnTo>
                  <a:lnTo>
                    <a:pt x="475" y="7672"/>
                  </a:lnTo>
                  <a:lnTo>
                    <a:pt x="119" y="8616"/>
                  </a:lnTo>
                  <a:lnTo>
                    <a:pt x="0" y="9679"/>
                  </a:lnTo>
                  <a:lnTo>
                    <a:pt x="0" y="11921"/>
                  </a:lnTo>
                  <a:lnTo>
                    <a:pt x="119" y="12984"/>
                  </a:lnTo>
                  <a:lnTo>
                    <a:pt x="475" y="14046"/>
                  </a:lnTo>
                  <a:lnTo>
                    <a:pt x="831" y="14990"/>
                  </a:lnTo>
                  <a:lnTo>
                    <a:pt x="1187" y="15816"/>
                  </a:lnTo>
                  <a:lnTo>
                    <a:pt x="1899" y="16761"/>
                  </a:lnTo>
                  <a:lnTo>
                    <a:pt x="2374" y="17705"/>
                  </a:lnTo>
                  <a:lnTo>
                    <a:pt x="3204" y="18413"/>
                  </a:lnTo>
                  <a:lnTo>
                    <a:pt x="3798" y="19121"/>
                  </a:lnTo>
                  <a:lnTo>
                    <a:pt x="4747" y="19830"/>
                  </a:lnTo>
                  <a:lnTo>
                    <a:pt x="6646" y="20774"/>
                  </a:lnTo>
                  <a:lnTo>
                    <a:pt x="7477" y="21128"/>
                  </a:lnTo>
                  <a:lnTo>
                    <a:pt x="8545" y="21364"/>
                  </a:lnTo>
                  <a:lnTo>
                    <a:pt x="9613" y="21482"/>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1" name="AutoShape 150"/>
            <p:cNvSpPr>
              <a:spLocks/>
            </p:cNvSpPr>
            <p:nvPr/>
          </p:nvSpPr>
          <p:spPr bwMode="auto">
            <a:xfrm>
              <a:off x="323942"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482"/>
                  </a:lnTo>
                  <a:lnTo>
                    <a:pt x="13055" y="21364"/>
                  </a:lnTo>
                  <a:lnTo>
                    <a:pt x="14004" y="21128"/>
                  </a:lnTo>
                  <a:lnTo>
                    <a:pt x="14954" y="20774"/>
                  </a:lnTo>
                  <a:lnTo>
                    <a:pt x="16853" y="19830"/>
                  </a:lnTo>
                  <a:lnTo>
                    <a:pt x="17684" y="19121"/>
                  </a:lnTo>
                  <a:lnTo>
                    <a:pt x="18396" y="18413"/>
                  </a:lnTo>
                  <a:lnTo>
                    <a:pt x="19226" y="17705"/>
                  </a:lnTo>
                  <a:lnTo>
                    <a:pt x="19701" y="16761"/>
                  </a:lnTo>
                  <a:lnTo>
                    <a:pt x="20295" y="15816"/>
                  </a:lnTo>
                  <a:lnTo>
                    <a:pt x="20769" y="14990"/>
                  </a:lnTo>
                  <a:lnTo>
                    <a:pt x="21244" y="14046"/>
                  </a:lnTo>
                  <a:lnTo>
                    <a:pt x="21481" y="12984"/>
                  </a:lnTo>
                  <a:lnTo>
                    <a:pt x="21600" y="11921"/>
                  </a:lnTo>
                  <a:lnTo>
                    <a:pt x="21600" y="9679"/>
                  </a:lnTo>
                  <a:lnTo>
                    <a:pt x="21481" y="8616"/>
                  </a:lnTo>
                  <a:lnTo>
                    <a:pt x="21244" y="7672"/>
                  </a:lnTo>
                  <a:lnTo>
                    <a:pt x="20769" y="6610"/>
                  </a:lnTo>
                  <a:lnTo>
                    <a:pt x="20295" y="5666"/>
                  </a:lnTo>
                  <a:lnTo>
                    <a:pt x="19701" y="4721"/>
                  </a:lnTo>
                  <a:lnTo>
                    <a:pt x="19226" y="4013"/>
                  </a:lnTo>
                  <a:lnTo>
                    <a:pt x="17684" y="2479"/>
                  </a:lnTo>
                  <a:lnTo>
                    <a:pt x="16853" y="1889"/>
                  </a:lnTo>
                  <a:lnTo>
                    <a:pt x="15903" y="1298"/>
                  </a:lnTo>
                  <a:lnTo>
                    <a:pt x="14954" y="826"/>
                  </a:lnTo>
                  <a:lnTo>
                    <a:pt x="14004" y="590"/>
                  </a:lnTo>
                  <a:lnTo>
                    <a:pt x="13055" y="236"/>
                  </a:lnTo>
                  <a:lnTo>
                    <a:pt x="11868" y="0"/>
                  </a:lnTo>
                  <a:lnTo>
                    <a:pt x="9732" y="0"/>
                  </a:lnTo>
                  <a:lnTo>
                    <a:pt x="8545" y="236"/>
                  </a:lnTo>
                  <a:lnTo>
                    <a:pt x="7596" y="590"/>
                  </a:lnTo>
                  <a:lnTo>
                    <a:pt x="6527" y="826"/>
                  </a:lnTo>
                  <a:lnTo>
                    <a:pt x="5697" y="1298"/>
                  </a:lnTo>
                  <a:lnTo>
                    <a:pt x="4747" y="1889"/>
                  </a:lnTo>
                  <a:lnTo>
                    <a:pt x="3916" y="2479"/>
                  </a:lnTo>
                  <a:lnTo>
                    <a:pt x="2374" y="4013"/>
                  </a:lnTo>
                  <a:lnTo>
                    <a:pt x="1899" y="4721"/>
                  </a:lnTo>
                  <a:lnTo>
                    <a:pt x="1305" y="5666"/>
                  </a:lnTo>
                  <a:lnTo>
                    <a:pt x="831" y="6610"/>
                  </a:lnTo>
                  <a:lnTo>
                    <a:pt x="356" y="7672"/>
                  </a:lnTo>
                  <a:lnTo>
                    <a:pt x="119" y="8616"/>
                  </a:lnTo>
                  <a:lnTo>
                    <a:pt x="0" y="9679"/>
                  </a:lnTo>
                  <a:lnTo>
                    <a:pt x="0" y="11921"/>
                  </a:lnTo>
                  <a:lnTo>
                    <a:pt x="119" y="12984"/>
                  </a:lnTo>
                  <a:lnTo>
                    <a:pt x="356" y="14046"/>
                  </a:lnTo>
                  <a:lnTo>
                    <a:pt x="831" y="14990"/>
                  </a:lnTo>
                  <a:lnTo>
                    <a:pt x="1305" y="15816"/>
                  </a:lnTo>
                  <a:lnTo>
                    <a:pt x="1899" y="16761"/>
                  </a:lnTo>
                  <a:lnTo>
                    <a:pt x="2374" y="17705"/>
                  </a:lnTo>
                  <a:lnTo>
                    <a:pt x="3204" y="18413"/>
                  </a:lnTo>
                  <a:lnTo>
                    <a:pt x="3916" y="19121"/>
                  </a:lnTo>
                  <a:lnTo>
                    <a:pt x="4747" y="19830"/>
                  </a:lnTo>
                  <a:lnTo>
                    <a:pt x="5697" y="20302"/>
                  </a:lnTo>
                  <a:lnTo>
                    <a:pt x="6527" y="20774"/>
                  </a:lnTo>
                  <a:lnTo>
                    <a:pt x="7596" y="21128"/>
                  </a:lnTo>
                  <a:lnTo>
                    <a:pt x="8545" y="21364"/>
                  </a:lnTo>
                  <a:lnTo>
                    <a:pt x="9732" y="21482"/>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2" name="AutoShape 151"/>
            <p:cNvSpPr>
              <a:spLocks/>
            </p:cNvSpPr>
            <p:nvPr/>
          </p:nvSpPr>
          <p:spPr bwMode="auto">
            <a:xfrm>
              <a:off x="333316"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984" y="21364"/>
                  </a:lnTo>
                  <a:lnTo>
                    <a:pt x="13928" y="21128"/>
                  </a:lnTo>
                  <a:lnTo>
                    <a:pt x="14872" y="20774"/>
                  </a:lnTo>
                  <a:lnTo>
                    <a:pt x="16761" y="19830"/>
                  </a:lnTo>
                  <a:lnTo>
                    <a:pt x="17469" y="19121"/>
                  </a:lnTo>
                  <a:lnTo>
                    <a:pt x="19121" y="17705"/>
                  </a:lnTo>
                  <a:lnTo>
                    <a:pt x="19593" y="16761"/>
                  </a:lnTo>
                  <a:lnTo>
                    <a:pt x="20302" y="15816"/>
                  </a:lnTo>
                  <a:lnTo>
                    <a:pt x="20656" y="14990"/>
                  </a:lnTo>
                  <a:lnTo>
                    <a:pt x="21010" y="14046"/>
                  </a:lnTo>
                  <a:lnTo>
                    <a:pt x="21364" y="12984"/>
                  </a:lnTo>
                  <a:lnTo>
                    <a:pt x="21482" y="11921"/>
                  </a:lnTo>
                  <a:lnTo>
                    <a:pt x="21600" y="10741"/>
                  </a:lnTo>
                  <a:lnTo>
                    <a:pt x="21364" y="8616"/>
                  </a:lnTo>
                  <a:lnTo>
                    <a:pt x="21010" y="7672"/>
                  </a:lnTo>
                  <a:lnTo>
                    <a:pt x="20656" y="6610"/>
                  </a:lnTo>
                  <a:lnTo>
                    <a:pt x="20302" y="5666"/>
                  </a:lnTo>
                  <a:lnTo>
                    <a:pt x="19593" y="4721"/>
                  </a:lnTo>
                  <a:lnTo>
                    <a:pt x="19121" y="4013"/>
                  </a:lnTo>
                  <a:lnTo>
                    <a:pt x="18295" y="3187"/>
                  </a:lnTo>
                  <a:lnTo>
                    <a:pt x="17469" y="2479"/>
                  </a:lnTo>
                  <a:lnTo>
                    <a:pt x="16761" y="1889"/>
                  </a:lnTo>
                  <a:lnTo>
                    <a:pt x="15816" y="1298"/>
                  </a:lnTo>
                  <a:lnTo>
                    <a:pt x="14872" y="826"/>
                  </a:lnTo>
                  <a:lnTo>
                    <a:pt x="13928" y="590"/>
                  </a:lnTo>
                  <a:lnTo>
                    <a:pt x="12984" y="236"/>
                  </a:lnTo>
                  <a:lnTo>
                    <a:pt x="11921" y="0"/>
                  </a:lnTo>
                  <a:lnTo>
                    <a:pt x="9679" y="0"/>
                  </a:lnTo>
                  <a:lnTo>
                    <a:pt x="8616" y="236"/>
                  </a:lnTo>
                  <a:lnTo>
                    <a:pt x="7554" y="590"/>
                  </a:lnTo>
                  <a:lnTo>
                    <a:pt x="6492" y="826"/>
                  </a:lnTo>
                  <a:lnTo>
                    <a:pt x="5666" y="1298"/>
                  </a:lnTo>
                  <a:lnTo>
                    <a:pt x="4721" y="1889"/>
                  </a:lnTo>
                  <a:lnTo>
                    <a:pt x="3895" y="2479"/>
                  </a:lnTo>
                  <a:lnTo>
                    <a:pt x="3069" y="3187"/>
                  </a:lnTo>
                  <a:lnTo>
                    <a:pt x="2479" y="4013"/>
                  </a:lnTo>
                  <a:lnTo>
                    <a:pt x="1770" y="4721"/>
                  </a:lnTo>
                  <a:lnTo>
                    <a:pt x="1298" y="5666"/>
                  </a:lnTo>
                  <a:lnTo>
                    <a:pt x="708" y="6610"/>
                  </a:lnTo>
                  <a:lnTo>
                    <a:pt x="354" y="7672"/>
                  </a:lnTo>
                  <a:lnTo>
                    <a:pt x="118" y="8616"/>
                  </a:lnTo>
                  <a:lnTo>
                    <a:pt x="0" y="9679"/>
                  </a:lnTo>
                  <a:lnTo>
                    <a:pt x="0" y="11921"/>
                  </a:lnTo>
                  <a:lnTo>
                    <a:pt x="118" y="12984"/>
                  </a:lnTo>
                  <a:lnTo>
                    <a:pt x="354" y="14046"/>
                  </a:lnTo>
                  <a:lnTo>
                    <a:pt x="708" y="14990"/>
                  </a:lnTo>
                  <a:lnTo>
                    <a:pt x="1298" y="15816"/>
                  </a:lnTo>
                  <a:lnTo>
                    <a:pt x="1770" y="16761"/>
                  </a:lnTo>
                  <a:lnTo>
                    <a:pt x="2479" y="17705"/>
                  </a:lnTo>
                  <a:lnTo>
                    <a:pt x="3069" y="18413"/>
                  </a:lnTo>
                  <a:lnTo>
                    <a:pt x="4721" y="19830"/>
                  </a:lnTo>
                  <a:lnTo>
                    <a:pt x="5666" y="20302"/>
                  </a:lnTo>
                  <a:lnTo>
                    <a:pt x="6492" y="20774"/>
                  </a:lnTo>
                  <a:lnTo>
                    <a:pt x="7554" y="21128"/>
                  </a:lnTo>
                  <a:lnTo>
                    <a:pt x="8616" y="21364"/>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3" name="AutoShape 152"/>
            <p:cNvSpPr>
              <a:spLocks/>
            </p:cNvSpPr>
            <p:nvPr/>
          </p:nvSpPr>
          <p:spPr bwMode="auto">
            <a:xfrm>
              <a:off x="342506" y="361605"/>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482"/>
                  </a:lnTo>
                  <a:lnTo>
                    <a:pt x="12866" y="21364"/>
                  </a:lnTo>
                  <a:lnTo>
                    <a:pt x="13928" y="21128"/>
                  </a:lnTo>
                  <a:lnTo>
                    <a:pt x="14872" y="20774"/>
                  </a:lnTo>
                  <a:lnTo>
                    <a:pt x="16761" y="19830"/>
                  </a:lnTo>
                  <a:lnTo>
                    <a:pt x="18413" y="18413"/>
                  </a:lnTo>
                  <a:lnTo>
                    <a:pt x="19121" y="17705"/>
                  </a:lnTo>
                  <a:lnTo>
                    <a:pt x="20302" y="15816"/>
                  </a:lnTo>
                  <a:lnTo>
                    <a:pt x="20656" y="14990"/>
                  </a:lnTo>
                  <a:lnTo>
                    <a:pt x="21010" y="14046"/>
                  </a:lnTo>
                  <a:lnTo>
                    <a:pt x="21482" y="11921"/>
                  </a:lnTo>
                  <a:lnTo>
                    <a:pt x="21600" y="10741"/>
                  </a:lnTo>
                  <a:lnTo>
                    <a:pt x="21482" y="9679"/>
                  </a:lnTo>
                  <a:lnTo>
                    <a:pt x="21246" y="8616"/>
                  </a:lnTo>
                  <a:lnTo>
                    <a:pt x="21010" y="7672"/>
                  </a:lnTo>
                  <a:lnTo>
                    <a:pt x="20656" y="6610"/>
                  </a:lnTo>
                  <a:lnTo>
                    <a:pt x="20302" y="5666"/>
                  </a:lnTo>
                  <a:lnTo>
                    <a:pt x="19711" y="4721"/>
                  </a:lnTo>
                  <a:lnTo>
                    <a:pt x="19121" y="4013"/>
                  </a:lnTo>
                  <a:lnTo>
                    <a:pt x="18413" y="3187"/>
                  </a:lnTo>
                  <a:lnTo>
                    <a:pt x="17587" y="2479"/>
                  </a:lnTo>
                  <a:lnTo>
                    <a:pt x="16761" y="1889"/>
                  </a:lnTo>
                  <a:lnTo>
                    <a:pt x="15816" y="1298"/>
                  </a:lnTo>
                  <a:lnTo>
                    <a:pt x="14872" y="826"/>
                  </a:lnTo>
                  <a:lnTo>
                    <a:pt x="13928" y="590"/>
                  </a:lnTo>
                  <a:lnTo>
                    <a:pt x="12866" y="236"/>
                  </a:lnTo>
                  <a:lnTo>
                    <a:pt x="11921" y="0"/>
                  </a:lnTo>
                  <a:lnTo>
                    <a:pt x="9679" y="0"/>
                  </a:lnTo>
                  <a:lnTo>
                    <a:pt x="8616" y="236"/>
                  </a:lnTo>
                  <a:lnTo>
                    <a:pt x="7554" y="590"/>
                  </a:lnTo>
                  <a:lnTo>
                    <a:pt x="6492" y="826"/>
                  </a:lnTo>
                  <a:lnTo>
                    <a:pt x="5548" y="1298"/>
                  </a:lnTo>
                  <a:lnTo>
                    <a:pt x="3895" y="2479"/>
                  </a:lnTo>
                  <a:lnTo>
                    <a:pt x="3069" y="3187"/>
                  </a:lnTo>
                  <a:lnTo>
                    <a:pt x="2479" y="4013"/>
                  </a:lnTo>
                  <a:lnTo>
                    <a:pt x="1770" y="4721"/>
                  </a:lnTo>
                  <a:lnTo>
                    <a:pt x="1298" y="5666"/>
                  </a:lnTo>
                  <a:lnTo>
                    <a:pt x="708" y="6610"/>
                  </a:lnTo>
                  <a:lnTo>
                    <a:pt x="472" y="7672"/>
                  </a:lnTo>
                  <a:lnTo>
                    <a:pt x="236" y="8616"/>
                  </a:lnTo>
                  <a:lnTo>
                    <a:pt x="0" y="9679"/>
                  </a:lnTo>
                  <a:lnTo>
                    <a:pt x="0" y="11921"/>
                  </a:lnTo>
                  <a:lnTo>
                    <a:pt x="472" y="14046"/>
                  </a:lnTo>
                  <a:lnTo>
                    <a:pt x="708" y="14990"/>
                  </a:lnTo>
                  <a:lnTo>
                    <a:pt x="1298" y="15816"/>
                  </a:lnTo>
                  <a:lnTo>
                    <a:pt x="1770" y="16761"/>
                  </a:lnTo>
                  <a:lnTo>
                    <a:pt x="2479" y="17705"/>
                  </a:lnTo>
                  <a:lnTo>
                    <a:pt x="3069" y="18413"/>
                  </a:lnTo>
                  <a:lnTo>
                    <a:pt x="4721" y="19830"/>
                  </a:lnTo>
                  <a:lnTo>
                    <a:pt x="5548" y="20302"/>
                  </a:lnTo>
                  <a:lnTo>
                    <a:pt x="6492" y="20774"/>
                  </a:lnTo>
                  <a:lnTo>
                    <a:pt x="7554" y="21128"/>
                  </a:lnTo>
                  <a:lnTo>
                    <a:pt x="8616" y="21364"/>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4" name="AutoShape 153"/>
            <p:cNvSpPr>
              <a:spLocks/>
            </p:cNvSpPr>
            <p:nvPr/>
          </p:nvSpPr>
          <p:spPr bwMode="auto">
            <a:xfrm>
              <a:off x="451050" y="160515"/>
              <a:ext cx="47054" cy="12701"/>
            </a:xfrm>
            <a:custGeom>
              <a:avLst/>
              <a:gdLst>
                <a:gd name="T0" fmla="*/ 111649 w 21600"/>
                <a:gd name="T1" fmla="*/ 2196 h 21600"/>
                <a:gd name="T2" fmla="*/ 111649 w 21600"/>
                <a:gd name="T3" fmla="*/ 2196 h 21600"/>
                <a:gd name="T4" fmla="*/ 111649 w 21600"/>
                <a:gd name="T5" fmla="*/ 2196 h 21600"/>
                <a:gd name="T6" fmla="*/ 111649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825" y="0"/>
                  </a:moveTo>
                  <a:lnTo>
                    <a:pt x="19775" y="0"/>
                  </a:lnTo>
                  <a:lnTo>
                    <a:pt x="20146" y="199"/>
                  </a:lnTo>
                  <a:lnTo>
                    <a:pt x="20315" y="398"/>
                  </a:lnTo>
                  <a:lnTo>
                    <a:pt x="20485" y="796"/>
                  </a:lnTo>
                  <a:lnTo>
                    <a:pt x="20654" y="1294"/>
                  </a:lnTo>
                  <a:lnTo>
                    <a:pt x="20806" y="1792"/>
                  </a:lnTo>
                  <a:lnTo>
                    <a:pt x="20924" y="2488"/>
                  </a:lnTo>
                  <a:lnTo>
                    <a:pt x="21059" y="3185"/>
                  </a:lnTo>
                  <a:lnTo>
                    <a:pt x="21194" y="3982"/>
                  </a:lnTo>
                  <a:lnTo>
                    <a:pt x="21279" y="4678"/>
                  </a:lnTo>
                  <a:lnTo>
                    <a:pt x="21380" y="5674"/>
                  </a:lnTo>
                  <a:lnTo>
                    <a:pt x="21482" y="6570"/>
                  </a:lnTo>
                  <a:lnTo>
                    <a:pt x="21532" y="7565"/>
                  </a:lnTo>
                  <a:lnTo>
                    <a:pt x="21566" y="8660"/>
                  </a:lnTo>
                  <a:lnTo>
                    <a:pt x="21600" y="9655"/>
                  </a:lnTo>
                  <a:lnTo>
                    <a:pt x="21600" y="11845"/>
                  </a:lnTo>
                  <a:lnTo>
                    <a:pt x="21566" y="13040"/>
                  </a:lnTo>
                  <a:lnTo>
                    <a:pt x="21532" y="14035"/>
                  </a:lnTo>
                  <a:lnTo>
                    <a:pt x="21482" y="14931"/>
                  </a:lnTo>
                  <a:lnTo>
                    <a:pt x="21380" y="15926"/>
                  </a:lnTo>
                  <a:lnTo>
                    <a:pt x="21279" y="16822"/>
                  </a:lnTo>
                  <a:lnTo>
                    <a:pt x="21194" y="17718"/>
                  </a:lnTo>
                  <a:lnTo>
                    <a:pt x="21059" y="18514"/>
                  </a:lnTo>
                  <a:lnTo>
                    <a:pt x="20924" y="19211"/>
                  </a:lnTo>
                  <a:lnTo>
                    <a:pt x="20806" y="19808"/>
                  </a:lnTo>
                  <a:lnTo>
                    <a:pt x="20654" y="20406"/>
                  </a:lnTo>
                  <a:lnTo>
                    <a:pt x="20315" y="21202"/>
                  </a:lnTo>
                  <a:lnTo>
                    <a:pt x="20146" y="21401"/>
                  </a:lnTo>
                  <a:lnTo>
                    <a:pt x="19961" y="21600"/>
                  </a:lnTo>
                  <a:lnTo>
                    <a:pt x="1639" y="21600"/>
                  </a:lnTo>
                  <a:lnTo>
                    <a:pt x="1454" y="21401"/>
                  </a:lnTo>
                  <a:lnTo>
                    <a:pt x="1285" y="21202"/>
                  </a:lnTo>
                  <a:lnTo>
                    <a:pt x="946" y="20406"/>
                  </a:lnTo>
                  <a:lnTo>
                    <a:pt x="794" y="19808"/>
                  </a:lnTo>
                  <a:lnTo>
                    <a:pt x="676" y="19211"/>
                  </a:lnTo>
                  <a:lnTo>
                    <a:pt x="541" y="18514"/>
                  </a:lnTo>
                  <a:lnTo>
                    <a:pt x="406" y="17718"/>
                  </a:lnTo>
                  <a:lnTo>
                    <a:pt x="321" y="16822"/>
                  </a:lnTo>
                  <a:lnTo>
                    <a:pt x="220" y="15926"/>
                  </a:lnTo>
                  <a:lnTo>
                    <a:pt x="152" y="14931"/>
                  </a:lnTo>
                  <a:lnTo>
                    <a:pt x="68" y="14035"/>
                  </a:lnTo>
                  <a:lnTo>
                    <a:pt x="34" y="13040"/>
                  </a:lnTo>
                  <a:lnTo>
                    <a:pt x="0" y="11845"/>
                  </a:lnTo>
                  <a:lnTo>
                    <a:pt x="0" y="9655"/>
                  </a:lnTo>
                  <a:lnTo>
                    <a:pt x="34" y="8660"/>
                  </a:lnTo>
                  <a:lnTo>
                    <a:pt x="68" y="7565"/>
                  </a:lnTo>
                  <a:lnTo>
                    <a:pt x="152" y="6570"/>
                  </a:lnTo>
                  <a:lnTo>
                    <a:pt x="220" y="5674"/>
                  </a:lnTo>
                  <a:lnTo>
                    <a:pt x="321" y="4678"/>
                  </a:lnTo>
                  <a:lnTo>
                    <a:pt x="406" y="3982"/>
                  </a:lnTo>
                  <a:lnTo>
                    <a:pt x="541" y="3185"/>
                  </a:lnTo>
                  <a:lnTo>
                    <a:pt x="676" y="2488"/>
                  </a:lnTo>
                  <a:lnTo>
                    <a:pt x="794" y="1792"/>
                  </a:lnTo>
                  <a:lnTo>
                    <a:pt x="946" y="1294"/>
                  </a:lnTo>
                  <a:lnTo>
                    <a:pt x="1115" y="796"/>
                  </a:lnTo>
                  <a:lnTo>
                    <a:pt x="1285" y="398"/>
                  </a:lnTo>
                  <a:lnTo>
                    <a:pt x="1454" y="199"/>
                  </a:lnTo>
                  <a:lnTo>
                    <a:pt x="1825" y="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5" name="AutoShape 154"/>
            <p:cNvSpPr>
              <a:spLocks/>
            </p:cNvSpPr>
            <p:nvPr/>
          </p:nvSpPr>
          <p:spPr bwMode="auto">
            <a:xfrm>
              <a:off x="305378"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59" y="21600"/>
                  </a:moveTo>
                  <a:lnTo>
                    <a:pt x="11921" y="21600"/>
                  </a:lnTo>
                  <a:lnTo>
                    <a:pt x="15108" y="20892"/>
                  </a:lnTo>
                  <a:lnTo>
                    <a:pt x="16052" y="20302"/>
                  </a:lnTo>
                  <a:lnTo>
                    <a:pt x="16879" y="19830"/>
                  </a:lnTo>
                  <a:lnTo>
                    <a:pt x="17705" y="19121"/>
                  </a:lnTo>
                  <a:lnTo>
                    <a:pt x="18531" y="18531"/>
                  </a:lnTo>
                  <a:lnTo>
                    <a:pt x="19121" y="17705"/>
                  </a:lnTo>
                  <a:lnTo>
                    <a:pt x="19830" y="16879"/>
                  </a:lnTo>
                  <a:lnTo>
                    <a:pt x="20302" y="16052"/>
                  </a:lnTo>
                  <a:lnTo>
                    <a:pt x="20892" y="15108"/>
                  </a:lnTo>
                  <a:lnTo>
                    <a:pt x="21600" y="11921"/>
                  </a:lnTo>
                  <a:lnTo>
                    <a:pt x="21600" y="9679"/>
                  </a:lnTo>
                  <a:lnTo>
                    <a:pt x="21364" y="8616"/>
                  </a:lnTo>
                  <a:lnTo>
                    <a:pt x="20892" y="6728"/>
                  </a:lnTo>
                  <a:lnTo>
                    <a:pt x="20302" y="5784"/>
                  </a:lnTo>
                  <a:lnTo>
                    <a:pt x="19830" y="4839"/>
                  </a:lnTo>
                  <a:lnTo>
                    <a:pt x="19121" y="4013"/>
                  </a:lnTo>
                  <a:lnTo>
                    <a:pt x="18531" y="3305"/>
                  </a:lnTo>
                  <a:lnTo>
                    <a:pt x="17705" y="2479"/>
                  </a:lnTo>
                  <a:lnTo>
                    <a:pt x="16052" y="1298"/>
                  </a:lnTo>
                  <a:lnTo>
                    <a:pt x="15108" y="944"/>
                  </a:lnTo>
                  <a:lnTo>
                    <a:pt x="12984" y="236"/>
                  </a:lnTo>
                  <a:lnTo>
                    <a:pt x="10859" y="0"/>
                  </a:lnTo>
                  <a:lnTo>
                    <a:pt x="9679" y="118"/>
                  </a:lnTo>
                  <a:lnTo>
                    <a:pt x="8616" y="236"/>
                  </a:lnTo>
                  <a:lnTo>
                    <a:pt x="5784" y="1298"/>
                  </a:lnTo>
                  <a:lnTo>
                    <a:pt x="4839" y="1889"/>
                  </a:lnTo>
                  <a:lnTo>
                    <a:pt x="4013" y="2479"/>
                  </a:lnTo>
                  <a:lnTo>
                    <a:pt x="3305" y="3305"/>
                  </a:lnTo>
                  <a:lnTo>
                    <a:pt x="2479" y="4013"/>
                  </a:lnTo>
                  <a:lnTo>
                    <a:pt x="1889" y="4839"/>
                  </a:lnTo>
                  <a:lnTo>
                    <a:pt x="1298" y="5784"/>
                  </a:lnTo>
                  <a:lnTo>
                    <a:pt x="236" y="8616"/>
                  </a:lnTo>
                  <a:lnTo>
                    <a:pt x="118" y="9679"/>
                  </a:lnTo>
                  <a:lnTo>
                    <a:pt x="0" y="10859"/>
                  </a:lnTo>
                  <a:lnTo>
                    <a:pt x="236" y="12984"/>
                  </a:lnTo>
                  <a:lnTo>
                    <a:pt x="944" y="15108"/>
                  </a:lnTo>
                  <a:lnTo>
                    <a:pt x="1298" y="16052"/>
                  </a:lnTo>
                  <a:lnTo>
                    <a:pt x="2479" y="17705"/>
                  </a:lnTo>
                  <a:lnTo>
                    <a:pt x="3305" y="18531"/>
                  </a:lnTo>
                  <a:lnTo>
                    <a:pt x="4013" y="19121"/>
                  </a:lnTo>
                  <a:lnTo>
                    <a:pt x="4839" y="19830"/>
                  </a:lnTo>
                  <a:lnTo>
                    <a:pt x="5784" y="20302"/>
                  </a:lnTo>
                  <a:lnTo>
                    <a:pt x="6728" y="20892"/>
                  </a:lnTo>
                  <a:lnTo>
                    <a:pt x="8616" y="21364"/>
                  </a:lnTo>
                  <a:lnTo>
                    <a:pt x="9679" y="21600"/>
                  </a:lnTo>
                  <a:lnTo>
                    <a:pt x="10859"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6" name="AutoShape 155"/>
            <p:cNvSpPr>
              <a:spLocks/>
            </p:cNvSpPr>
            <p:nvPr/>
          </p:nvSpPr>
          <p:spPr bwMode="auto">
            <a:xfrm>
              <a:off x="314568"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5073" y="20892"/>
                  </a:lnTo>
                  <a:lnTo>
                    <a:pt x="15903" y="20302"/>
                  </a:lnTo>
                  <a:lnTo>
                    <a:pt x="16853" y="19830"/>
                  </a:lnTo>
                  <a:lnTo>
                    <a:pt x="17684" y="19121"/>
                  </a:lnTo>
                  <a:lnTo>
                    <a:pt x="18396" y="18531"/>
                  </a:lnTo>
                  <a:lnTo>
                    <a:pt x="19820" y="16879"/>
                  </a:lnTo>
                  <a:lnTo>
                    <a:pt x="20295" y="16052"/>
                  </a:lnTo>
                  <a:lnTo>
                    <a:pt x="20769" y="15108"/>
                  </a:lnTo>
                  <a:lnTo>
                    <a:pt x="21244" y="14046"/>
                  </a:lnTo>
                  <a:lnTo>
                    <a:pt x="21481" y="12984"/>
                  </a:lnTo>
                  <a:lnTo>
                    <a:pt x="21600" y="11921"/>
                  </a:lnTo>
                  <a:lnTo>
                    <a:pt x="21600" y="9679"/>
                  </a:lnTo>
                  <a:lnTo>
                    <a:pt x="21481" y="8616"/>
                  </a:lnTo>
                  <a:lnTo>
                    <a:pt x="21244" y="7672"/>
                  </a:lnTo>
                  <a:lnTo>
                    <a:pt x="19820" y="4839"/>
                  </a:lnTo>
                  <a:lnTo>
                    <a:pt x="19108" y="4013"/>
                  </a:lnTo>
                  <a:lnTo>
                    <a:pt x="18396" y="3305"/>
                  </a:lnTo>
                  <a:lnTo>
                    <a:pt x="17684" y="2479"/>
                  </a:lnTo>
                  <a:lnTo>
                    <a:pt x="16853" y="1889"/>
                  </a:lnTo>
                  <a:lnTo>
                    <a:pt x="15903" y="1298"/>
                  </a:lnTo>
                  <a:lnTo>
                    <a:pt x="15073" y="944"/>
                  </a:lnTo>
                  <a:lnTo>
                    <a:pt x="12936" y="236"/>
                  </a:lnTo>
                  <a:lnTo>
                    <a:pt x="10800" y="0"/>
                  </a:lnTo>
                  <a:lnTo>
                    <a:pt x="9613" y="118"/>
                  </a:lnTo>
                  <a:lnTo>
                    <a:pt x="8545" y="236"/>
                  </a:lnTo>
                  <a:lnTo>
                    <a:pt x="7477" y="590"/>
                  </a:lnTo>
                  <a:lnTo>
                    <a:pt x="6646" y="944"/>
                  </a:lnTo>
                  <a:lnTo>
                    <a:pt x="5697" y="1298"/>
                  </a:lnTo>
                  <a:lnTo>
                    <a:pt x="3798" y="2479"/>
                  </a:lnTo>
                  <a:lnTo>
                    <a:pt x="3204" y="3305"/>
                  </a:lnTo>
                  <a:lnTo>
                    <a:pt x="2374" y="4013"/>
                  </a:lnTo>
                  <a:lnTo>
                    <a:pt x="1899" y="4839"/>
                  </a:lnTo>
                  <a:lnTo>
                    <a:pt x="1187" y="5784"/>
                  </a:lnTo>
                  <a:lnTo>
                    <a:pt x="119" y="8616"/>
                  </a:lnTo>
                  <a:lnTo>
                    <a:pt x="0" y="9679"/>
                  </a:lnTo>
                  <a:lnTo>
                    <a:pt x="0" y="11921"/>
                  </a:lnTo>
                  <a:lnTo>
                    <a:pt x="119" y="12984"/>
                  </a:lnTo>
                  <a:lnTo>
                    <a:pt x="831" y="15108"/>
                  </a:lnTo>
                  <a:lnTo>
                    <a:pt x="1187" y="16052"/>
                  </a:lnTo>
                  <a:lnTo>
                    <a:pt x="1899" y="16879"/>
                  </a:lnTo>
                  <a:lnTo>
                    <a:pt x="2374" y="17705"/>
                  </a:lnTo>
                  <a:lnTo>
                    <a:pt x="3798" y="19121"/>
                  </a:lnTo>
                  <a:lnTo>
                    <a:pt x="4747" y="19830"/>
                  </a:lnTo>
                  <a:lnTo>
                    <a:pt x="5697" y="20302"/>
                  </a:lnTo>
                  <a:lnTo>
                    <a:pt x="6646" y="20892"/>
                  </a:lnTo>
                  <a:lnTo>
                    <a:pt x="7477" y="21128"/>
                  </a:lnTo>
                  <a:lnTo>
                    <a:pt x="9613"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7" name="AutoShape 156"/>
            <p:cNvSpPr>
              <a:spLocks/>
            </p:cNvSpPr>
            <p:nvPr/>
          </p:nvSpPr>
          <p:spPr bwMode="auto">
            <a:xfrm>
              <a:off x="323942"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21600"/>
                  </a:moveTo>
                  <a:lnTo>
                    <a:pt x="11868" y="21600"/>
                  </a:lnTo>
                  <a:lnTo>
                    <a:pt x="13055" y="21364"/>
                  </a:lnTo>
                  <a:lnTo>
                    <a:pt x="14954" y="20892"/>
                  </a:lnTo>
                  <a:lnTo>
                    <a:pt x="15903" y="20302"/>
                  </a:lnTo>
                  <a:lnTo>
                    <a:pt x="16853" y="19830"/>
                  </a:lnTo>
                  <a:lnTo>
                    <a:pt x="17684" y="19121"/>
                  </a:lnTo>
                  <a:lnTo>
                    <a:pt x="18396" y="18531"/>
                  </a:lnTo>
                  <a:lnTo>
                    <a:pt x="19226" y="17705"/>
                  </a:lnTo>
                  <a:lnTo>
                    <a:pt x="19701" y="16879"/>
                  </a:lnTo>
                  <a:lnTo>
                    <a:pt x="20295" y="16052"/>
                  </a:lnTo>
                  <a:lnTo>
                    <a:pt x="20769" y="15108"/>
                  </a:lnTo>
                  <a:lnTo>
                    <a:pt x="21244" y="14046"/>
                  </a:lnTo>
                  <a:lnTo>
                    <a:pt x="21481" y="12984"/>
                  </a:lnTo>
                  <a:lnTo>
                    <a:pt x="21600" y="11921"/>
                  </a:lnTo>
                  <a:lnTo>
                    <a:pt x="21600" y="9679"/>
                  </a:lnTo>
                  <a:lnTo>
                    <a:pt x="21481" y="8616"/>
                  </a:lnTo>
                  <a:lnTo>
                    <a:pt x="21244" y="7672"/>
                  </a:lnTo>
                  <a:lnTo>
                    <a:pt x="20295" y="5784"/>
                  </a:lnTo>
                  <a:lnTo>
                    <a:pt x="19701" y="4839"/>
                  </a:lnTo>
                  <a:lnTo>
                    <a:pt x="19226" y="4013"/>
                  </a:lnTo>
                  <a:lnTo>
                    <a:pt x="18396" y="3305"/>
                  </a:lnTo>
                  <a:lnTo>
                    <a:pt x="17684" y="2479"/>
                  </a:lnTo>
                  <a:lnTo>
                    <a:pt x="16853" y="1889"/>
                  </a:lnTo>
                  <a:lnTo>
                    <a:pt x="15903" y="1298"/>
                  </a:lnTo>
                  <a:lnTo>
                    <a:pt x="13055" y="236"/>
                  </a:lnTo>
                  <a:lnTo>
                    <a:pt x="11868" y="118"/>
                  </a:lnTo>
                  <a:lnTo>
                    <a:pt x="10800" y="0"/>
                  </a:lnTo>
                  <a:lnTo>
                    <a:pt x="9732" y="118"/>
                  </a:lnTo>
                  <a:lnTo>
                    <a:pt x="8545" y="236"/>
                  </a:lnTo>
                  <a:lnTo>
                    <a:pt x="7596" y="590"/>
                  </a:lnTo>
                  <a:lnTo>
                    <a:pt x="6527" y="944"/>
                  </a:lnTo>
                  <a:lnTo>
                    <a:pt x="5697" y="1298"/>
                  </a:lnTo>
                  <a:lnTo>
                    <a:pt x="4747" y="1889"/>
                  </a:lnTo>
                  <a:lnTo>
                    <a:pt x="3916" y="2479"/>
                  </a:lnTo>
                  <a:lnTo>
                    <a:pt x="3204" y="3305"/>
                  </a:lnTo>
                  <a:lnTo>
                    <a:pt x="2374" y="4013"/>
                  </a:lnTo>
                  <a:lnTo>
                    <a:pt x="1899" y="4839"/>
                  </a:lnTo>
                  <a:lnTo>
                    <a:pt x="1305" y="5784"/>
                  </a:lnTo>
                  <a:lnTo>
                    <a:pt x="356" y="7672"/>
                  </a:lnTo>
                  <a:lnTo>
                    <a:pt x="119" y="8616"/>
                  </a:lnTo>
                  <a:lnTo>
                    <a:pt x="0" y="9679"/>
                  </a:lnTo>
                  <a:lnTo>
                    <a:pt x="0" y="11921"/>
                  </a:lnTo>
                  <a:lnTo>
                    <a:pt x="119" y="12984"/>
                  </a:lnTo>
                  <a:lnTo>
                    <a:pt x="356" y="14046"/>
                  </a:lnTo>
                  <a:lnTo>
                    <a:pt x="831" y="15108"/>
                  </a:lnTo>
                  <a:lnTo>
                    <a:pt x="1305" y="16052"/>
                  </a:lnTo>
                  <a:lnTo>
                    <a:pt x="1899" y="16879"/>
                  </a:lnTo>
                  <a:lnTo>
                    <a:pt x="2374" y="17705"/>
                  </a:lnTo>
                  <a:lnTo>
                    <a:pt x="3204" y="18531"/>
                  </a:lnTo>
                  <a:lnTo>
                    <a:pt x="3916" y="19121"/>
                  </a:lnTo>
                  <a:lnTo>
                    <a:pt x="4747" y="19830"/>
                  </a:lnTo>
                  <a:lnTo>
                    <a:pt x="5697" y="20302"/>
                  </a:lnTo>
                  <a:lnTo>
                    <a:pt x="6527" y="20892"/>
                  </a:lnTo>
                  <a:lnTo>
                    <a:pt x="7596" y="21128"/>
                  </a:lnTo>
                  <a:lnTo>
                    <a:pt x="8545" y="21364"/>
                  </a:lnTo>
                  <a:lnTo>
                    <a:pt x="9732" y="21600"/>
                  </a:lnTo>
                  <a:lnTo>
                    <a:pt x="10800"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8" name="AutoShape 157"/>
            <p:cNvSpPr>
              <a:spLocks/>
            </p:cNvSpPr>
            <p:nvPr/>
          </p:nvSpPr>
          <p:spPr bwMode="auto">
            <a:xfrm>
              <a:off x="333316"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984" y="21364"/>
                  </a:lnTo>
                  <a:lnTo>
                    <a:pt x="14872" y="20892"/>
                  </a:lnTo>
                  <a:lnTo>
                    <a:pt x="15816" y="20302"/>
                  </a:lnTo>
                  <a:lnTo>
                    <a:pt x="16761" y="19830"/>
                  </a:lnTo>
                  <a:lnTo>
                    <a:pt x="17469" y="19121"/>
                  </a:lnTo>
                  <a:lnTo>
                    <a:pt x="18295" y="18531"/>
                  </a:lnTo>
                  <a:lnTo>
                    <a:pt x="19121" y="17705"/>
                  </a:lnTo>
                  <a:lnTo>
                    <a:pt x="19593" y="16879"/>
                  </a:lnTo>
                  <a:lnTo>
                    <a:pt x="20302" y="16052"/>
                  </a:lnTo>
                  <a:lnTo>
                    <a:pt x="20656" y="15108"/>
                  </a:lnTo>
                  <a:lnTo>
                    <a:pt x="21364" y="12984"/>
                  </a:lnTo>
                  <a:lnTo>
                    <a:pt x="21600" y="10859"/>
                  </a:lnTo>
                  <a:lnTo>
                    <a:pt x="21482" y="9679"/>
                  </a:lnTo>
                  <a:lnTo>
                    <a:pt x="21364" y="8616"/>
                  </a:lnTo>
                  <a:lnTo>
                    <a:pt x="20302" y="5784"/>
                  </a:lnTo>
                  <a:lnTo>
                    <a:pt x="19593" y="4839"/>
                  </a:lnTo>
                  <a:lnTo>
                    <a:pt x="19121" y="4013"/>
                  </a:lnTo>
                  <a:lnTo>
                    <a:pt x="18295" y="3305"/>
                  </a:lnTo>
                  <a:lnTo>
                    <a:pt x="17469" y="2479"/>
                  </a:lnTo>
                  <a:lnTo>
                    <a:pt x="16761" y="1889"/>
                  </a:lnTo>
                  <a:lnTo>
                    <a:pt x="15816" y="1298"/>
                  </a:lnTo>
                  <a:lnTo>
                    <a:pt x="12984" y="236"/>
                  </a:lnTo>
                  <a:lnTo>
                    <a:pt x="11921" y="118"/>
                  </a:lnTo>
                  <a:lnTo>
                    <a:pt x="10741" y="0"/>
                  </a:lnTo>
                  <a:lnTo>
                    <a:pt x="8616" y="236"/>
                  </a:lnTo>
                  <a:lnTo>
                    <a:pt x="6492" y="944"/>
                  </a:lnTo>
                  <a:lnTo>
                    <a:pt x="5666" y="1298"/>
                  </a:lnTo>
                  <a:lnTo>
                    <a:pt x="4721" y="1889"/>
                  </a:lnTo>
                  <a:lnTo>
                    <a:pt x="3895" y="2479"/>
                  </a:lnTo>
                  <a:lnTo>
                    <a:pt x="3069" y="3305"/>
                  </a:lnTo>
                  <a:lnTo>
                    <a:pt x="2479" y="4013"/>
                  </a:lnTo>
                  <a:lnTo>
                    <a:pt x="1770" y="4839"/>
                  </a:lnTo>
                  <a:lnTo>
                    <a:pt x="1298" y="5784"/>
                  </a:lnTo>
                  <a:lnTo>
                    <a:pt x="708" y="6728"/>
                  </a:lnTo>
                  <a:lnTo>
                    <a:pt x="354" y="7672"/>
                  </a:lnTo>
                  <a:lnTo>
                    <a:pt x="118" y="8616"/>
                  </a:lnTo>
                  <a:lnTo>
                    <a:pt x="0" y="9679"/>
                  </a:lnTo>
                  <a:lnTo>
                    <a:pt x="0" y="11921"/>
                  </a:lnTo>
                  <a:lnTo>
                    <a:pt x="118" y="12984"/>
                  </a:lnTo>
                  <a:lnTo>
                    <a:pt x="354" y="14046"/>
                  </a:lnTo>
                  <a:lnTo>
                    <a:pt x="708" y="15108"/>
                  </a:lnTo>
                  <a:lnTo>
                    <a:pt x="1298" y="16052"/>
                  </a:lnTo>
                  <a:lnTo>
                    <a:pt x="1770" y="16879"/>
                  </a:lnTo>
                  <a:lnTo>
                    <a:pt x="2479" y="17705"/>
                  </a:lnTo>
                  <a:lnTo>
                    <a:pt x="3069" y="18531"/>
                  </a:lnTo>
                  <a:lnTo>
                    <a:pt x="3895" y="19121"/>
                  </a:lnTo>
                  <a:lnTo>
                    <a:pt x="4721" y="19830"/>
                  </a:lnTo>
                  <a:lnTo>
                    <a:pt x="5666" y="20302"/>
                  </a:lnTo>
                  <a:lnTo>
                    <a:pt x="6492" y="20892"/>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09" name="AutoShape 158"/>
            <p:cNvSpPr>
              <a:spLocks/>
            </p:cNvSpPr>
            <p:nvPr/>
          </p:nvSpPr>
          <p:spPr bwMode="auto">
            <a:xfrm>
              <a:off x="342506" y="160174"/>
              <a:ext cx="12701" cy="12701"/>
            </a:xfrm>
            <a:custGeom>
              <a:avLst/>
              <a:gdLst>
                <a:gd name="T0" fmla="*/ 2196 w 21600"/>
                <a:gd name="T1" fmla="*/ 2196 h 21600"/>
                <a:gd name="T2" fmla="*/ 2196 w 21600"/>
                <a:gd name="T3" fmla="*/ 2196 h 21600"/>
                <a:gd name="T4" fmla="*/ 2196 w 21600"/>
                <a:gd name="T5" fmla="*/ 2196 h 21600"/>
                <a:gd name="T6" fmla="*/ 2196 w 21600"/>
                <a:gd name="T7" fmla="*/ 219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741" y="21600"/>
                  </a:moveTo>
                  <a:lnTo>
                    <a:pt x="11921" y="21600"/>
                  </a:lnTo>
                  <a:lnTo>
                    <a:pt x="12866" y="21364"/>
                  </a:lnTo>
                  <a:lnTo>
                    <a:pt x="13928" y="21128"/>
                  </a:lnTo>
                  <a:lnTo>
                    <a:pt x="14872" y="20892"/>
                  </a:lnTo>
                  <a:lnTo>
                    <a:pt x="15816" y="20302"/>
                  </a:lnTo>
                  <a:lnTo>
                    <a:pt x="16761" y="19830"/>
                  </a:lnTo>
                  <a:lnTo>
                    <a:pt x="17587" y="19121"/>
                  </a:lnTo>
                  <a:lnTo>
                    <a:pt x="18413" y="18531"/>
                  </a:lnTo>
                  <a:lnTo>
                    <a:pt x="19121" y="17705"/>
                  </a:lnTo>
                  <a:lnTo>
                    <a:pt x="20302" y="16052"/>
                  </a:lnTo>
                  <a:lnTo>
                    <a:pt x="20656" y="15108"/>
                  </a:lnTo>
                  <a:lnTo>
                    <a:pt x="21010" y="14046"/>
                  </a:lnTo>
                  <a:lnTo>
                    <a:pt x="21482" y="11921"/>
                  </a:lnTo>
                  <a:lnTo>
                    <a:pt x="21600" y="10859"/>
                  </a:lnTo>
                  <a:lnTo>
                    <a:pt x="21482" y="9679"/>
                  </a:lnTo>
                  <a:lnTo>
                    <a:pt x="21246" y="8616"/>
                  </a:lnTo>
                  <a:lnTo>
                    <a:pt x="21010" y="7672"/>
                  </a:lnTo>
                  <a:lnTo>
                    <a:pt x="20302" y="5784"/>
                  </a:lnTo>
                  <a:lnTo>
                    <a:pt x="19711" y="4839"/>
                  </a:lnTo>
                  <a:lnTo>
                    <a:pt x="19121" y="4013"/>
                  </a:lnTo>
                  <a:lnTo>
                    <a:pt x="17587" y="2479"/>
                  </a:lnTo>
                  <a:lnTo>
                    <a:pt x="16761" y="1889"/>
                  </a:lnTo>
                  <a:lnTo>
                    <a:pt x="15816" y="1298"/>
                  </a:lnTo>
                  <a:lnTo>
                    <a:pt x="13928" y="590"/>
                  </a:lnTo>
                  <a:lnTo>
                    <a:pt x="12866" y="236"/>
                  </a:lnTo>
                  <a:lnTo>
                    <a:pt x="11921" y="118"/>
                  </a:lnTo>
                  <a:lnTo>
                    <a:pt x="10741" y="0"/>
                  </a:lnTo>
                  <a:lnTo>
                    <a:pt x="8616" y="236"/>
                  </a:lnTo>
                  <a:lnTo>
                    <a:pt x="6492" y="944"/>
                  </a:lnTo>
                  <a:lnTo>
                    <a:pt x="5548" y="1298"/>
                  </a:lnTo>
                  <a:lnTo>
                    <a:pt x="3895" y="2479"/>
                  </a:lnTo>
                  <a:lnTo>
                    <a:pt x="3069" y="3305"/>
                  </a:lnTo>
                  <a:lnTo>
                    <a:pt x="2479" y="4013"/>
                  </a:lnTo>
                  <a:lnTo>
                    <a:pt x="1770" y="4839"/>
                  </a:lnTo>
                  <a:lnTo>
                    <a:pt x="1298" y="5784"/>
                  </a:lnTo>
                  <a:lnTo>
                    <a:pt x="708" y="6728"/>
                  </a:lnTo>
                  <a:lnTo>
                    <a:pt x="236" y="8616"/>
                  </a:lnTo>
                  <a:lnTo>
                    <a:pt x="0" y="9679"/>
                  </a:lnTo>
                  <a:lnTo>
                    <a:pt x="0" y="11921"/>
                  </a:lnTo>
                  <a:lnTo>
                    <a:pt x="708" y="15108"/>
                  </a:lnTo>
                  <a:lnTo>
                    <a:pt x="1298" y="16052"/>
                  </a:lnTo>
                  <a:lnTo>
                    <a:pt x="1770" y="16879"/>
                  </a:lnTo>
                  <a:lnTo>
                    <a:pt x="2479" y="17705"/>
                  </a:lnTo>
                  <a:lnTo>
                    <a:pt x="3069" y="18531"/>
                  </a:lnTo>
                  <a:lnTo>
                    <a:pt x="3895" y="19121"/>
                  </a:lnTo>
                  <a:lnTo>
                    <a:pt x="4721" y="19830"/>
                  </a:lnTo>
                  <a:lnTo>
                    <a:pt x="5548" y="20302"/>
                  </a:lnTo>
                  <a:lnTo>
                    <a:pt x="6492" y="20892"/>
                  </a:lnTo>
                  <a:lnTo>
                    <a:pt x="9679" y="21600"/>
                  </a:lnTo>
                  <a:lnTo>
                    <a:pt x="10741" y="21600"/>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sp>
          <p:nvSpPr>
            <p:cNvPr id="610" name="AutoShape 159"/>
            <p:cNvSpPr>
              <a:spLocks/>
            </p:cNvSpPr>
            <p:nvPr/>
          </p:nvSpPr>
          <p:spPr bwMode="auto">
            <a:xfrm>
              <a:off x="269451" y="-1"/>
              <a:ext cx="269455" cy="604463"/>
            </a:xfrm>
            <a:custGeom>
              <a:avLst/>
              <a:gdLst>
                <a:gd name="T0" fmla="*/ 20966356 w 21600"/>
                <a:gd name="T1" fmla="*/ 236685911 h 21600"/>
                <a:gd name="T2" fmla="*/ 20966356 w 21600"/>
                <a:gd name="T3" fmla="*/ 236685911 h 21600"/>
                <a:gd name="T4" fmla="*/ 20966356 w 21600"/>
                <a:gd name="T5" fmla="*/ 236685911 h 21600"/>
                <a:gd name="T6" fmla="*/ 20966356 w 21600"/>
                <a:gd name="T7" fmla="*/ 23668591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448" y="0"/>
                  </a:moveTo>
                  <a:lnTo>
                    <a:pt x="21152" y="0"/>
                  </a:lnTo>
                  <a:lnTo>
                    <a:pt x="21199" y="1"/>
                  </a:lnTo>
                  <a:lnTo>
                    <a:pt x="21241" y="4"/>
                  </a:lnTo>
                  <a:lnTo>
                    <a:pt x="21288" y="9"/>
                  </a:lnTo>
                  <a:lnTo>
                    <a:pt x="21326" y="15"/>
                  </a:lnTo>
                  <a:lnTo>
                    <a:pt x="21364" y="23"/>
                  </a:lnTo>
                  <a:lnTo>
                    <a:pt x="21400" y="33"/>
                  </a:lnTo>
                  <a:lnTo>
                    <a:pt x="21438" y="44"/>
                  </a:lnTo>
                  <a:lnTo>
                    <a:pt x="21470" y="54"/>
                  </a:lnTo>
                  <a:lnTo>
                    <a:pt x="21500" y="67"/>
                  </a:lnTo>
                  <a:lnTo>
                    <a:pt x="21520" y="83"/>
                  </a:lnTo>
                  <a:lnTo>
                    <a:pt x="21544" y="97"/>
                  </a:lnTo>
                  <a:lnTo>
                    <a:pt x="21565" y="113"/>
                  </a:lnTo>
                  <a:lnTo>
                    <a:pt x="21579" y="131"/>
                  </a:lnTo>
                  <a:lnTo>
                    <a:pt x="21591" y="148"/>
                  </a:lnTo>
                  <a:lnTo>
                    <a:pt x="21597" y="168"/>
                  </a:lnTo>
                  <a:lnTo>
                    <a:pt x="21600" y="186"/>
                  </a:lnTo>
                  <a:lnTo>
                    <a:pt x="21600" y="21414"/>
                  </a:lnTo>
                  <a:lnTo>
                    <a:pt x="21597" y="21432"/>
                  </a:lnTo>
                  <a:lnTo>
                    <a:pt x="21591" y="21452"/>
                  </a:lnTo>
                  <a:lnTo>
                    <a:pt x="21579" y="21469"/>
                  </a:lnTo>
                  <a:lnTo>
                    <a:pt x="21565" y="21487"/>
                  </a:lnTo>
                  <a:lnTo>
                    <a:pt x="21544" y="21503"/>
                  </a:lnTo>
                  <a:lnTo>
                    <a:pt x="21520" y="21517"/>
                  </a:lnTo>
                  <a:lnTo>
                    <a:pt x="21500" y="21533"/>
                  </a:lnTo>
                  <a:lnTo>
                    <a:pt x="21470" y="21546"/>
                  </a:lnTo>
                  <a:lnTo>
                    <a:pt x="21438" y="21559"/>
                  </a:lnTo>
                  <a:lnTo>
                    <a:pt x="21400" y="21567"/>
                  </a:lnTo>
                  <a:lnTo>
                    <a:pt x="21364" y="21577"/>
                  </a:lnTo>
                  <a:lnTo>
                    <a:pt x="21326" y="21585"/>
                  </a:lnTo>
                  <a:lnTo>
                    <a:pt x="21288" y="21591"/>
                  </a:lnTo>
                  <a:lnTo>
                    <a:pt x="21241" y="21596"/>
                  </a:lnTo>
                  <a:lnTo>
                    <a:pt x="21199" y="21599"/>
                  </a:lnTo>
                  <a:lnTo>
                    <a:pt x="21152" y="21600"/>
                  </a:lnTo>
                  <a:lnTo>
                    <a:pt x="448" y="21600"/>
                  </a:lnTo>
                  <a:lnTo>
                    <a:pt x="404" y="21599"/>
                  </a:lnTo>
                  <a:lnTo>
                    <a:pt x="359" y="21596"/>
                  </a:lnTo>
                  <a:lnTo>
                    <a:pt x="318" y="21591"/>
                  </a:lnTo>
                  <a:lnTo>
                    <a:pt x="274" y="21585"/>
                  </a:lnTo>
                  <a:lnTo>
                    <a:pt x="236" y="21577"/>
                  </a:lnTo>
                  <a:lnTo>
                    <a:pt x="200" y="21567"/>
                  </a:lnTo>
                  <a:lnTo>
                    <a:pt x="165" y="21559"/>
                  </a:lnTo>
                  <a:lnTo>
                    <a:pt x="135" y="21546"/>
                  </a:lnTo>
                  <a:lnTo>
                    <a:pt x="106" y="21533"/>
                  </a:lnTo>
                  <a:lnTo>
                    <a:pt x="80" y="21517"/>
                  </a:lnTo>
                  <a:lnTo>
                    <a:pt x="56" y="21503"/>
                  </a:lnTo>
                  <a:lnTo>
                    <a:pt x="35" y="21487"/>
                  </a:lnTo>
                  <a:lnTo>
                    <a:pt x="24" y="21469"/>
                  </a:lnTo>
                  <a:lnTo>
                    <a:pt x="12" y="21452"/>
                  </a:lnTo>
                  <a:lnTo>
                    <a:pt x="3" y="21432"/>
                  </a:lnTo>
                  <a:lnTo>
                    <a:pt x="0" y="21414"/>
                  </a:lnTo>
                  <a:lnTo>
                    <a:pt x="0" y="186"/>
                  </a:lnTo>
                  <a:lnTo>
                    <a:pt x="3" y="168"/>
                  </a:lnTo>
                  <a:lnTo>
                    <a:pt x="12" y="148"/>
                  </a:lnTo>
                  <a:lnTo>
                    <a:pt x="24" y="131"/>
                  </a:lnTo>
                  <a:lnTo>
                    <a:pt x="35" y="113"/>
                  </a:lnTo>
                  <a:lnTo>
                    <a:pt x="56" y="97"/>
                  </a:lnTo>
                  <a:lnTo>
                    <a:pt x="80" y="83"/>
                  </a:lnTo>
                  <a:lnTo>
                    <a:pt x="106" y="67"/>
                  </a:lnTo>
                  <a:lnTo>
                    <a:pt x="135" y="54"/>
                  </a:lnTo>
                  <a:lnTo>
                    <a:pt x="165" y="44"/>
                  </a:lnTo>
                  <a:lnTo>
                    <a:pt x="200" y="33"/>
                  </a:lnTo>
                  <a:lnTo>
                    <a:pt x="236" y="23"/>
                  </a:lnTo>
                  <a:lnTo>
                    <a:pt x="274" y="15"/>
                  </a:lnTo>
                  <a:lnTo>
                    <a:pt x="318" y="9"/>
                  </a:lnTo>
                  <a:lnTo>
                    <a:pt x="359" y="4"/>
                  </a:lnTo>
                  <a:lnTo>
                    <a:pt x="404" y="1"/>
                  </a:lnTo>
                  <a:lnTo>
                    <a:pt x="448" y="0"/>
                  </a:lnTo>
                  <a:close/>
                  <a:moveTo>
                    <a:pt x="2077" y="13638"/>
                  </a:moveTo>
                  <a:lnTo>
                    <a:pt x="19565" y="13638"/>
                  </a:lnTo>
                  <a:lnTo>
                    <a:pt x="19603" y="13639"/>
                  </a:lnTo>
                  <a:lnTo>
                    <a:pt x="19644" y="13640"/>
                  </a:lnTo>
                  <a:lnTo>
                    <a:pt x="19682" y="13643"/>
                  </a:lnTo>
                  <a:lnTo>
                    <a:pt x="19721" y="13648"/>
                  </a:lnTo>
                  <a:lnTo>
                    <a:pt x="19759" y="13651"/>
                  </a:lnTo>
                  <a:lnTo>
                    <a:pt x="19794" y="13655"/>
                  </a:lnTo>
                  <a:lnTo>
                    <a:pt x="19865" y="13667"/>
                  </a:lnTo>
                  <a:lnTo>
                    <a:pt x="19897" y="13674"/>
                  </a:lnTo>
                  <a:lnTo>
                    <a:pt x="19930" y="13680"/>
                  </a:lnTo>
                  <a:lnTo>
                    <a:pt x="19962" y="13689"/>
                  </a:lnTo>
                  <a:lnTo>
                    <a:pt x="19998" y="13697"/>
                  </a:lnTo>
                  <a:lnTo>
                    <a:pt x="20027" y="13706"/>
                  </a:lnTo>
                  <a:lnTo>
                    <a:pt x="20057" y="13716"/>
                  </a:lnTo>
                  <a:lnTo>
                    <a:pt x="20107" y="13736"/>
                  </a:lnTo>
                  <a:lnTo>
                    <a:pt x="20130" y="13747"/>
                  </a:lnTo>
                  <a:lnTo>
                    <a:pt x="20157" y="13760"/>
                  </a:lnTo>
                  <a:lnTo>
                    <a:pt x="20177" y="13770"/>
                  </a:lnTo>
                  <a:lnTo>
                    <a:pt x="20198" y="13784"/>
                  </a:lnTo>
                  <a:lnTo>
                    <a:pt x="20216" y="13796"/>
                  </a:lnTo>
                  <a:lnTo>
                    <a:pt x="20236" y="13809"/>
                  </a:lnTo>
                  <a:lnTo>
                    <a:pt x="20251" y="13822"/>
                  </a:lnTo>
                  <a:lnTo>
                    <a:pt x="20263" y="13836"/>
                  </a:lnTo>
                  <a:lnTo>
                    <a:pt x="20277" y="13850"/>
                  </a:lnTo>
                  <a:lnTo>
                    <a:pt x="20286" y="13863"/>
                  </a:lnTo>
                  <a:lnTo>
                    <a:pt x="20298" y="13878"/>
                  </a:lnTo>
                  <a:lnTo>
                    <a:pt x="20304" y="13893"/>
                  </a:lnTo>
                  <a:lnTo>
                    <a:pt x="20307" y="13908"/>
                  </a:lnTo>
                  <a:lnTo>
                    <a:pt x="20310" y="13924"/>
                  </a:lnTo>
                  <a:lnTo>
                    <a:pt x="20313" y="13938"/>
                  </a:lnTo>
                  <a:lnTo>
                    <a:pt x="20313" y="14653"/>
                  </a:lnTo>
                  <a:lnTo>
                    <a:pt x="20307" y="14684"/>
                  </a:lnTo>
                  <a:lnTo>
                    <a:pt x="20304" y="14699"/>
                  </a:lnTo>
                  <a:lnTo>
                    <a:pt x="20298" y="14714"/>
                  </a:lnTo>
                  <a:lnTo>
                    <a:pt x="20286" y="14728"/>
                  </a:lnTo>
                  <a:lnTo>
                    <a:pt x="20277" y="14743"/>
                  </a:lnTo>
                  <a:lnTo>
                    <a:pt x="20263" y="14757"/>
                  </a:lnTo>
                  <a:lnTo>
                    <a:pt x="20251" y="14771"/>
                  </a:lnTo>
                  <a:lnTo>
                    <a:pt x="20236" y="14784"/>
                  </a:lnTo>
                  <a:lnTo>
                    <a:pt x="20216" y="14798"/>
                  </a:lnTo>
                  <a:lnTo>
                    <a:pt x="20198" y="14810"/>
                  </a:lnTo>
                  <a:lnTo>
                    <a:pt x="20157" y="14834"/>
                  </a:lnTo>
                  <a:lnTo>
                    <a:pt x="20130" y="14845"/>
                  </a:lnTo>
                  <a:lnTo>
                    <a:pt x="20107" y="14856"/>
                  </a:lnTo>
                  <a:lnTo>
                    <a:pt x="20080" y="14866"/>
                  </a:lnTo>
                  <a:lnTo>
                    <a:pt x="20057" y="14875"/>
                  </a:lnTo>
                  <a:lnTo>
                    <a:pt x="19998" y="14895"/>
                  </a:lnTo>
                  <a:lnTo>
                    <a:pt x="19962" y="14902"/>
                  </a:lnTo>
                  <a:lnTo>
                    <a:pt x="19897" y="14919"/>
                  </a:lnTo>
                  <a:lnTo>
                    <a:pt x="19865" y="14925"/>
                  </a:lnTo>
                  <a:lnTo>
                    <a:pt x="19830" y="14931"/>
                  </a:lnTo>
                  <a:lnTo>
                    <a:pt x="19794" y="14936"/>
                  </a:lnTo>
                  <a:lnTo>
                    <a:pt x="19759" y="14942"/>
                  </a:lnTo>
                  <a:lnTo>
                    <a:pt x="19721" y="14946"/>
                  </a:lnTo>
                  <a:lnTo>
                    <a:pt x="19644" y="14951"/>
                  </a:lnTo>
                  <a:lnTo>
                    <a:pt x="19603" y="14952"/>
                  </a:lnTo>
                  <a:lnTo>
                    <a:pt x="19565" y="14955"/>
                  </a:lnTo>
                  <a:lnTo>
                    <a:pt x="19526" y="14956"/>
                  </a:lnTo>
                  <a:lnTo>
                    <a:pt x="2077" y="14956"/>
                  </a:lnTo>
                  <a:lnTo>
                    <a:pt x="2035" y="14955"/>
                  </a:lnTo>
                  <a:lnTo>
                    <a:pt x="1997" y="14952"/>
                  </a:lnTo>
                  <a:lnTo>
                    <a:pt x="1956" y="14951"/>
                  </a:lnTo>
                  <a:lnTo>
                    <a:pt x="1879" y="14946"/>
                  </a:lnTo>
                  <a:lnTo>
                    <a:pt x="1844" y="14942"/>
                  </a:lnTo>
                  <a:lnTo>
                    <a:pt x="1806" y="14936"/>
                  </a:lnTo>
                  <a:lnTo>
                    <a:pt x="1770" y="14931"/>
                  </a:lnTo>
                  <a:lnTo>
                    <a:pt x="1735" y="14925"/>
                  </a:lnTo>
                  <a:lnTo>
                    <a:pt x="1703" y="14919"/>
                  </a:lnTo>
                  <a:lnTo>
                    <a:pt x="1638" y="14902"/>
                  </a:lnTo>
                  <a:lnTo>
                    <a:pt x="1608" y="14895"/>
                  </a:lnTo>
                  <a:lnTo>
                    <a:pt x="1520" y="14866"/>
                  </a:lnTo>
                  <a:lnTo>
                    <a:pt x="1493" y="14856"/>
                  </a:lnTo>
                  <a:lnTo>
                    <a:pt x="1446" y="14834"/>
                  </a:lnTo>
                  <a:lnTo>
                    <a:pt x="1384" y="14798"/>
                  </a:lnTo>
                  <a:lnTo>
                    <a:pt x="1367" y="14784"/>
                  </a:lnTo>
                  <a:lnTo>
                    <a:pt x="1337" y="14757"/>
                  </a:lnTo>
                  <a:lnTo>
                    <a:pt x="1314" y="14728"/>
                  </a:lnTo>
                  <a:lnTo>
                    <a:pt x="1308" y="14714"/>
                  </a:lnTo>
                  <a:lnTo>
                    <a:pt x="1296" y="14699"/>
                  </a:lnTo>
                  <a:lnTo>
                    <a:pt x="1293" y="14684"/>
                  </a:lnTo>
                  <a:lnTo>
                    <a:pt x="1290" y="14669"/>
                  </a:lnTo>
                  <a:lnTo>
                    <a:pt x="1290" y="13924"/>
                  </a:lnTo>
                  <a:lnTo>
                    <a:pt x="1293" y="13908"/>
                  </a:lnTo>
                  <a:lnTo>
                    <a:pt x="1296" y="13893"/>
                  </a:lnTo>
                  <a:lnTo>
                    <a:pt x="1308" y="13878"/>
                  </a:lnTo>
                  <a:lnTo>
                    <a:pt x="1314" y="13863"/>
                  </a:lnTo>
                  <a:lnTo>
                    <a:pt x="1337" y="13836"/>
                  </a:lnTo>
                  <a:lnTo>
                    <a:pt x="1352" y="13822"/>
                  </a:lnTo>
                  <a:lnTo>
                    <a:pt x="1367" y="13809"/>
                  </a:lnTo>
                  <a:lnTo>
                    <a:pt x="1384" y="13796"/>
                  </a:lnTo>
                  <a:lnTo>
                    <a:pt x="1405" y="13784"/>
                  </a:lnTo>
                  <a:lnTo>
                    <a:pt x="1426" y="13770"/>
                  </a:lnTo>
                  <a:lnTo>
                    <a:pt x="1446" y="13760"/>
                  </a:lnTo>
                  <a:lnTo>
                    <a:pt x="1470" y="13747"/>
                  </a:lnTo>
                  <a:lnTo>
                    <a:pt x="1493" y="13736"/>
                  </a:lnTo>
                  <a:lnTo>
                    <a:pt x="1520" y="13725"/>
                  </a:lnTo>
                  <a:lnTo>
                    <a:pt x="1579" y="13706"/>
                  </a:lnTo>
                  <a:lnTo>
                    <a:pt x="1638" y="13689"/>
                  </a:lnTo>
                  <a:lnTo>
                    <a:pt x="1670" y="13680"/>
                  </a:lnTo>
                  <a:lnTo>
                    <a:pt x="1703" y="13674"/>
                  </a:lnTo>
                  <a:lnTo>
                    <a:pt x="1735" y="13667"/>
                  </a:lnTo>
                  <a:lnTo>
                    <a:pt x="1806" y="13655"/>
                  </a:lnTo>
                  <a:lnTo>
                    <a:pt x="1844" y="13651"/>
                  </a:lnTo>
                  <a:lnTo>
                    <a:pt x="1879" y="13648"/>
                  </a:lnTo>
                  <a:lnTo>
                    <a:pt x="1918" y="13643"/>
                  </a:lnTo>
                  <a:lnTo>
                    <a:pt x="1956" y="13640"/>
                  </a:lnTo>
                  <a:lnTo>
                    <a:pt x="1997" y="13639"/>
                  </a:lnTo>
                  <a:lnTo>
                    <a:pt x="2035" y="13638"/>
                  </a:lnTo>
                  <a:lnTo>
                    <a:pt x="2077" y="13638"/>
                  </a:lnTo>
                  <a:close/>
                  <a:moveTo>
                    <a:pt x="2077" y="12198"/>
                  </a:moveTo>
                  <a:lnTo>
                    <a:pt x="19565" y="12198"/>
                  </a:lnTo>
                  <a:lnTo>
                    <a:pt x="19603" y="12199"/>
                  </a:lnTo>
                  <a:lnTo>
                    <a:pt x="19644" y="12202"/>
                  </a:lnTo>
                  <a:lnTo>
                    <a:pt x="19682" y="12204"/>
                  </a:lnTo>
                  <a:lnTo>
                    <a:pt x="19759" y="12212"/>
                  </a:lnTo>
                  <a:lnTo>
                    <a:pt x="19830" y="12221"/>
                  </a:lnTo>
                  <a:lnTo>
                    <a:pt x="19865" y="12229"/>
                  </a:lnTo>
                  <a:lnTo>
                    <a:pt x="19897" y="12235"/>
                  </a:lnTo>
                  <a:lnTo>
                    <a:pt x="19962" y="12249"/>
                  </a:lnTo>
                  <a:lnTo>
                    <a:pt x="19998" y="12258"/>
                  </a:lnTo>
                  <a:lnTo>
                    <a:pt x="20057" y="12277"/>
                  </a:lnTo>
                  <a:lnTo>
                    <a:pt x="20080" y="12286"/>
                  </a:lnTo>
                  <a:lnTo>
                    <a:pt x="20107" y="12297"/>
                  </a:lnTo>
                  <a:lnTo>
                    <a:pt x="20130" y="12308"/>
                  </a:lnTo>
                  <a:lnTo>
                    <a:pt x="20157" y="12320"/>
                  </a:lnTo>
                  <a:lnTo>
                    <a:pt x="20198" y="12344"/>
                  </a:lnTo>
                  <a:lnTo>
                    <a:pt x="20216" y="12356"/>
                  </a:lnTo>
                  <a:lnTo>
                    <a:pt x="20236" y="12370"/>
                  </a:lnTo>
                  <a:lnTo>
                    <a:pt x="20251" y="12382"/>
                  </a:lnTo>
                  <a:lnTo>
                    <a:pt x="20263" y="12397"/>
                  </a:lnTo>
                  <a:lnTo>
                    <a:pt x="20277" y="12410"/>
                  </a:lnTo>
                  <a:lnTo>
                    <a:pt x="20286" y="12426"/>
                  </a:lnTo>
                  <a:lnTo>
                    <a:pt x="20298" y="12439"/>
                  </a:lnTo>
                  <a:lnTo>
                    <a:pt x="20304" y="12454"/>
                  </a:lnTo>
                  <a:lnTo>
                    <a:pt x="20307" y="12468"/>
                  </a:lnTo>
                  <a:lnTo>
                    <a:pt x="20310" y="12485"/>
                  </a:lnTo>
                  <a:lnTo>
                    <a:pt x="20313" y="12500"/>
                  </a:lnTo>
                  <a:lnTo>
                    <a:pt x="20313" y="13214"/>
                  </a:lnTo>
                  <a:lnTo>
                    <a:pt x="20310" y="13230"/>
                  </a:lnTo>
                  <a:lnTo>
                    <a:pt x="20304" y="13259"/>
                  </a:lnTo>
                  <a:lnTo>
                    <a:pt x="20298" y="13274"/>
                  </a:lnTo>
                  <a:lnTo>
                    <a:pt x="20286" y="13290"/>
                  </a:lnTo>
                  <a:lnTo>
                    <a:pt x="20277" y="13304"/>
                  </a:lnTo>
                  <a:lnTo>
                    <a:pt x="20263" y="13318"/>
                  </a:lnTo>
                  <a:lnTo>
                    <a:pt x="20251" y="13331"/>
                  </a:lnTo>
                  <a:lnTo>
                    <a:pt x="20236" y="13345"/>
                  </a:lnTo>
                  <a:lnTo>
                    <a:pt x="20216" y="13358"/>
                  </a:lnTo>
                  <a:lnTo>
                    <a:pt x="20198" y="13370"/>
                  </a:lnTo>
                  <a:lnTo>
                    <a:pt x="20157" y="13394"/>
                  </a:lnTo>
                  <a:lnTo>
                    <a:pt x="20130" y="13405"/>
                  </a:lnTo>
                  <a:lnTo>
                    <a:pt x="20107" y="13416"/>
                  </a:lnTo>
                  <a:lnTo>
                    <a:pt x="20080" y="13427"/>
                  </a:lnTo>
                  <a:lnTo>
                    <a:pt x="20057" y="13438"/>
                  </a:lnTo>
                  <a:lnTo>
                    <a:pt x="19998" y="13455"/>
                  </a:lnTo>
                  <a:lnTo>
                    <a:pt x="19962" y="13464"/>
                  </a:lnTo>
                  <a:lnTo>
                    <a:pt x="19930" y="13471"/>
                  </a:lnTo>
                  <a:lnTo>
                    <a:pt x="19897" y="13480"/>
                  </a:lnTo>
                  <a:lnTo>
                    <a:pt x="19865" y="13487"/>
                  </a:lnTo>
                  <a:lnTo>
                    <a:pt x="19830" y="13492"/>
                  </a:lnTo>
                  <a:lnTo>
                    <a:pt x="19794" y="13498"/>
                  </a:lnTo>
                  <a:lnTo>
                    <a:pt x="19759" y="13503"/>
                  </a:lnTo>
                  <a:lnTo>
                    <a:pt x="19682" y="13510"/>
                  </a:lnTo>
                  <a:lnTo>
                    <a:pt x="19644" y="13512"/>
                  </a:lnTo>
                  <a:lnTo>
                    <a:pt x="19603" y="13515"/>
                  </a:lnTo>
                  <a:lnTo>
                    <a:pt x="19565" y="13515"/>
                  </a:lnTo>
                  <a:lnTo>
                    <a:pt x="19526" y="13516"/>
                  </a:lnTo>
                  <a:lnTo>
                    <a:pt x="2077" y="13516"/>
                  </a:lnTo>
                  <a:lnTo>
                    <a:pt x="2035" y="13515"/>
                  </a:lnTo>
                  <a:lnTo>
                    <a:pt x="1997" y="13515"/>
                  </a:lnTo>
                  <a:lnTo>
                    <a:pt x="1956" y="13512"/>
                  </a:lnTo>
                  <a:lnTo>
                    <a:pt x="1918" y="13510"/>
                  </a:lnTo>
                  <a:lnTo>
                    <a:pt x="1879" y="13506"/>
                  </a:lnTo>
                  <a:lnTo>
                    <a:pt x="1844" y="13503"/>
                  </a:lnTo>
                  <a:lnTo>
                    <a:pt x="1806" y="13498"/>
                  </a:lnTo>
                  <a:lnTo>
                    <a:pt x="1770" y="13492"/>
                  </a:lnTo>
                  <a:lnTo>
                    <a:pt x="1735" y="13487"/>
                  </a:lnTo>
                  <a:lnTo>
                    <a:pt x="1703" y="13480"/>
                  </a:lnTo>
                  <a:lnTo>
                    <a:pt x="1670" y="13471"/>
                  </a:lnTo>
                  <a:lnTo>
                    <a:pt x="1638" y="13464"/>
                  </a:lnTo>
                  <a:lnTo>
                    <a:pt x="1549" y="13438"/>
                  </a:lnTo>
                  <a:lnTo>
                    <a:pt x="1520" y="13427"/>
                  </a:lnTo>
                  <a:lnTo>
                    <a:pt x="1493" y="13416"/>
                  </a:lnTo>
                  <a:lnTo>
                    <a:pt x="1446" y="13394"/>
                  </a:lnTo>
                  <a:lnTo>
                    <a:pt x="1384" y="13358"/>
                  </a:lnTo>
                  <a:lnTo>
                    <a:pt x="1367" y="13345"/>
                  </a:lnTo>
                  <a:lnTo>
                    <a:pt x="1337" y="13318"/>
                  </a:lnTo>
                  <a:lnTo>
                    <a:pt x="1326" y="13304"/>
                  </a:lnTo>
                  <a:lnTo>
                    <a:pt x="1314" y="13290"/>
                  </a:lnTo>
                  <a:lnTo>
                    <a:pt x="1308" y="13274"/>
                  </a:lnTo>
                  <a:lnTo>
                    <a:pt x="1296" y="13259"/>
                  </a:lnTo>
                  <a:lnTo>
                    <a:pt x="1290" y="13230"/>
                  </a:lnTo>
                  <a:lnTo>
                    <a:pt x="1290" y="12485"/>
                  </a:lnTo>
                  <a:lnTo>
                    <a:pt x="1293" y="12468"/>
                  </a:lnTo>
                  <a:lnTo>
                    <a:pt x="1296" y="12454"/>
                  </a:lnTo>
                  <a:lnTo>
                    <a:pt x="1308" y="12439"/>
                  </a:lnTo>
                  <a:lnTo>
                    <a:pt x="1314" y="12426"/>
                  </a:lnTo>
                  <a:lnTo>
                    <a:pt x="1326" y="12410"/>
                  </a:lnTo>
                  <a:lnTo>
                    <a:pt x="1337" y="12397"/>
                  </a:lnTo>
                  <a:lnTo>
                    <a:pt x="1352" y="12382"/>
                  </a:lnTo>
                  <a:lnTo>
                    <a:pt x="1367" y="12370"/>
                  </a:lnTo>
                  <a:lnTo>
                    <a:pt x="1384" y="12356"/>
                  </a:lnTo>
                  <a:lnTo>
                    <a:pt x="1446" y="12320"/>
                  </a:lnTo>
                  <a:lnTo>
                    <a:pt x="1470" y="12308"/>
                  </a:lnTo>
                  <a:lnTo>
                    <a:pt x="1493" y="12297"/>
                  </a:lnTo>
                  <a:lnTo>
                    <a:pt x="1520" y="12286"/>
                  </a:lnTo>
                  <a:lnTo>
                    <a:pt x="1549" y="12277"/>
                  </a:lnTo>
                  <a:lnTo>
                    <a:pt x="1608" y="12258"/>
                  </a:lnTo>
                  <a:lnTo>
                    <a:pt x="1638" y="12249"/>
                  </a:lnTo>
                  <a:lnTo>
                    <a:pt x="1703" y="12235"/>
                  </a:lnTo>
                  <a:lnTo>
                    <a:pt x="1735" y="12229"/>
                  </a:lnTo>
                  <a:lnTo>
                    <a:pt x="1770" y="12221"/>
                  </a:lnTo>
                  <a:lnTo>
                    <a:pt x="1806" y="12216"/>
                  </a:lnTo>
                  <a:lnTo>
                    <a:pt x="1844" y="12212"/>
                  </a:lnTo>
                  <a:lnTo>
                    <a:pt x="1879" y="12208"/>
                  </a:lnTo>
                  <a:lnTo>
                    <a:pt x="1918" y="12204"/>
                  </a:lnTo>
                  <a:lnTo>
                    <a:pt x="1956" y="12202"/>
                  </a:lnTo>
                  <a:lnTo>
                    <a:pt x="1997" y="12199"/>
                  </a:lnTo>
                  <a:lnTo>
                    <a:pt x="2035" y="12198"/>
                  </a:lnTo>
                  <a:lnTo>
                    <a:pt x="2077" y="12198"/>
                  </a:lnTo>
                  <a:close/>
                  <a:moveTo>
                    <a:pt x="2077" y="10760"/>
                  </a:moveTo>
                  <a:lnTo>
                    <a:pt x="19565" y="10760"/>
                  </a:lnTo>
                  <a:lnTo>
                    <a:pt x="19603" y="10761"/>
                  </a:lnTo>
                  <a:lnTo>
                    <a:pt x="19644" y="10763"/>
                  </a:lnTo>
                  <a:lnTo>
                    <a:pt x="19682" y="10765"/>
                  </a:lnTo>
                  <a:lnTo>
                    <a:pt x="19721" y="10768"/>
                  </a:lnTo>
                  <a:lnTo>
                    <a:pt x="19759" y="10773"/>
                  </a:lnTo>
                  <a:lnTo>
                    <a:pt x="19794" y="10778"/>
                  </a:lnTo>
                  <a:lnTo>
                    <a:pt x="19830" y="10784"/>
                  </a:lnTo>
                  <a:lnTo>
                    <a:pt x="19865" y="10789"/>
                  </a:lnTo>
                  <a:lnTo>
                    <a:pt x="19897" y="10796"/>
                  </a:lnTo>
                  <a:lnTo>
                    <a:pt x="19930" y="10802"/>
                  </a:lnTo>
                  <a:lnTo>
                    <a:pt x="19962" y="10811"/>
                  </a:lnTo>
                  <a:lnTo>
                    <a:pt x="19998" y="10819"/>
                  </a:lnTo>
                  <a:lnTo>
                    <a:pt x="20027" y="10828"/>
                  </a:lnTo>
                  <a:lnTo>
                    <a:pt x="20057" y="10838"/>
                  </a:lnTo>
                  <a:lnTo>
                    <a:pt x="20080" y="10849"/>
                  </a:lnTo>
                  <a:lnTo>
                    <a:pt x="20107" y="10858"/>
                  </a:lnTo>
                  <a:lnTo>
                    <a:pt x="20130" y="10869"/>
                  </a:lnTo>
                  <a:lnTo>
                    <a:pt x="20157" y="10882"/>
                  </a:lnTo>
                  <a:lnTo>
                    <a:pt x="20198" y="10906"/>
                  </a:lnTo>
                  <a:lnTo>
                    <a:pt x="20216" y="10918"/>
                  </a:lnTo>
                  <a:lnTo>
                    <a:pt x="20236" y="10931"/>
                  </a:lnTo>
                  <a:lnTo>
                    <a:pt x="20251" y="10945"/>
                  </a:lnTo>
                  <a:lnTo>
                    <a:pt x="20263" y="10958"/>
                  </a:lnTo>
                  <a:lnTo>
                    <a:pt x="20277" y="10972"/>
                  </a:lnTo>
                  <a:lnTo>
                    <a:pt x="20286" y="10986"/>
                  </a:lnTo>
                  <a:lnTo>
                    <a:pt x="20298" y="11000"/>
                  </a:lnTo>
                  <a:lnTo>
                    <a:pt x="20304" y="11014"/>
                  </a:lnTo>
                  <a:lnTo>
                    <a:pt x="20307" y="11031"/>
                  </a:lnTo>
                  <a:lnTo>
                    <a:pt x="20313" y="11060"/>
                  </a:lnTo>
                  <a:lnTo>
                    <a:pt x="20313" y="11775"/>
                  </a:lnTo>
                  <a:lnTo>
                    <a:pt x="20310" y="11791"/>
                  </a:lnTo>
                  <a:lnTo>
                    <a:pt x="20307" y="11805"/>
                  </a:lnTo>
                  <a:lnTo>
                    <a:pt x="20304" y="11821"/>
                  </a:lnTo>
                  <a:lnTo>
                    <a:pt x="20298" y="11836"/>
                  </a:lnTo>
                  <a:lnTo>
                    <a:pt x="20286" y="11850"/>
                  </a:lnTo>
                  <a:lnTo>
                    <a:pt x="20277" y="11865"/>
                  </a:lnTo>
                  <a:lnTo>
                    <a:pt x="20263" y="11878"/>
                  </a:lnTo>
                  <a:lnTo>
                    <a:pt x="20251" y="11892"/>
                  </a:lnTo>
                  <a:lnTo>
                    <a:pt x="20236" y="11906"/>
                  </a:lnTo>
                  <a:lnTo>
                    <a:pt x="20216" y="11920"/>
                  </a:lnTo>
                  <a:lnTo>
                    <a:pt x="20198" y="11932"/>
                  </a:lnTo>
                  <a:lnTo>
                    <a:pt x="20157" y="11956"/>
                  </a:lnTo>
                  <a:lnTo>
                    <a:pt x="20080" y="11988"/>
                  </a:lnTo>
                  <a:lnTo>
                    <a:pt x="20057" y="11999"/>
                  </a:lnTo>
                  <a:lnTo>
                    <a:pt x="20027" y="12008"/>
                  </a:lnTo>
                  <a:lnTo>
                    <a:pt x="19998" y="12017"/>
                  </a:lnTo>
                  <a:lnTo>
                    <a:pt x="19962" y="12025"/>
                  </a:lnTo>
                  <a:lnTo>
                    <a:pt x="19930" y="12033"/>
                  </a:lnTo>
                  <a:lnTo>
                    <a:pt x="19897" y="12041"/>
                  </a:lnTo>
                  <a:lnTo>
                    <a:pt x="19865" y="12047"/>
                  </a:lnTo>
                  <a:lnTo>
                    <a:pt x="19830" y="12053"/>
                  </a:lnTo>
                  <a:lnTo>
                    <a:pt x="19759" y="12063"/>
                  </a:lnTo>
                  <a:lnTo>
                    <a:pt x="19721" y="12068"/>
                  </a:lnTo>
                  <a:lnTo>
                    <a:pt x="19644" y="12073"/>
                  </a:lnTo>
                  <a:lnTo>
                    <a:pt x="19603" y="12075"/>
                  </a:lnTo>
                  <a:lnTo>
                    <a:pt x="19565" y="12077"/>
                  </a:lnTo>
                  <a:lnTo>
                    <a:pt x="2035" y="12077"/>
                  </a:lnTo>
                  <a:lnTo>
                    <a:pt x="1997" y="12075"/>
                  </a:lnTo>
                  <a:lnTo>
                    <a:pt x="1956" y="12073"/>
                  </a:lnTo>
                  <a:lnTo>
                    <a:pt x="1879" y="12068"/>
                  </a:lnTo>
                  <a:lnTo>
                    <a:pt x="1844" y="12063"/>
                  </a:lnTo>
                  <a:lnTo>
                    <a:pt x="1806" y="12058"/>
                  </a:lnTo>
                  <a:lnTo>
                    <a:pt x="1770" y="12053"/>
                  </a:lnTo>
                  <a:lnTo>
                    <a:pt x="1735" y="12047"/>
                  </a:lnTo>
                  <a:lnTo>
                    <a:pt x="1703" y="12041"/>
                  </a:lnTo>
                  <a:lnTo>
                    <a:pt x="1670" y="12033"/>
                  </a:lnTo>
                  <a:lnTo>
                    <a:pt x="1638" y="12025"/>
                  </a:lnTo>
                  <a:lnTo>
                    <a:pt x="1579" y="12008"/>
                  </a:lnTo>
                  <a:lnTo>
                    <a:pt x="1549" y="11999"/>
                  </a:lnTo>
                  <a:lnTo>
                    <a:pt x="1520" y="11988"/>
                  </a:lnTo>
                  <a:lnTo>
                    <a:pt x="1470" y="11967"/>
                  </a:lnTo>
                  <a:lnTo>
                    <a:pt x="1446" y="11956"/>
                  </a:lnTo>
                  <a:lnTo>
                    <a:pt x="1384" y="11920"/>
                  </a:lnTo>
                  <a:lnTo>
                    <a:pt x="1367" y="11906"/>
                  </a:lnTo>
                  <a:lnTo>
                    <a:pt x="1352" y="11892"/>
                  </a:lnTo>
                  <a:lnTo>
                    <a:pt x="1337" y="11878"/>
                  </a:lnTo>
                  <a:lnTo>
                    <a:pt x="1326" y="11865"/>
                  </a:lnTo>
                  <a:lnTo>
                    <a:pt x="1314" y="11850"/>
                  </a:lnTo>
                  <a:lnTo>
                    <a:pt x="1308" y="11836"/>
                  </a:lnTo>
                  <a:lnTo>
                    <a:pt x="1296" y="11821"/>
                  </a:lnTo>
                  <a:lnTo>
                    <a:pt x="1293" y="11805"/>
                  </a:lnTo>
                  <a:lnTo>
                    <a:pt x="1290" y="11791"/>
                  </a:lnTo>
                  <a:lnTo>
                    <a:pt x="1290" y="11046"/>
                  </a:lnTo>
                  <a:lnTo>
                    <a:pt x="1293" y="11031"/>
                  </a:lnTo>
                  <a:lnTo>
                    <a:pt x="1296" y="11014"/>
                  </a:lnTo>
                  <a:lnTo>
                    <a:pt x="1308" y="11000"/>
                  </a:lnTo>
                  <a:lnTo>
                    <a:pt x="1314" y="10986"/>
                  </a:lnTo>
                  <a:lnTo>
                    <a:pt x="1326" y="10972"/>
                  </a:lnTo>
                  <a:lnTo>
                    <a:pt x="1337" y="10958"/>
                  </a:lnTo>
                  <a:lnTo>
                    <a:pt x="1367" y="10931"/>
                  </a:lnTo>
                  <a:lnTo>
                    <a:pt x="1384" y="10918"/>
                  </a:lnTo>
                  <a:lnTo>
                    <a:pt x="1446" y="10882"/>
                  </a:lnTo>
                  <a:lnTo>
                    <a:pt x="1470" y="10869"/>
                  </a:lnTo>
                  <a:lnTo>
                    <a:pt x="1493" y="10858"/>
                  </a:lnTo>
                  <a:lnTo>
                    <a:pt x="1520" y="10849"/>
                  </a:lnTo>
                  <a:lnTo>
                    <a:pt x="1549" y="10838"/>
                  </a:lnTo>
                  <a:lnTo>
                    <a:pt x="1579" y="10828"/>
                  </a:lnTo>
                  <a:lnTo>
                    <a:pt x="1638" y="10811"/>
                  </a:lnTo>
                  <a:lnTo>
                    <a:pt x="1670" y="10802"/>
                  </a:lnTo>
                  <a:lnTo>
                    <a:pt x="1703" y="10796"/>
                  </a:lnTo>
                  <a:lnTo>
                    <a:pt x="1735" y="10789"/>
                  </a:lnTo>
                  <a:lnTo>
                    <a:pt x="1770" y="10784"/>
                  </a:lnTo>
                  <a:lnTo>
                    <a:pt x="1806" y="10778"/>
                  </a:lnTo>
                  <a:lnTo>
                    <a:pt x="1844" y="10773"/>
                  </a:lnTo>
                  <a:lnTo>
                    <a:pt x="1879" y="10768"/>
                  </a:lnTo>
                  <a:lnTo>
                    <a:pt x="1918" y="10765"/>
                  </a:lnTo>
                  <a:lnTo>
                    <a:pt x="1956" y="10763"/>
                  </a:lnTo>
                  <a:lnTo>
                    <a:pt x="1997" y="10761"/>
                  </a:lnTo>
                  <a:lnTo>
                    <a:pt x="2035" y="10760"/>
                  </a:lnTo>
                  <a:lnTo>
                    <a:pt x="2077" y="10760"/>
                  </a:lnTo>
                  <a:close/>
                  <a:moveTo>
                    <a:pt x="2077" y="9320"/>
                  </a:moveTo>
                  <a:lnTo>
                    <a:pt x="19565" y="9320"/>
                  </a:lnTo>
                  <a:lnTo>
                    <a:pt x="19603" y="9321"/>
                  </a:lnTo>
                  <a:lnTo>
                    <a:pt x="19644" y="9324"/>
                  </a:lnTo>
                  <a:lnTo>
                    <a:pt x="19682" y="9328"/>
                  </a:lnTo>
                  <a:lnTo>
                    <a:pt x="19721" y="9330"/>
                  </a:lnTo>
                  <a:lnTo>
                    <a:pt x="19759" y="9334"/>
                  </a:lnTo>
                  <a:lnTo>
                    <a:pt x="19794" y="9340"/>
                  </a:lnTo>
                  <a:lnTo>
                    <a:pt x="19830" y="9345"/>
                  </a:lnTo>
                  <a:lnTo>
                    <a:pt x="19865" y="9351"/>
                  </a:lnTo>
                  <a:lnTo>
                    <a:pt x="19897" y="9357"/>
                  </a:lnTo>
                  <a:lnTo>
                    <a:pt x="19930" y="9365"/>
                  </a:lnTo>
                  <a:lnTo>
                    <a:pt x="19962" y="9371"/>
                  </a:lnTo>
                  <a:lnTo>
                    <a:pt x="19998" y="9381"/>
                  </a:lnTo>
                  <a:lnTo>
                    <a:pt x="20057" y="9398"/>
                  </a:lnTo>
                  <a:lnTo>
                    <a:pt x="20080" y="9409"/>
                  </a:lnTo>
                  <a:lnTo>
                    <a:pt x="20107" y="9419"/>
                  </a:lnTo>
                  <a:lnTo>
                    <a:pt x="20130" y="9431"/>
                  </a:lnTo>
                  <a:lnTo>
                    <a:pt x="20157" y="9442"/>
                  </a:lnTo>
                  <a:lnTo>
                    <a:pt x="20198" y="9466"/>
                  </a:lnTo>
                  <a:lnTo>
                    <a:pt x="20216" y="9478"/>
                  </a:lnTo>
                  <a:lnTo>
                    <a:pt x="20236" y="9492"/>
                  </a:lnTo>
                  <a:lnTo>
                    <a:pt x="20251" y="9505"/>
                  </a:lnTo>
                  <a:lnTo>
                    <a:pt x="20263" y="9519"/>
                  </a:lnTo>
                  <a:lnTo>
                    <a:pt x="20277" y="9532"/>
                  </a:lnTo>
                  <a:lnTo>
                    <a:pt x="20286" y="9548"/>
                  </a:lnTo>
                  <a:lnTo>
                    <a:pt x="20298" y="9562"/>
                  </a:lnTo>
                  <a:lnTo>
                    <a:pt x="20304" y="9577"/>
                  </a:lnTo>
                  <a:lnTo>
                    <a:pt x="20310" y="9606"/>
                  </a:lnTo>
                  <a:lnTo>
                    <a:pt x="20313" y="9622"/>
                  </a:lnTo>
                  <a:lnTo>
                    <a:pt x="20313" y="10336"/>
                  </a:lnTo>
                  <a:lnTo>
                    <a:pt x="20310" y="10352"/>
                  </a:lnTo>
                  <a:lnTo>
                    <a:pt x="20304" y="10381"/>
                  </a:lnTo>
                  <a:lnTo>
                    <a:pt x="20298" y="10396"/>
                  </a:lnTo>
                  <a:lnTo>
                    <a:pt x="20286" y="10412"/>
                  </a:lnTo>
                  <a:lnTo>
                    <a:pt x="20277" y="10426"/>
                  </a:lnTo>
                  <a:lnTo>
                    <a:pt x="20263" y="10440"/>
                  </a:lnTo>
                  <a:lnTo>
                    <a:pt x="20251" y="10453"/>
                  </a:lnTo>
                  <a:lnTo>
                    <a:pt x="20236" y="10467"/>
                  </a:lnTo>
                  <a:lnTo>
                    <a:pt x="20216" y="10480"/>
                  </a:lnTo>
                  <a:lnTo>
                    <a:pt x="20198" y="10492"/>
                  </a:lnTo>
                  <a:lnTo>
                    <a:pt x="20157" y="10516"/>
                  </a:lnTo>
                  <a:lnTo>
                    <a:pt x="20130" y="10527"/>
                  </a:lnTo>
                  <a:lnTo>
                    <a:pt x="20107" y="10540"/>
                  </a:lnTo>
                  <a:lnTo>
                    <a:pt x="20080" y="10549"/>
                  </a:lnTo>
                  <a:lnTo>
                    <a:pt x="20057" y="10560"/>
                  </a:lnTo>
                  <a:lnTo>
                    <a:pt x="19998" y="10577"/>
                  </a:lnTo>
                  <a:lnTo>
                    <a:pt x="19962" y="10587"/>
                  </a:lnTo>
                  <a:lnTo>
                    <a:pt x="19897" y="10602"/>
                  </a:lnTo>
                  <a:lnTo>
                    <a:pt x="19865" y="10608"/>
                  </a:lnTo>
                  <a:lnTo>
                    <a:pt x="19830" y="10614"/>
                  </a:lnTo>
                  <a:lnTo>
                    <a:pt x="19794" y="10619"/>
                  </a:lnTo>
                  <a:lnTo>
                    <a:pt x="19759" y="10625"/>
                  </a:lnTo>
                  <a:lnTo>
                    <a:pt x="19721" y="10628"/>
                  </a:lnTo>
                  <a:lnTo>
                    <a:pt x="19682" y="10631"/>
                  </a:lnTo>
                  <a:lnTo>
                    <a:pt x="19644" y="10635"/>
                  </a:lnTo>
                  <a:lnTo>
                    <a:pt x="19603" y="10637"/>
                  </a:lnTo>
                  <a:lnTo>
                    <a:pt x="19565" y="10638"/>
                  </a:lnTo>
                  <a:lnTo>
                    <a:pt x="2035" y="10638"/>
                  </a:lnTo>
                  <a:lnTo>
                    <a:pt x="1997" y="10637"/>
                  </a:lnTo>
                  <a:lnTo>
                    <a:pt x="1956" y="10635"/>
                  </a:lnTo>
                  <a:lnTo>
                    <a:pt x="1918" y="10631"/>
                  </a:lnTo>
                  <a:lnTo>
                    <a:pt x="1879" y="10628"/>
                  </a:lnTo>
                  <a:lnTo>
                    <a:pt x="1844" y="10625"/>
                  </a:lnTo>
                  <a:lnTo>
                    <a:pt x="1806" y="10619"/>
                  </a:lnTo>
                  <a:lnTo>
                    <a:pt x="1770" y="10614"/>
                  </a:lnTo>
                  <a:lnTo>
                    <a:pt x="1735" y="10608"/>
                  </a:lnTo>
                  <a:lnTo>
                    <a:pt x="1703" y="10602"/>
                  </a:lnTo>
                  <a:lnTo>
                    <a:pt x="1638" y="10587"/>
                  </a:lnTo>
                  <a:lnTo>
                    <a:pt x="1608" y="10577"/>
                  </a:lnTo>
                  <a:lnTo>
                    <a:pt x="1549" y="10560"/>
                  </a:lnTo>
                  <a:lnTo>
                    <a:pt x="1520" y="10549"/>
                  </a:lnTo>
                  <a:lnTo>
                    <a:pt x="1493" y="10540"/>
                  </a:lnTo>
                  <a:lnTo>
                    <a:pt x="1470" y="10527"/>
                  </a:lnTo>
                  <a:lnTo>
                    <a:pt x="1446" y="10516"/>
                  </a:lnTo>
                  <a:lnTo>
                    <a:pt x="1384" y="10480"/>
                  </a:lnTo>
                  <a:lnTo>
                    <a:pt x="1367" y="10467"/>
                  </a:lnTo>
                  <a:lnTo>
                    <a:pt x="1337" y="10440"/>
                  </a:lnTo>
                  <a:lnTo>
                    <a:pt x="1326" y="10426"/>
                  </a:lnTo>
                  <a:lnTo>
                    <a:pt x="1314" y="10412"/>
                  </a:lnTo>
                  <a:lnTo>
                    <a:pt x="1308" y="10396"/>
                  </a:lnTo>
                  <a:lnTo>
                    <a:pt x="1296" y="10381"/>
                  </a:lnTo>
                  <a:lnTo>
                    <a:pt x="1290" y="10352"/>
                  </a:lnTo>
                  <a:lnTo>
                    <a:pt x="1290" y="9606"/>
                  </a:lnTo>
                  <a:lnTo>
                    <a:pt x="1296" y="9577"/>
                  </a:lnTo>
                  <a:lnTo>
                    <a:pt x="1308" y="9562"/>
                  </a:lnTo>
                  <a:lnTo>
                    <a:pt x="1314" y="9548"/>
                  </a:lnTo>
                  <a:lnTo>
                    <a:pt x="1326" y="9532"/>
                  </a:lnTo>
                  <a:lnTo>
                    <a:pt x="1337" y="9519"/>
                  </a:lnTo>
                  <a:lnTo>
                    <a:pt x="1367" y="9492"/>
                  </a:lnTo>
                  <a:lnTo>
                    <a:pt x="1384" y="9478"/>
                  </a:lnTo>
                  <a:lnTo>
                    <a:pt x="1446" y="9442"/>
                  </a:lnTo>
                  <a:lnTo>
                    <a:pt x="1470" y="9431"/>
                  </a:lnTo>
                  <a:lnTo>
                    <a:pt x="1493" y="9419"/>
                  </a:lnTo>
                  <a:lnTo>
                    <a:pt x="1520" y="9409"/>
                  </a:lnTo>
                  <a:lnTo>
                    <a:pt x="1549" y="9398"/>
                  </a:lnTo>
                  <a:lnTo>
                    <a:pt x="1608" y="9381"/>
                  </a:lnTo>
                  <a:lnTo>
                    <a:pt x="1638" y="9371"/>
                  </a:lnTo>
                  <a:lnTo>
                    <a:pt x="1670" y="9365"/>
                  </a:lnTo>
                  <a:lnTo>
                    <a:pt x="1703" y="9357"/>
                  </a:lnTo>
                  <a:lnTo>
                    <a:pt x="1735" y="9351"/>
                  </a:lnTo>
                  <a:lnTo>
                    <a:pt x="1770" y="9345"/>
                  </a:lnTo>
                  <a:lnTo>
                    <a:pt x="1806" y="9340"/>
                  </a:lnTo>
                  <a:lnTo>
                    <a:pt x="1844" y="9334"/>
                  </a:lnTo>
                  <a:lnTo>
                    <a:pt x="1879" y="9330"/>
                  </a:lnTo>
                  <a:lnTo>
                    <a:pt x="1918" y="9328"/>
                  </a:lnTo>
                  <a:lnTo>
                    <a:pt x="1956" y="9324"/>
                  </a:lnTo>
                  <a:lnTo>
                    <a:pt x="1997" y="9321"/>
                  </a:lnTo>
                  <a:lnTo>
                    <a:pt x="2035" y="9320"/>
                  </a:lnTo>
                  <a:lnTo>
                    <a:pt x="2077" y="9320"/>
                  </a:lnTo>
                  <a:close/>
                  <a:moveTo>
                    <a:pt x="2077" y="7882"/>
                  </a:moveTo>
                  <a:lnTo>
                    <a:pt x="19565" y="7882"/>
                  </a:lnTo>
                  <a:lnTo>
                    <a:pt x="19603" y="7883"/>
                  </a:lnTo>
                  <a:lnTo>
                    <a:pt x="19644" y="7886"/>
                  </a:lnTo>
                  <a:lnTo>
                    <a:pt x="19721" y="7890"/>
                  </a:lnTo>
                  <a:lnTo>
                    <a:pt x="19759" y="7895"/>
                  </a:lnTo>
                  <a:lnTo>
                    <a:pt x="19794" y="7900"/>
                  </a:lnTo>
                  <a:lnTo>
                    <a:pt x="19830" y="7906"/>
                  </a:lnTo>
                  <a:lnTo>
                    <a:pt x="19865" y="7911"/>
                  </a:lnTo>
                  <a:lnTo>
                    <a:pt x="19897" y="7917"/>
                  </a:lnTo>
                  <a:lnTo>
                    <a:pt x="19930" y="7926"/>
                  </a:lnTo>
                  <a:lnTo>
                    <a:pt x="19962" y="7933"/>
                  </a:lnTo>
                  <a:lnTo>
                    <a:pt x="19998" y="7941"/>
                  </a:lnTo>
                  <a:lnTo>
                    <a:pt x="20027" y="7950"/>
                  </a:lnTo>
                  <a:lnTo>
                    <a:pt x="20057" y="7960"/>
                  </a:lnTo>
                  <a:lnTo>
                    <a:pt x="20080" y="7971"/>
                  </a:lnTo>
                  <a:lnTo>
                    <a:pt x="20107" y="7982"/>
                  </a:lnTo>
                  <a:lnTo>
                    <a:pt x="20130" y="7993"/>
                  </a:lnTo>
                  <a:lnTo>
                    <a:pt x="20157" y="8002"/>
                  </a:lnTo>
                  <a:lnTo>
                    <a:pt x="20198" y="8027"/>
                  </a:lnTo>
                  <a:lnTo>
                    <a:pt x="20216" y="8039"/>
                  </a:lnTo>
                  <a:lnTo>
                    <a:pt x="20236" y="8052"/>
                  </a:lnTo>
                  <a:lnTo>
                    <a:pt x="20251" y="8067"/>
                  </a:lnTo>
                  <a:lnTo>
                    <a:pt x="20263" y="8080"/>
                  </a:lnTo>
                  <a:lnTo>
                    <a:pt x="20277" y="8094"/>
                  </a:lnTo>
                  <a:lnTo>
                    <a:pt x="20286" y="8108"/>
                  </a:lnTo>
                  <a:lnTo>
                    <a:pt x="20298" y="8123"/>
                  </a:lnTo>
                  <a:lnTo>
                    <a:pt x="20304" y="8137"/>
                  </a:lnTo>
                  <a:lnTo>
                    <a:pt x="20307" y="8153"/>
                  </a:lnTo>
                  <a:lnTo>
                    <a:pt x="20310" y="8168"/>
                  </a:lnTo>
                  <a:lnTo>
                    <a:pt x="20313" y="8184"/>
                  </a:lnTo>
                  <a:lnTo>
                    <a:pt x="20313" y="8898"/>
                  </a:lnTo>
                  <a:lnTo>
                    <a:pt x="20307" y="8927"/>
                  </a:lnTo>
                  <a:lnTo>
                    <a:pt x="20304" y="8944"/>
                  </a:lnTo>
                  <a:lnTo>
                    <a:pt x="20298" y="8959"/>
                  </a:lnTo>
                  <a:lnTo>
                    <a:pt x="20286" y="8972"/>
                  </a:lnTo>
                  <a:lnTo>
                    <a:pt x="20277" y="8987"/>
                  </a:lnTo>
                  <a:lnTo>
                    <a:pt x="20263" y="9000"/>
                  </a:lnTo>
                  <a:lnTo>
                    <a:pt x="20251" y="9014"/>
                  </a:lnTo>
                  <a:lnTo>
                    <a:pt x="20236" y="9027"/>
                  </a:lnTo>
                  <a:lnTo>
                    <a:pt x="20216" y="9040"/>
                  </a:lnTo>
                  <a:lnTo>
                    <a:pt x="20198" y="9053"/>
                  </a:lnTo>
                  <a:lnTo>
                    <a:pt x="20157" y="9077"/>
                  </a:lnTo>
                  <a:lnTo>
                    <a:pt x="20130" y="9089"/>
                  </a:lnTo>
                  <a:lnTo>
                    <a:pt x="20107" y="9100"/>
                  </a:lnTo>
                  <a:lnTo>
                    <a:pt x="20080" y="9110"/>
                  </a:lnTo>
                  <a:lnTo>
                    <a:pt x="20057" y="9121"/>
                  </a:lnTo>
                  <a:lnTo>
                    <a:pt x="20027" y="9130"/>
                  </a:lnTo>
                  <a:lnTo>
                    <a:pt x="19998" y="9139"/>
                  </a:lnTo>
                  <a:lnTo>
                    <a:pt x="19962" y="9147"/>
                  </a:lnTo>
                  <a:lnTo>
                    <a:pt x="19930" y="9156"/>
                  </a:lnTo>
                  <a:lnTo>
                    <a:pt x="19897" y="9162"/>
                  </a:lnTo>
                  <a:lnTo>
                    <a:pt x="19865" y="9169"/>
                  </a:lnTo>
                  <a:lnTo>
                    <a:pt x="19830" y="9174"/>
                  </a:lnTo>
                  <a:lnTo>
                    <a:pt x="19794" y="9180"/>
                  </a:lnTo>
                  <a:lnTo>
                    <a:pt x="19759" y="9185"/>
                  </a:lnTo>
                  <a:lnTo>
                    <a:pt x="19721" y="9190"/>
                  </a:lnTo>
                  <a:lnTo>
                    <a:pt x="19644" y="9195"/>
                  </a:lnTo>
                  <a:lnTo>
                    <a:pt x="19603" y="9197"/>
                  </a:lnTo>
                  <a:lnTo>
                    <a:pt x="19565" y="9199"/>
                  </a:lnTo>
                  <a:lnTo>
                    <a:pt x="2035" y="9199"/>
                  </a:lnTo>
                  <a:lnTo>
                    <a:pt x="1997" y="9197"/>
                  </a:lnTo>
                  <a:lnTo>
                    <a:pt x="1956" y="9195"/>
                  </a:lnTo>
                  <a:lnTo>
                    <a:pt x="1879" y="9190"/>
                  </a:lnTo>
                  <a:lnTo>
                    <a:pt x="1844" y="9185"/>
                  </a:lnTo>
                  <a:lnTo>
                    <a:pt x="1806" y="9180"/>
                  </a:lnTo>
                  <a:lnTo>
                    <a:pt x="1770" y="9174"/>
                  </a:lnTo>
                  <a:lnTo>
                    <a:pt x="1735" y="9169"/>
                  </a:lnTo>
                  <a:lnTo>
                    <a:pt x="1703" y="9162"/>
                  </a:lnTo>
                  <a:lnTo>
                    <a:pt x="1670" y="9156"/>
                  </a:lnTo>
                  <a:lnTo>
                    <a:pt x="1638" y="9147"/>
                  </a:lnTo>
                  <a:lnTo>
                    <a:pt x="1579" y="9130"/>
                  </a:lnTo>
                  <a:lnTo>
                    <a:pt x="1549" y="9121"/>
                  </a:lnTo>
                  <a:lnTo>
                    <a:pt x="1520" y="9110"/>
                  </a:lnTo>
                  <a:lnTo>
                    <a:pt x="1493" y="9100"/>
                  </a:lnTo>
                  <a:lnTo>
                    <a:pt x="1470" y="9089"/>
                  </a:lnTo>
                  <a:lnTo>
                    <a:pt x="1446" y="9077"/>
                  </a:lnTo>
                  <a:lnTo>
                    <a:pt x="1384" y="9040"/>
                  </a:lnTo>
                  <a:lnTo>
                    <a:pt x="1367" y="9027"/>
                  </a:lnTo>
                  <a:lnTo>
                    <a:pt x="1337" y="9000"/>
                  </a:lnTo>
                  <a:lnTo>
                    <a:pt x="1326" y="8987"/>
                  </a:lnTo>
                  <a:lnTo>
                    <a:pt x="1314" y="8972"/>
                  </a:lnTo>
                  <a:lnTo>
                    <a:pt x="1308" y="8959"/>
                  </a:lnTo>
                  <a:lnTo>
                    <a:pt x="1296" y="8944"/>
                  </a:lnTo>
                  <a:lnTo>
                    <a:pt x="1293" y="8927"/>
                  </a:lnTo>
                  <a:lnTo>
                    <a:pt x="1290" y="8913"/>
                  </a:lnTo>
                  <a:lnTo>
                    <a:pt x="1290" y="8168"/>
                  </a:lnTo>
                  <a:lnTo>
                    <a:pt x="1293" y="8153"/>
                  </a:lnTo>
                  <a:lnTo>
                    <a:pt x="1296" y="8137"/>
                  </a:lnTo>
                  <a:lnTo>
                    <a:pt x="1308" y="8123"/>
                  </a:lnTo>
                  <a:lnTo>
                    <a:pt x="1314" y="8108"/>
                  </a:lnTo>
                  <a:lnTo>
                    <a:pt x="1326" y="8094"/>
                  </a:lnTo>
                  <a:lnTo>
                    <a:pt x="1337" y="8080"/>
                  </a:lnTo>
                  <a:lnTo>
                    <a:pt x="1352" y="8067"/>
                  </a:lnTo>
                  <a:lnTo>
                    <a:pt x="1367" y="8052"/>
                  </a:lnTo>
                  <a:lnTo>
                    <a:pt x="1384" y="8039"/>
                  </a:lnTo>
                  <a:lnTo>
                    <a:pt x="1446" y="8002"/>
                  </a:lnTo>
                  <a:lnTo>
                    <a:pt x="1470" y="7993"/>
                  </a:lnTo>
                  <a:lnTo>
                    <a:pt x="1493" y="7982"/>
                  </a:lnTo>
                  <a:lnTo>
                    <a:pt x="1520" y="7971"/>
                  </a:lnTo>
                  <a:lnTo>
                    <a:pt x="1549" y="7960"/>
                  </a:lnTo>
                  <a:lnTo>
                    <a:pt x="1579" y="7950"/>
                  </a:lnTo>
                  <a:lnTo>
                    <a:pt x="1638" y="7933"/>
                  </a:lnTo>
                  <a:lnTo>
                    <a:pt x="1670" y="7926"/>
                  </a:lnTo>
                  <a:lnTo>
                    <a:pt x="1703" y="7917"/>
                  </a:lnTo>
                  <a:lnTo>
                    <a:pt x="1735" y="7911"/>
                  </a:lnTo>
                  <a:lnTo>
                    <a:pt x="1770" y="7906"/>
                  </a:lnTo>
                  <a:lnTo>
                    <a:pt x="1806" y="7900"/>
                  </a:lnTo>
                  <a:lnTo>
                    <a:pt x="1844" y="7895"/>
                  </a:lnTo>
                  <a:lnTo>
                    <a:pt x="1879" y="7890"/>
                  </a:lnTo>
                  <a:lnTo>
                    <a:pt x="1956" y="7886"/>
                  </a:lnTo>
                  <a:lnTo>
                    <a:pt x="1997" y="7883"/>
                  </a:lnTo>
                  <a:lnTo>
                    <a:pt x="2035" y="7882"/>
                  </a:lnTo>
                  <a:lnTo>
                    <a:pt x="2077" y="7882"/>
                  </a:lnTo>
                  <a:close/>
                  <a:moveTo>
                    <a:pt x="2077" y="6442"/>
                  </a:moveTo>
                  <a:lnTo>
                    <a:pt x="19526" y="6442"/>
                  </a:lnTo>
                  <a:lnTo>
                    <a:pt x="19565" y="6443"/>
                  </a:lnTo>
                  <a:lnTo>
                    <a:pt x="19603" y="6443"/>
                  </a:lnTo>
                  <a:lnTo>
                    <a:pt x="19644" y="6446"/>
                  </a:lnTo>
                  <a:lnTo>
                    <a:pt x="19682" y="6448"/>
                  </a:lnTo>
                  <a:lnTo>
                    <a:pt x="19759" y="6456"/>
                  </a:lnTo>
                  <a:lnTo>
                    <a:pt x="19794" y="6461"/>
                  </a:lnTo>
                  <a:lnTo>
                    <a:pt x="19830" y="6467"/>
                  </a:lnTo>
                  <a:lnTo>
                    <a:pt x="19865" y="6471"/>
                  </a:lnTo>
                  <a:lnTo>
                    <a:pt x="19897" y="6479"/>
                  </a:lnTo>
                  <a:lnTo>
                    <a:pt x="19930" y="6487"/>
                  </a:lnTo>
                  <a:lnTo>
                    <a:pt x="19962" y="6495"/>
                  </a:lnTo>
                  <a:lnTo>
                    <a:pt x="19998" y="6503"/>
                  </a:lnTo>
                  <a:lnTo>
                    <a:pt x="20057" y="6520"/>
                  </a:lnTo>
                  <a:lnTo>
                    <a:pt x="20080" y="6531"/>
                  </a:lnTo>
                  <a:lnTo>
                    <a:pt x="20107" y="6542"/>
                  </a:lnTo>
                  <a:lnTo>
                    <a:pt x="20130" y="6553"/>
                  </a:lnTo>
                  <a:lnTo>
                    <a:pt x="20157" y="6564"/>
                  </a:lnTo>
                  <a:lnTo>
                    <a:pt x="20198" y="6588"/>
                  </a:lnTo>
                  <a:lnTo>
                    <a:pt x="20216" y="6600"/>
                  </a:lnTo>
                  <a:lnTo>
                    <a:pt x="20236" y="6614"/>
                  </a:lnTo>
                  <a:lnTo>
                    <a:pt x="20251" y="6627"/>
                  </a:lnTo>
                  <a:lnTo>
                    <a:pt x="20263" y="6641"/>
                  </a:lnTo>
                  <a:lnTo>
                    <a:pt x="20277" y="6654"/>
                  </a:lnTo>
                  <a:lnTo>
                    <a:pt x="20286" y="6669"/>
                  </a:lnTo>
                  <a:lnTo>
                    <a:pt x="20298" y="6684"/>
                  </a:lnTo>
                  <a:lnTo>
                    <a:pt x="20304" y="6699"/>
                  </a:lnTo>
                  <a:lnTo>
                    <a:pt x="20310" y="6728"/>
                  </a:lnTo>
                  <a:lnTo>
                    <a:pt x="20313" y="6744"/>
                  </a:lnTo>
                  <a:lnTo>
                    <a:pt x="20313" y="7458"/>
                  </a:lnTo>
                  <a:lnTo>
                    <a:pt x="20307" y="7490"/>
                  </a:lnTo>
                  <a:lnTo>
                    <a:pt x="20304" y="7505"/>
                  </a:lnTo>
                  <a:lnTo>
                    <a:pt x="20298" y="7519"/>
                  </a:lnTo>
                  <a:lnTo>
                    <a:pt x="20286" y="7533"/>
                  </a:lnTo>
                  <a:lnTo>
                    <a:pt x="20277" y="7548"/>
                  </a:lnTo>
                  <a:lnTo>
                    <a:pt x="20263" y="7562"/>
                  </a:lnTo>
                  <a:lnTo>
                    <a:pt x="20251" y="7576"/>
                  </a:lnTo>
                  <a:lnTo>
                    <a:pt x="20236" y="7589"/>
                  </a:lnTo>
                  <a:lnTo>
                    <a:pt x="20216" y="7602"/>
                  </a:lnTo>
                  <a:lnTo>
                    <a:pt x="20198" y="7614"/>
                  </a:lnTo>
                  <a:lnTo>
                    <a:pt x="20157" y="7638"/>
                  </a:lnTo>
                  <a:lnTo>
                    <a:pt x="20130" y="7651"/>
                  </a:lnTo>
                  <a:lnTo>
                    <a:pt x="20107" y="7662"/>
                  </a:lnTo>
                  <a:lnTo>
                    <a:pt x="20080" y="7673"/>
                  </a:lnTo>
                  <a:lnTo>
                    <a:pt x="20057" y="7681"/>
                  </a:lnTo>
                  <a:lnTo>
                    <a:pt x="19998" y="7701"/>
                  </a:lnTo>
                  <a:lnTo>
                    <a:pt x="19962" y="7709"/>
                  </a:lnTo>
                  <a:lnTo>
                    <a:pt x="19897" y="7724"/>
                  </a:lnTo>
                  <a:lnTo>
                    <a:pt x="19865" y="7730"/>
                  </a:lnTo>
                  <a:lnTo>
                    <a:pt x="19830" y="7737"/>
                  </a:lnTo>
                  <a:lnTo>
                    <a:pt x="19759" y="7747"/>
                  </a:lnTo>
                  <a:lnTo>
                    <a:pt x="19682" y="7754"/>
                  </a:lnTo>
                  <a:lnTo>
                    <a:pt x="19644" y="7757"/>
                  </a:lnTo>
                  <a:lnTo>
                    <a:pt x="19603" y="7759"/>
                  </a:lnTo>
                  <a:lnTo>
                    <a:pt x="19565" y="7760"/>
                  </a:lnTo>
                  <a:lnTo>
                    <a:pt x="2035" y="7760"/>
                  </a:lnTo>
                  <a:lnTo>
                    <a:pt x="1997" y="7759"/>
                  </a:lnTo>
                  <a:lnTo>
                    <a:pt x="1956" y="7757"/>
                  </a:lnTo>
                  <a:lnTo>
                    <a:pt x="1918" y="7754"/>
                  </a:lnTo>
                  <a:lnTo>
                    <a:pt x="1879" y="7750"/>
                  </a:lnTo>
                  <a:lnTo>
                    <a:pt x="1844" y="7747"/>
                  </a:lnTo>
                  <a:lnTo>
                    <a:pt x="1806" y="7742"/>
                  </a:lnTo>
                  <a:lnTo>
                    <a:pt x="1770" y="7737"/>
                  </a:lnTo>
                  <a:lnTo>
                    <a:pt x="1735" y="7730"/>
                  </a:lnTo>
                  <a:lnTo>
                    <a:pt x="1703" y="7724"/>
                  </a:lnTo>
                  <a:lnTo>
                    <a:pt x="1638" y="7709"/>
                  </a:lnTo>
                  <a:lnTo>
                    <a:pt x="1608" y="7701"/>
                  </a:lnTo>
                  <a:lnTo>
                    <a:pt x="1549" y="7681"/>
                  </a:lnTo>
                  <a:lnTo>
                    <a:pt x="1520" y="7673"/>
                  </a:lnTo>
                  <a:lnTo>
                    <a:pt x="1493" y="7662"/>
                  </a:lnTo>
                  <a:lnTo>
                    <a:pt x="1470" y="7651"/>
                  </a:lnTo>
                  <a:lnTo>
                    <a:pt x="1446" y="7638"/>
                  </a:lnTo>
                  <a:lnTo>
                    <a:pt x="1384" y="7602"/>
                  </a:lnTo>
                  <a:lnTo>
                    <a:pt x="1367" y="7589"/>
                  </a:lnTo>
                  <a:lnTo>
                    <a:pt x="1352" y="7576"/>
                  </a:lnTo>
                  <a:lnTo>
                    <a:pt x="1337" y="7562"/>
                  </a:lnTo>
                  <a:lnTo>
                    <a:pt x="1326" y="7548"/>
                  </a:lnTo>
                  <a:lnTo>
                    <a:pt x="1314" y="7533"/>
                  </a:lnTo>
                  <a:lnTo>
                    <a:pt x="1308" y="7519"/>
                  </a:lnTo>
                  <a:lnTo>
                    <a:pt x="1296" y="7505"/>
                  </a:lnTo>
                  <a:lnTo>
                    <a:pt x="1293" y="7490"/>
                  </a:lnTo>
                  <a:lnTo>
                    <a:pt x="1290" y="7474"/>
                  </a:lnTo>
                  <a:lnTo>
                    <a:pt x="1290" y="6728"/>
                  </a:lnTo>
                  <a:lnTo>
                    <a:pt x="1296" y="6699"/>
                  </a:lnTo>
                  <a:lnTo>
                    <a:pt x="1308" y="6684"/>
                  </a:lnTo>
                  <a:lnTo>
                    <a:pt x="1314" y="6669"/>
                  </a:lnTo>
                  <a:lnTo>
                    <a:pt x="1326" y="6654"/>
                  </a:lnTo>
                  <a:lnTo>
                    <a:pt x="1337" y="6641"/>
                  </a:lnTo>
                  <a:lnTo>
                    <a:pt x="1367" y="6614"/>
                  </a:lnTo>
                  <a:lnTo>
                    <a:pt x="1384" y="6600"/>
                  </a:lnTo>
                  <a:lnTo>
                    <a:pt x="1446" y="6564"/>
                  </a:lnTo>
                  <a:lnTo>
                    <a:pt x="1493" y="6542"/>
                  </a:lnTo>
                  <a:lnTo>
                    <a:pt x="1520" y="6531"/>
                  </a:lnTo>
                  <a:lnTo>
                    <a:pt x="1549" y="6520"/>
                  </a:lnTo>
                  <a:lnTo>
                    <a:pt x="1638" y="6495"/>
                  </a:lnTo>
                  <a:lnTo>
                    <a:pt x="1670" y="6487"/>
                  </a:lnTo>
                  <a:lnTo>
                    <a:pt x="1703" y="6479"/>
                  </a:lnTo>
                  <a:lnTo>
                    <a:pt x="1735" y="6471"/>
                  </a:lnTo>
                  <a:lnTo>
                    <a:pt x="1770" y="6467"/>
                  </a:lnTo>
                  <a:lnTo>
                    <a:pt x="1806" y="6461"/>
                  </a:lnTo>
                  <a:lnTo>
                    <a:pt x="1844" y="6456"/>
                  </a:lnTo>
                  <a:lnTo>
                    <a:pt x="1879" y="6452"/>
                  </a:lnTo>
                  <a:lnTo>
                    <a:pt x="1918" y="6448"/>
                  </a:lnTo>
                  <a:lnTo>
                    <a:pt x="1956" y="6446"/>
                  </a:lnTo>
                  <a:lnTo>
                    <a:pt x="1997" y="6443"/>
                  </a:lnTo>
                  <a:lnTo>
                    <a:pt x="2035" y="6443"/>
                  </a:lnTo>
                  <a:lnTo>
                    <a:pt x="2077" y="6442"/>
                  </a:lnTo>
                  <a:close/>
                  <a:moveTo>
                    <a:pt x="2077" y="5003"/>
                  </a:moveTo>
                  <a:lnTo>
                    <a:pt x="19526" y="5003"/>
                  </a:lnTo>
                  <a:lnTo>
                    <a:pt x="19565" y="5004"/>
                  </a:lnTo>
                  <a:lnTo>
                    <a:pt x="19603" y="5004"/>
                  </a:lnTo>
                  <a:lnTo>
                    <a:pt x="19644" y="5008"/>
                  </a:lnTo>
                  <a:lnTo>
                    <a:pt x="19721" y="5012"/>
                  </a:lnTo>
                  <a:lnTo>
                    <a:pt x="19759" y="5016"/>
                  </a:lnTo>
                  <a:lnTo>
                    <a:pt x="19794" y="5022"/>
                  </a:lnTo>
                  <a:lnTo>
                    <a:pt x="19830" y="5027"/>
                  </a:lnTo>
                  <a:lnTo>
                    <a:pt x="19865" y="5033"/>
                  </a:lnTo>
                  <a:lnTo>
                    <a:pt x="19897" y="5039"/>
                  </a:lnTo>
                  <a:lnTo>
                    <a:pt x="19962" y="5056"/>
                  </a:lnTo>
                  <a:lnTo>
                    <a:pt x="19998" y="5064"/>
                  </a:lnTo>
                  <a:lnTo>
                    <a:pt x="20057" y="5083"/>
                  </a:lnTo>
                  <a:lnTo>
                    <a:pt x="20080" y="5093"/>
                  </a:lnTo>
                  <a:lnTo>
                    <a:pt x="20107" y="5102"/>
                  </a:lnTo>
                  <a:lnTo>
                    <a:pt x="20130" y="5113"/>
                  </a:lnTo>
                  <a:lnTo>
                    <a:pt x="20157" y="5124"/>
                  </a:lnTo>
                  <a:lnTo>
                    <a:pt x="20198" y="5149"/>
                  </a:lnTo>
                  <a:lnTo>
                    <a:pt x="20216" y="5161"/>
                  </a:lnTo>
                  <a:lnTo>
                    <a:pt x="20236" y="5174"/>
                  </a:lnTo>
                  <a:lnTo>
                    <a:pt x="20251" y="5188"/>
                  </a:lnTo>
                  <a:lnTo>
                    <a:pt x="20263" y="5201"/>
                  </a:lnTo>
                  <a:lnTo>
                    <a:pt x="20277" y="5217"/>
                  </a:lnTo>
                  <a:lnTo>
                    <a:pt x="20286" y="5230"/>
                  </a:lnTo>
                  <a:lnTo>
                    <a:pt x="20298" y="5245"/>
                  </a:lnTo>
                  <a:lnTo>
                    <a:pt x="20304" y="5259"/>
                  </a:lnTo>
                  <a:lnTo>
                    <a:pt x="20307" y="5274"/>
                  </a:lnTo>
                  <a:lnTo>
                    <a:pt x="20313" y="5306"/>
                  </a:lnTo>
                  <a:lnTo>
                    <a:pt x="20313" y="6020"/>
                  </a:lnTo>
                  <a:lnTo>
                    <a:pt x="20310" y="6035"/>
                  </a:lnTo>
                  <a:lnTo>
                    <a:pt x="20307" y="6050"/>
                  </a:lnTo>
                  <a:lnTo>
                    <a:pt x="20304" y="6065"/>
                  </a:lnTo>
                  <a:lnTo>
                    <a:pt x="20298" y="6081"/>
                  </a:lnTo>
                  <a:lnTo>
                    <a:pt x="20286" y="6095"/>
                  </a:lnTo>
                  <a:lnTo>
                    <a:pt x="20277" y="6109"/>
                  </a:lnTo>
                  <a:lnTo>
                    <a:pt x="20263" y="6122"/>
                  </a:lnTo>
                  <a:lnTo>
                    <a:pt x="20251" y="6137"/>
                  </a:lnTo>
                  <a:lnTo>
                    <a:pt x="20236" y="6150"/>
                  </a:lnTo>
                  <a:lnTo>
                    <a:pt x="20216" y="6162"/>
                  </a:lnTo>
                  <a:lnTo>
                    <a:pt x="20198" y="6175"/>
                  </a:lnTo>
                  <a:lnTo>
                    <a:pt x="20177" y="6188"/>
                  </a:lnTo>
                  <a:lnTo>
                    <a:pt x="20157" y="6199"/>
                  </a:lnTo>
                  <a:lnTo>
                    <a:pt x="20130" y="6211"/>
                  </a:lnTo>
                  <a:lnTo>
                    <a:pt x="20107" y="6222"/>
                  </a:lnTo>
                  <a:lnTo>
                    <a:pt x="20057" y="6243"/>
                  </a:lnTo>
                  <a:lnTo>
                    <a:pt x="20027" y="6252"/>
                  </a:lnTo>
                  <a:lnTo>
                    <a:pt x="19998" y="6261"/>
                  </a:lnTo>
                  <a:lnTo>
                    <a:pt x="19962" y="6269"/>
                  </a:lnTo>
                  <a:lnTo>
                    <a:pt x="19930" y="6278"/>
                  </a:lnTo>
                  <a:lnTo>
                    <a:pt x="19897" y="6284"/>
                  </a:lnTo>
                  <a:lnTo>
                    <a:pt x="19865" y="6291"/>
                  </a:lnTo>
                  <a:lnTo>
                    <a:pt x="19794" y="6304"/>
                  </a:lnTo>
                  <a:lnTo>
                    <a:pt x="19759" y="6307"/>
                  </a:lnTo>
                  <a:lnTo>
                    <a:pt x="19721" y="6311"/>
                  </a:lnTo>
                  <a:lnTo>
                    <a:pt x="19682" y="6316"/>
                  </a:lnTo>
                  <a:lnTo>
                    <a:pt x="19644" y="6318"/>
                  </a:lnTo>
                  <a:lnTo>
                    <a:pt x="19603" y="6319"/>
                  </a:lnTo>
                  <a:lnTo>
                    <a:pt x="19565" y="6321"/>
                  </a:lnTo>
                  <a:lnTo>
                    <a:pt x="2035" y="6321"/>
                  </a:lnTo>
                  <a:lnTo>
                    <a:pt x="1997" y="6319"/>
                  </a:lnTo>
                  <a:lnTo>
                    <a:pt x="1956" y="6318"/>
                  </a:lnTo>
                  <a:lnTo>
                    <a:pt x="1918" y="6316"/>
                  </a:lnTo>
                  <a:lnTo>
                    <a:pt x="1879" y="6311"/>
                  </a:lnTo>
                  <a:lnTo>
                    <a:pt x="1844" y="6307"/>
                  </a:lnTo>
                  <a:lnTo>
                    <a:pt x="1806" y="6304"/>
                  </a:lnTo>
                  <a:lnTo>
                    <a:pt x="1735" y="6291"/>
                  </a:lnTo>
                  <a:lnTo>
                    <a:pt x="1703" y="6284"/>
                  </a:lnTo>
                  <a:lnTo>
                    <a:pt x="1670" y="6278"/>
                  </a:lnTo>
                  <a:lnTo>
                    <a:pt x="1638" y="6269"/>
                  </a:lnTo>
                  <a:lnTo>
                    <a:pt x="1579" y="6252"/>
                  </a:lnTo>
                  <a:lnTo>
                    <a:pt x="1520" y="6233"/>
                  </a:lnTo>
                  <a:lnTo>
                    <a:pt x="1493" y="6222"/>
                  </a:lnTo>
                  <a:lnTo>
                    <a:pt x="1470" y="6211"/>
                  </a:lnTo>
                  <a:lnTo>
                    <a:pt x="1446" y="6199"/>
                  </a:lnTo>
                  <a:lnTo>
                    <a:pt x="1426" y="6188"/>
                  </a:lnTo>
                  <a:lnTo>
                    <a:pt x="1405" y="6175"/>
                  </a:lnTo>
                  <a:lnTo>
                    <a:pt x="1384" y="6162"/>
                  </a:lnTo>
                  <a:lnTo>
                    <a:pt x="1367" y="6150"/>
                  </a:lnTo>
                  <a:lnTo>
                    <a:pt x="1352" y="6137"/>
                  </a:lnTo>
                  <a:lnTo>
                    <a:pt x="1337" y="6122"/>
                  </a:lnTo>
                  <a:lnTo>
                    <a:pt x="1314" y="6095"/>
                  </a:lnTo>
                  <a:lnTo>
                    <a:pt x="1308" y="6081"/>
                  </a:lnTo>
                  <a:lnTo>
                    <a:pt x="1296" y="6065"/>
                  </a:lnTo>
                  <a:lnTo>
                    <a:pt x="1293" y="6050"/>
                  </a:lnTo>
                  <a:lnTo>
                    <a:pt x="1290" y="6035"/>
                  </a:lnTo>
                  <a:lnTo>
                    <a:pt x="1290" y="5290"/>
                  </a:lnTo>
                  <a:lnTo>
                    <a:pt x="1293" y="5274"/>
                  </a:lnTo>
                  <a:lnTo>
                    <a:pt x="1296" y="5259"/>
                  </a:lnTo>
                  <a:lnTo>
                    <a:pt x="1308" y="5245"/>
                  </a:lnTo>
                  <a:lnTo>
                    <a:pt x="1314" y="5230"/>
                  </a:lnTo>
                  <a:lnTo>
                    <a:pt x="1326" y="5217"/>
                  </a:lnTo>
                  <a:lnTo>
                    <a:pt x="1337" y="5201"/>
                  </a:lnTo>
                  <a:lnTo>
                    <a:pt x="1367" y="5174"/>
                  </a:lnTo>
                  <a:lnTo>
                    <a:pt x="1384" y="5161"/>
                  </a:lnTo>
                  <a:lnTo>
                    <a:pt x="1446" y="5124"/>
                  </a:lnTo>
                  <a:lnTo>
                    <a:pt x="1493" y="5102"/>
                  </a:lnTo>
                  <a:lnTo>
                    <a:pt x="1520" y="5093"/>
                  </a:lnTo>
                  <a:lnTo>
                    <a:pt x="1608" y="5064"/>
                  </a:lnTo>
                  <a:lnTo>
                    <a:pt x="1638" y="5056"/>
                  </a:lnTo>
                  <a:lnTo>
                    <a:pt x="1703" y="5039"/>
                  </a:lnTo>
                  <a:lnTo>
                    <a:pt x="1735" y="5033"/>
                  </a:lnTo>
                  <a:lnTo>
                    <a:pt x="1770" y="5027"/>
                  </a:lnTo>
                  <a:lnTo>
                    <a:pt x="1806" y="5022"/>
                  </a:lnTo>
                  <a:lnTo>
                    <a:pt x="1844" y="5016"/>
                  </a:lnTo>
                  <a:lnTo>
                    <a:pt x="1879" y="5012"/>
                  </a:lnTo>
                  <a:lnTo>
                    <a:pt x="1956" y="5008"/>
                  </a:lnTo>
                  <a:lnTo>
                    <a:pt x="1997" y="5004"/>
                  </a:lnTo>
                  <a:lnTo>
                    <a:pt x="2035" y="5004"/>
                  </a:lnTo>
                  <a:lnTo>
                    <a:pt x="2077" y="5003"/>
                  </a:lnTo>
                  <a:close/>
                  <a:moveTo>
                    <a:pt x="10831" y="16013"/>
                  </a:moveTo>
                  <a:lnTo>
                    <a:pt x="10916" y="16013"/>
                  </a:lnTo>
                  <a:lnTo>
                    <a:pt x="11002" y="16017"/>
                  </a:lnTo>
                  <a:lnTo>
                    <a:pt x="11084" y="16021"/>
                  </a:lnTo>
                  <a:lnTo>
                    <a:pt x="11161" y="16028"/>
                  </a:lnTo>
                  <a:lnTo>
                    <a:pt x="11240" y="16034"/>
                  </a:lnTo>
                  <a:lnTo>
                    <a:pt x="11317" y="16044"/>
                  </a:lnTo>
                  <a:lnTo>
                    <a:pt x="11394" y="16055"/>
                  </a:lnTo>
                  <a:lnTo>
                    <a:pt x="11467" y="16067"/>
                  </a:lnTo>
                  <a:lnTo>
                    <a:pt x="11541" y="16080"/>
                  </a:lnTo>
                  <a:lnTo>
                    <a:pt x="11612" y="16095"/>
                  </a:lnTo>
                  <a:lnTo>
                    <a:pt x="11679" y="16111"/>
                  </a:lnTo>
                  <a:lnTo>
                    <a:pt x="11747" y="16129"/>
                  </a:lnTo>
                  <a:lnTo>
                    <a:pt x="11812" y="16147"/>
                  </a:lnTo>
                  <a:lnTo>
                    <a:pt x="11874" y="16168"/>
                  </a:lnTo>
                  <a:lnTo>
                    <a:pt x="11933" y="16190"/>
                  </a:lnTo>
                  <a:lnTo>
                    <a:pt x="11989" y="16212"/>
                  </a:lnTo>
                  <a:lnTo>
                    <a:pt x="12045" y="16235"/>
                  </a:lnTo>
                  <a:lnTo>
                    <a:pt x="12095" y="16259"/>
                  </a:lnTo>
                  <a:lnTo>
                    <a:pt x="12145" y="16285"/>
                  </a:lnTo>
                  <a:lnTo>
                    <a:pt x="12189" y="16313"/>
                  </a:lnTo>
                  <a:lnTo>
                    <a:pt x="12233" y="16339"/>
                  </a:lnTo>
                  <a:lnTo>
                    <a:pt x="12271" y="16367"/>
                  </a:lnTo>
                  <a:lnTo>
                    <a:pt x="12307" y="16397"/>
                  </a:lnTo>
                  <a:lnTo>
                    <a:pt x="12339" y="16427"/>
                  </a:lnTo>
                  <a:lnTo>
                    <a:pt x="12369" y="16457"/>
                  </a:lnTo>
                  <a:lnTo>
                    <a:pt x="12395" y="16489"/>
                  </a:lnTo>
                  <a:lnTo>
                    <a:pt x="12419" y="16522"/>
                  </a:lnTo>
                  <a:lnTo>
                    <a:pt x="12436" y="16554"/>
                  </a:lnTo>
                  <a:lnTo>
                    <a:pt x="12451" y="16586"/>
                  </a:lnTo>
                  <a:lnTo>
                    <a:pt x="12469" y="16655"/>
                  </a:lnTo>
                  <a:lnTo>
                    <a:pt x="12469" y="16724"/>
                  </a:lnTo>
                  <a:lnTo>
                    <a:pt x="12460" y="16759"/>
                  </a:lnTo>
                  <a:lnTo>
                    <a:pt x="12451" y="16793"/>
                  </a:lnTo>
                  <a:lnTo>
                    <a:pt x="12436" y="16825"/>
                  </a:lnTo>
                  <a:lnTo>
                    <a:pt x="12419" y="16859"/>
                  </a:lnTo>
                  <a:lnTo>
                    <a:pt x="12395" y="16889"/>
                  </a:lnTo>
                  <a:lnTo>
                    <a:pt x="12369" y="16921"/>
                  </a:lnTo>
                  <a:lnTo>
                    <a:pt x="12339" y="16951"/>
                  </a:lnTo>
                  <a:lnTo>
                    <a:pt x="12307" y="16982"/>
                  </a:lnTo>
                  <a:lnTo>
                    <a:pt x="12271" y="17011"/>
                  </a:lnTo>
                  <a:lnTo>
                    <a:pt x="12233" y="17040"/>
                  </a:lnTo>
                  <a:lnTo>
                    <a:pt x="12145" y="17094"/>
                  </a:lnTo>
                  <a:lnTo>
                    <a:pt x="12095" y="17119"/>
                  </a:lnTo>
                  <a:lnTo>
                    <a:pt x="12045" y="17144"/>
                  </a:lnTo>
                  <a:lnTo>
                    <a:pt x="11933" y="17190"/>
                  </a:lnTo>
                  <a:lnTo>
                    <a:pt x="11874" y="17211"/>
                  </a:lnTo>
                  <a:lnTo>
                    <a:pt x="11812" y="17231"/>
                  </a:lnTo>
                  <a:lnTo>
                    <a:pt x="11747" y="17251"/>
                  </a:lnTo>
                  <a:lnTo>
                    <a:pt x="11679" y="17268"/>
                  </a:lnTo>
                  <a:lnTo>
                    <a:pt x="11612" y="17284"/>
                  </a:lnTo>
                  <a:lnTo>
                    <a:pt x="11541" y="17299"/>
                  </a:lnTo>
                  <a:lnTo>
                    <a:pt x="11467" y="17313"/>
                  </a:lnTo>
                  <a:lnTo>
                    <a:pt x="11394" y="17325"/>
                  </a:lnTo>
                  <a:lnTo>
                    <a:pt x="11240" y="17344"/>
                  </a:lnTo>
                  <a:lnTo>
                    <a:pt x="11161" y="17352"/>
                  </a:lnTo>
                  <a:lnTo>
                    <a:pt x="11084" y="17358"/>
                  </a:lnTo>
                  <a:lnTo>
                    <a:pt x="11002" y="17363"/>
                  </a:lnTo>
                  <a:lnTo>
                    <a:pt x="10916" y="17365"/>
                  </a:lnTo>
                  <a:lnTo>
                    <a:pt x="10748" y="17365"/>
                  </a:lnTo>
                  <a:lnTo>
                    <a:pt x="10666" y="17363"/>
                  </a:lnTo>
                  <a:lnTo>
                    <a:pt x="10583" y="17358"/>
                  </a:lnTo>
                  <a:lnTo>
                    <a:pt x="10504" y="17352"/>
                  </a:lnTo>
                  <a:lnTo>
                    <a:pt x="10424" y="17344"/>
                  </a:lnTo>
                  <a:lnTo>
                    <a:pt x="10348" y="17335"/>
                  </a:lnTo>
                  <a:lnTo>
                    <a:pt x="10274" y="17325"/>
                  </a:lnTo>
                  <a:lnTo>
                    <a:pt x="10198" y="17313"/>
                  </a:lnTo>
                  <a:lnTo>
                    <a:pt x="10127" y="17299"/>
                  </a:lnTo>
                  <a:lnTo>
                    <a:pt x="10053" y="17284"/>
                  </a:lnTo>
                  <a:lnTo>
                    <a:pt x="9986" y="17268"/>
                  </a:lnTo>
                  <a:lnTo>
                    <a:pt x="9921" y="17251"/>
                  </a:lnTo>
                  <a:lnTo>
                    <a:pt x="9856" y="17231"/>
                  </a:lnTo>
                  <a:lnTo>
                    <a:pt x="9794" y="17211"/>
                  </a:lnTo>
                  <a:lnTo>
                    <a:pt x="9735" y="17190"/>
                  </a:lnTo>
                  <a:lnTo>
                    <a:pt x="9623" y="17144"/>
                  </a:lnTo>
                  <a:lnTo>
                    <a:pt x="9570" y="17119"/>
                  </a:lnTo>
                  <a:lnTo>
                    <a:pt x="9523" y="17094"/>
                  </a:lnTo>
                  <a:lnTo>
                    <a:pt x="9476" y="17067"/>
                  </a:lnTo>
                  <a:lnTo>
                    <a:pt x="9435" y="17040"/>
                  </a:lnTo>
                  <a:lnTo>
                    <a:pt x="9393" y="17011"/>
                  </a:lnTo>
                  <a:lnTo>
                    <a:pt x="9358" y="16982"/>
                  </a:lnTo>
                  <a:lnTo>
                    <a:pt x="9326" y="16951"/>
                  </a:lnTo>
                  <a:lnTo>
                    <a:pt x="9296" y="16921"/>
                  </a:lnTo>
                  <a:lnTo>
                    <a:pt x="9270" y="16889"/>
                  </a:lnTo>
                  <a:lnTo>
                    <a:pt x="9246" y="16859"/>
                  </a:lnTo>
                  <a:lnTo>
                    <a:pt x="9231" y="16825"/>
                  </a:lnTo>
                  <a:lnTo>
                    <a:pt x="9214" y="16793"/>
                  </a:lnTo>
                  <a:lnTo>
                    <a:pt x="9205" y="16759"/>
                  </a:lnTo>
                  <a:lnTo>
                    <a:pt x="9199" y="16724"/>
                  </a:lnTo>
                  <a:lnTo>
                    <a:pt x="9199" y="16655"/>
                  </a:lnTo>
                  <a:lnTo>
                    <a:pt x="9205" y="16620"/>
                  </a:lnTo>
                  <a:lnTo>
                    <a:pt x="9214" y="16586"/>
                  </a:lnTo>
                  <a:lnTo>
                    <a:pt x="9231" y="16554"/>
                  </a:lnTo>
                  <a:lnTo>
                    <a:pt x="9246" y="16522"/>
                  </a:lnTo>
                  <a:lnTo>
                    <a:pt x="9270" y="16489"/>
                  </a:lnTo>
                  <a:lnTo>
                    <a:pt x="9296" y="16457"/>
                  </a:lnTo>
                  <a:lnTo>
                    <a:pt x="9326" y="16427"/>
                  </a:lnTo>
                  <a:lnTo>
                    <a:pt x="9358" y="16397"/>
                  </a:lnTo>
                  <a:lnTo>
                    <a:pt x="9393" y="16367"/>
                  </a:lnTo>
                  <a:lnTo>
                    <a:pt x="9435" y="16339"/>
                  </a:lnTo>
                  <a:lnTo>
                    <a:pt x="9476" y="16313"/>
                  </a:lnTo>
                  <a:lnTo>
                    <a:pt x="9523" y="16285"/>
                  </a:lnTo>
                  <a:lnTo>
                    <a:pt x="9570" y="16259"/>
                  </a:lnTo>
                  <a:lnTo>
                    <a:pt x="9623" y="16235"/>
                  </a:lnTo>
                  <a:lnTo>
                    <a:pt x="9679" y="16212"/>
                  </a:lnTo>
                  <a:lnTo>
                    <a:pt x="9735" y="16190"/>
                  </a:lnTo>
                  <a:lnTo>
                    <a:pt x="9794" y="16168"/>
                  </a:lnTo>
                  <a:lnTo>
                    <a:pt x="9856" y="16147"/>
                  </a:lnTo>
                  <a:lnTo>
                    <a:pt x="9986" y="16111"/>
                  </a:lnTo>
                  <a:lnTo>
                    <a:pt x="10053" y="16095"/>
                  </a:lnTo>
                  <a:lnTo>
                    <a:pt x="10127" y="16080"/>
                  </a:lnTo>
                  <a:lnTo>
                    <a:pt x="10198" y="16067"/>
                  </a:lnTo>
                  <a:lnTo>
                    <a:pt x="10274" y="16055"/>
                  </a:lnTo>
                  <a:lnTo>
                    <a:pt x="10348" y="16044"/>
                  </a:lnTo>
                  <a:lnTo>
                    <a:pt x="10424" y="16034"/>
                  </a:lnTo>
                  <a:lnTo>
                    <a:pt x="10504" y="16028"/>
                  </a:lnTo>
                  <a:lnTo>
                    <a:pt x="10583" y="16021"/>
                  </a:lnTo>
                  <a:lnTo>
                    <a:pt x="10748" y="16013"/>
                  </a:lnTo>
                  <a:lnTo>
                    <a:pt x="10831" y="16013"/>
                  </a:lnTo>
                  <a:close/>
                  <a:moveTo>
                    <a:pt x="5149" y="18199"/>
                  </a:moveTo>
                  <a:lnTo>
                    <a:pt x="16451" y="18199"/>
                  </a:lnTo>
                  <a:lnTo>
                    <a:pt x="16495" y="18201"/>
                  </a:lnTo>
                  <a:lnTo>
                    <a:pt x="16534" y="18202"/>
                  </a:lnTo>
                  <a:lnTo>
                    <a:pt x="16572" y="18206"/>
                  </a:lnTo>
                  <a:lnTo>
                    <a:pt x="16613" y="18211"/>
                  </a:lnTo>
                  <a:lnTo>
                    <a:pt x="16648" y="18219"/>
                  </a:lnTo>
                  <a:lnTo>
                    <a:pt x="16681" y="18228"/>
                  </a:lnTo>
                  <a:lnTo>
                    <a:pt x="16713" y="18238"/>
                  </a:lnTo>
                  <a:lnTo>
                    <a:pt x="16743" y="18246"/>
                  </a:lnTo>
                  <a:lnTo>
                    <a:pt x="16796" y="18271"/>
                  </a:lnTo>
                  <a:lnTo>
                    <a:pt x="16816" y="18284"/>
                  </a:lnTo>
                  <a:lnTo>
                    <a:pt x="16831" y="18300"/>
                  </a:lnTo>
                  <a:lnTo>
                    <a:pt x="16849" y="18314"/>
                  </a:lnTo>
                  <a:lnTo>
                    <a:pt x="16858" y="18329"/>
                  </a:lnTo>
                  <a:lnTo>
                    <a:pt x="16863" y="18345"/>
                  </a:lnTo>
                  <a:lnTo>
                    <a:pt x="16863" y="18379"/>
                  </a:lnTo>
                  <a:lnTo>
                    <a:pt x="16858" y="18395"/>
                  </a:lnTo>
                  <a:lnTo>
                    <a:pt x="16849" y="18412"/>
                  </a:lnTo>
                  <a:lnTo>
                    <a:pt x="16831" y="18426"/>
                  </a:lnTo>
                  <a:lnTo>
                    <a:pt x="16816" y="18440"/>
                  </a:lnTo>
                  <a:lnTo>
                    <a:pt x="16796" y="18453"/>
                  </a:lnTo>
                  <a:lnTo>
                    <a:pt x="16769" y="18466"/>
                  </a:lnTo>
                  <a:lnTo>
                    <a:pt x="16743" y="18477"/>
                  </a:lnTo>
                  <a:lnTo>
                    <a:pt x="16713" y="18488"/>
                  </a:lnTo>
                  <a:lnTo>
                    <a:pt x="16681" y="18498"/>
                  </a:lnTo>
                  <a:lnTo>
                    <a:pt x="16648" y="18505"/>
                  </a:lnTo>
                  <a:lnTo>
                    <a:pt x="16613" y="18513"/>
                  </a:lnTo>
                  <a:lnTo>
                    <a:pt x="16572" y="18518"/>
                  </a:lnTo>
                  <a:lnTo>
                    <a:pt x="16534" y="18522"/>
                  </a:lnTo>
                  <a:lnTo>
                    <a:pt x="16495" y="18525"/>
                  </a:lnTo>
                  <a:lnTo>
                    <a:pt x="16451" y="18526"/>
                  </a:lnTo>
                  <a:lnTo>
                    <a:pt x="5149" y="18526"/>
                  </a:lnTo>
                  <a:lnTo>
                    <a:pt x="5105" y="18525"/>
                  </a:lnTo>
                  <a:lnTo>
                    <a:pt x="5066" y="18522"/>
                  </a:lnTo>
                  <a:lnTo>
                    <a:pt x="5028" y="18518"/>
                  </a:lnTo>
                  <a:lnTo>
                    <a:pt x="4987" y="18513"/>
                  </a:lnTo>
                  <a:lnTo>
                    <a:pt x="4952" y="18505"/>
                  </a:lnTo>
                  <a:lnTo>
                    <a:pt x="4919" y="18498"/>
                  </a:lnTo>
                  <a:lnTo>
                    <a:pt x="4887" y="18488"/>
                  </a:lnTo>
                  <a:lnTo>
                    <a:pt x="4857" y="18477"/>
                  </a:lnTo>
                  <a:lnTo>
                    <a:pt x="4831" y="18466"/>
                  </a:lnTo>
                  <a:lnTo>
                    <a:pt x="4807" y="18453"/>
                  </a:lnTo>
                  <a:lnTo>
                    <a:pt x="4787" y="18440"/>
                  </a:lnTo>
                  <a:lnTo>
                    <a:pt x="4769" y="18426"/>
                  </a:lnTo>
                  <a:lnTo>
                    <a:pt x="4757" y="18412"/>
                  </a:lnTo>
                  <a:lnTo>
                    <a:pt x="4745" y="18395"/>
                  </a:lnTo>
                  <a:lnTo>
                    <a:pt x="4739" y="18379"/>
                  </a:lnTo>
                  <a:lnTo>
                    <a:pt x="4737" y="18363"/>
                  </a:lnTo>
                  <a:lnTo>
                    <a:pt x="4739" y="18345"/>
                  </a:lnTo>
                  <a:lnTo>
                    <a:pt x="4745" y="18329"/>
                  </a:lnTo>
                  <a:lnTo>
                    <a:pt x="4769" y="18300"/>
                  </a:lnTo>
                  <a:lnTo>
                    <a:pt x="4787" y="18284"/>
                  </a:lnTo>
                  <a:lnTo>
                    <a:pt x="4807" y="18271"/>
                  </a:lnTo>
                  <a:lnTo>
                    <a:pt x="4831" y="18258"/>
                  </a:lnTo>
                  <a:lnTo>
                    <a:pt x="4857" y="18246"/>
                  </a:lnTo>
                  <a:lnTo>
                    <a:pt x="4887" y="18238"/>
                  </a:lnTo>
                  <a:lnTo>
                    <a:pt x="4919" y="18228"/>
                  </a:lnTo>
                  <a:lnTo>
                    <a:pt x="4952" y="18219"/>
                  </a:lnTo>
                  <a:lnTo>
                    <a:pt x="4987" y="18211"/>
                  </a:lnTo>
                  <a:lnTo>
                    <a:pt x="5028" y="18206"/>
                  </a:lnTo>
                  <a:lnTo>
                    <a:pt x="5066" y="18202"/>
                  </a:lnTo>
                  <a:lnTo>
                    <a:pt x="5105" y="18201"/>
                  </a:lnTo>
                  <a:lnTo>
                    <a:pt x="5149" y="18199"/>
                  </a:lnTo>
                  <a:close/>
                  <a:moveTo>
                    <a:pt x="5149" y="18787"/>
                  </a:moveTo>
                  <a:lnTo>
                    <a:pt x="16451" y="18787"/>
                  </a:lnTo>
                  <a:lnTo>
                    <a:pt x="16495" y="18788"/>
                  </a:lnTo>
                  <a:lnTo>
                    <a:pt x="16534" y="18789"/>
                  </a:lnTo>
                  <a:lnTo>
                    <a:pt x="16572" y="18794"/>
                  </a:lnTo>
                  <a:lnTo>
                    <a:pt x="16613" y="18800"/>
                  </a:lnTo>
                  <a:lnTo>
                    <a:pt x="16648" y="18807"/>
                  </a:lnTo>
                  <a:lnTo>
                    <a:pt x="16681" y="18815"/>
                  </a:lnTo>
                  <a:lnTo>
                    <a:pt x="16713" y="18824"/>
                  </a:lnTo>
                  <a:lnTo>
                    <a:pt x="16743" y="18835"/>
                  </a:lnTo>
                  <a:lnTo>
                    <a:pt x="16769" y="18846"/>
                  </a:lnTo>
                  <a:lnTo>
                    <a:pt x="16796" y="18858"/>
                  </a:lnTo>
                  <a:lnTo>
                    <a:pt x="16816" y="18872"/>
                  </a:lnTo>
                  <a:lnTo>
                    <a:pt x="16831" y="18886"/>
                  </a:lnTo>
                  <a:lnTo>
                    <a:pt x="16849" y="18901"/>
                  </a:lnTo>
                  <a:lnTo>
                    <a:pt x="16858" y="18918"/>
                  </a:lnTo>
                  <a:lnTo>
                    <a:pt x="16863" y="18934"/>
                  </a:lnTo>
                  <a:lnTo>
                    <a:pt x="16863" y="18967"/>
                  </a:lnTo>
                  <a:lnTo>
                    <a:pt x="16858" y="18982"/>
                  </a:lnTo>
                  <a:lnTo>
                    <a:pt x="16849" y="18998"/>
                  </a:lnTo>
                  <a:lnTo>
                    <a:pt x="16831" y="19013"/>
                  </a:lnTo>
                  <a:lnTo>
                    <a:pt x="16816" y="19027"/>
                  </a:lnTo>
                  <a:lnTo>
                    <a:pt x="16796" y="19041"/>
                  </a:lnTo>
                  <a:lnTo>
                    <a:pt x="16769" y="19054"/>
                  </a:lnTo>
                  <a:lnTo>
                    <a:pt x="16743" y="19065"/>
                  </a:lnTo>
                  <a:lnTo>
                    <a:pt x="16713" y="19075"/>
                  </a:lnTo>
                  <a:lnTo>
                    <a:pt x="16681" y="19085"/>
                  </a:lnTo>
                  <a:lnTo>
                    <a:pt x="16648" y="19093"/>
                  </a:lnTo>
                  <a:lnTo>
                    <a:pt x="16613" y="19099"/>
                  </a:lnTo>
                  <a:lnTo>
                    <a:pt x="16572" y="19105"/>
                  </a:lnTo>
                  <a:lnTo>
                    <a:pt x="16534" y="19109"/>
                  </a:lnTo>
                  <a:lnTo>
                    <a:pt x="16495" y="19111"/>
                  </a:lnTo>
                  <a:lnTo>
                    <a:pt x="16451" y="19114"/>
                  </a:lnTo>
                  <a:lnTo>
                    <a:pt x="5149" y="19114"/>
                  </a:lnTo>
                  <a:lnTo>
                    <a:pt x="5105" y="19111"/>
                  </a:lnTo>
                  <a:lnTo>
                    <a:pt x="5066" y="19109"/>
                  </a:lnTo>
                  <a:lnTo>
                    <a:pt x="5028" y="19105"/>
                  </a:lnTo>
                  <a:lnTo>
                    <a:pt x="4987" y="19099"/>
                  </a:lnTo>
                  <a:lnTo>
                    <a:pt x="4952" y="19093"/>
                  </a:lnTo>
                  <a:lnTo>
                    <a:pt x="4919" y="19085"/>
                  </a:lnTo>
                  <a:lnTo>
                    <a:pt x="4887" y="19075"/>
                  </a:lnTo>
                  <a:lnTo>
                    <a:pt x="4857" y="19065"/>
                  </a:lnTo>
                  <a:lnTo>
                    <a:pt x="4831" y="19054"/>
                  </a:lnTo>
                  <a:lnTo>
                    <a:pt x="4807" y="19041"/>
                  </a:lnTo>
                  <a:lnTo>
                    <a:pt x="4787" y="19027"/>
                  </a:lnTo>
                  <a:lnTo>
                    <a:pt x="4769" y="19013"/>
                  </a:lnTo>
                  <a:lnTo>
                    <a:pt x="4757" y="18998"/>
                  </a:lnTo>
                  <a:lnTo>
                    <a:pt x="4745" y="18982"/>
                  </a:lnTo>
                  <a:lnTo>
                    <a:pt x="4739" y="18967"/>
                  </a:lnTo>
                  <a:lnTo>
                    <a:pt x="4737" y="18950"/>
                  </a:lnTo>
                  <a:lnTo>
                    <a:pt x="4739" y="18934"/>
                  </a:lnTo>
                  <a:lnTo>
                    <a:pt x="4745" y="18918"/>
                  </a:lnTo>
                  <a:lnTo>
                    <a:pt x="4757" y="18901"/>
                  </a:lnTo>
                  <a:lnTo>
                    <a:pt x="4769" y="18886"/>
                  </a:lnTo>
                  <a:lnTo>
                    <a:pt x="4787" y="18872"/>
                  </a:lnTo>
                  <a:lnTo>
                    <a:pt x="4807" y="18858"/>
                  </a:lnTo>
                  <a:lnTo>
                    <a:pt x="4831" y="18846"/>
                  </a:lnTo>
                  <a:lnTo>
                    <a:pt x="4857" y="18835"/>
                  </a:lnTo>
                  <a:lnTo>
                    <a:pt x="4887" y="18824"/>
                  </a:lnTo>
                  <a:lnTo>
                    <a:pt x="4919" y="18815"/>
                  </a:lnTo>
                  <a:lnTo>
                    <a:pt x="4952" y="18807"/>
                  </a:lnTo>
                  <a:lnTo>
                    <a:pt x="4987" y="18800"/>
                  </a:lnTo>
                  <a:lnTo>
                    <a:pt x="5028" y="18794"/>
                  </a:lnTo>
                  <a:lnTo>
                    <a:pt x="5066" y="18789"/>
                  </a:lnTo>
                  <a:lnTo>
                    <a:pt x="5105" y="18788"/>
                  </a:lnTo>
                  <a:lnTo>
                    <a:pt x="5149" y="18787"/>
                  </a:lnTo>
                  <a:close/>
                  <a:moveTo>
                    <a:pt x="5149" y="19374"/>
                  </a:moveTo>
                  <a:lnTo>
                    <a:pt x="16451" y="19374"/>
                  </a:lnTo>
                  <a:lnTo>
                    <a:pt x="16495" y="19376"/>
                  </a:lnTo>
                  <a:lnTo>
                    <a:pt x="16534" y="19378"/>
                  </a:lnTo>
                  <a:lnTo>
                    <a:pt x="16572" y="19382"/>
                  </a:lnTo>
                  <a:lnTo>
                    <a:pt x="16613" y="19388"/>
                  </a:lnTo>
                  <a:lnTo>
                    <a:pt x="16648" y="19394"/>
                  </a:lnTo>
                  <a:lnTo>
                    <a:pt x="16681" y="19402"/>
                  </a:lnTo>
                  <a:lnTo>
                    <a:pt x="16713" y="19412"/>
                  </a:lnTo>
                  <a:lnTo>
                    <a:pt x="16743" y="19423"/>
                  </a:lnTo>
                  <a:lnTo>
                    <a:pt x="16769" y="19433"/>
                  </a:lnTo>
                  <a:lnTo>
                    <a:pt x="16796" y="19447"/>
                  </a:lnTo>
                  <a:lnTo>
                    <a:pt x="16816" y="19461"/>
                  </a:lnTo>
                  <a:lnTo>
                    <a:pt x="16831" y="19474"/>
                  </a:lnTo>
                  <a:lnTo>
                    <a:pt x="16849" y="19489"/>
                  </a:lnTo>
                  <a:lnTo>
                    <a:pt x="16858" y="19504"/>
                  </a:lnTo>
                  <a:lnTo>
                    <a:pt x="16863" y="19522"/>
                  </a:lnTo>
                  <a:lnTo>
                    <a:pt x="16863" y="19553"/>
                  </a:lnTo>
                  <a:lnTo>
                    <a:pt x="16858" y="19570"/>
                  </a:lnTo>
                  <a:lnTo>
                    <a:pt x="16849" y="19586"/>
                  </a:lnTo>
                  <a:lnTo>
                    <a:pt x="16831" y="19601"/>
                  </a:lnTo>
                  <a:lnTo>
                    <a:pt x="16816" y="19615"/>
                  </a:lnTo>
                  <a:lnTo>
                    <a:pt x="16796" y="19627"/>
                  </a:lnTo>
                  <a:lnTo>
                    <a:pt x="16769" y="19641"/>
                  </a:lnTo>
                  <a:lnTo>
                    <a:pt x="16743" y="19652"/>
                  </a:lnTo>
                  <a:lnTo>
                    <a:pt x="16713" y="19663"/>
                  </a:lnTo>
                  <a:lnTo>
                    <a:pt x="16681" y="19672"/>
                  </a:lnTo>
                  <a:lnTo>
                    <a:pt x="16648" y="19680"/>
                  </a:lnTo>
                  <a:lnTo>
                    <a:pt x="16613" y="19687"/>
                  </a:lnTo>
                  <a:lnTo>
                    <a:pt x="16572" y="19692"/>
                  </a:lnTo>
                  <a:lnTo>
                    <a:pt x="16534" y="19697"/>
                  </a:lnTo>
                  <a:lnTo>
                    <a:pt x="16495" y="19699"/>
                  </a:lnTo>
                  <a:lnTo>
                    <a:pt x="16451" y="19700"/>
                  </a:lnTo>
                  <a:lnTo>
                    <a:pt x="5149" y="19700"/>
                  </a:lnTo>
                  <a:lnTo>
                    <a:pt x="5105" y="19699"/>
                  </a:lnTo>
                  <a:lnTo>
                    <a:pt x="5066" y="19697"/>
                  </a:lnTo>
                  <a:lnTo>
                    <a:pt x="5028" y="19692"/>
                  </a:lnTo>
                  <a:lnTo>
                    <a:pt x="4987" y="19687"/>
                  </a:lnTo>
                  <a:lnTo>
                    <a:pt x="4952" y="19680"/>
                  </a:lnTo>
                  <a:lnTo>
                    <a:pt x="4919" y="19672"/>
                  </a:lnTo>
                  <a:lnTo>
                    <a:pt x="4887" y="19663"/>
                  </a:lnTo>
                  <a:lnTo>
                    <a:pt x="4857" y="19652"/>
                  </a:lnTo>
                  <a:lnTo>
                    <a:pt x="4831" y="19641"/>
                  </a:lnTo>
                  <a:lnTo>
                    <a:pt x="4807" y="19627"/>
                  </a:lnTo>
                  <a:lnTo>
                    <a:pt x="4787" y="19615"/>
                  </a:lnTo>
                  <a:lnTo>
                    <a:pt x="4769" y="19601"/>
                  </a:lnTo>
                  <a:lnTo>
                    <a:pt x="4757" y="19586"/>
                  </a:lnTo>
                  <a:lnTo>
                    <a:pt x="4745" y="19570"/>
                  </a:lnTo>
                  <a:lnTo>
                    <a:pt x="4739" y="19553"/>
                  </a:lnTo>
                  <a:lnTo>
                    <a:pt x="4737" y="19537"/>
                  </a:lnTo>
                  <a:lnTo>
                    <a:pt x="4739" y="19522"/>
                  </a:lnTo>
                  <a:lnTo>
                    <a:pt x="4745" y="19504"/>
                  </a:lnTo>
                  <a:lnTo>
                    <a:pt x="4757" y="19489"/>
                  </a:lnTo>
                  <a:lnTo>
                    <a:pt x="4769" y="19474"/>
                  </a:lnTo>
                  <a:lnTo>
                    <a:pt x="4787" y="19461"/>
                  </a:lnTo>
                  <a:lnTo>
                    <a:pt x="4807" y="19447"/>
                  </a:lnTo>
                  <a:lnTo>
                    <a:pt x="4831" y="19433"/>
                  </a:lnTo>
                  <a:lnTo>
                    <a:pt x="4857" y="19423"/>
                  </a:lnTo>
                  <a:lnTo>
                    <a:pt x="4887" y="19412"/>
                  </a:lnTo>
                  <a:lnTo>
                    <a:pt x="4919" y="19402"/>
                  </a:lnTo>
                  <a:lnTo>
                    <a:pt x="4952" y="19394"/>
                  </a:lnTo>
                  <a:lnTo>
                    <a:pt x="4987" y="19388"/>
                  </a:lnTo>
                  <a:lnTo>
                    <a:pt x="5028" y="19382"/>
                  </a:lnTo>
                  <a:lnTo>
                    <a:pt x="5066" y="19378"/>
                  </a:lnTo>
                  <a:lnTo>
                    <a:pt x="5105" y="19376"/>
                  </a:lnTo>
                  <a:lnTo>
                    <a:pt x="5149" y="19374"/>
                  </a:lnTo>
                  <a:close/>
                  <a:moveTo>
                    <a:pt x="2077" y="3564"/>
                  </a:moveTo>
                  <a:lnTo>
                    <a:pt x="19526" y="3564"/>
                  </a:lnTo>
                  <a:lnTo>
                    <a:pt x="19603" y="3567"/>
                  </a:lnTo>
                  <a:lnTo>
                    <a:pt x="19644" y="3568"/>
                  </a:lnTo>
                  <a:lnTo>
                    <a:pt x="19682" y="3570"/>
                  </a:lnTo>
                  <a:lnTo>
                    <a:pt x="19721" y="3575"/>
                  </a:lnTo>
                  <a:lnTo>
                    <a:pt x="19759" y="3579"/>
                  </a:lnTo>
                  <a:lnTo>
                    <a:pt x="19794" y="3583"/>
                  </a:lnTo>
                  <a:lnTo>
                    <a:pt x="19865" y="3595"/>
                  </a:lnTo>
                  <a:lnTo>
                    <a:pt x="19897" y="3602"/>
                  </a:lnTo>
                  <a:lnTo>
                    <a:pt x="19930" y="3608"/>
                  </a:lnTo>
                  <a:lnTo>
                    <a:pt x="19962" y="3617"/>
                  </a:lnTo>
                  <a:lnTo>
                    <a:pt x="19998" y="3625"/>
                  </a:lnTo>
                  <a:lnTo>
                    <a:pt x="20027" y="3634"/>
                  </a:lnTo>
                  <a:lnTo>
                    <a:pt x="20057" y="3643"/>
                  </a:lnTo>
                  <a:lnTo>
                    <a:pt x="20107" y="3664"/>
                  </a:lnTo>
                  <a:lnTo>
                    <a:pt x="20130" y="3675"/>
                  </a:lnTo>
                  <a:lnTo>
                    <a:pt x="20157" y="3686"/>
                  </a:lnTo>
                  <a:lnTo>
                    <a:pt x="20198" y="3710"/>
                  </a:lnTo>
                  <a:lnTo>
                    <a:pt x="20216" y="3724"/>
                  </a:lnTo>
                  <a:lnTo>
                    <a:pt x="20236" y="3736"/>
                  </a:lnTo>
                  <a:lnTo>
                    <a:pt x="20251" y="3749"/>
                  </a:lnTo>
                  <a:lnTo>
                    <a:pt x="20263" y="3763"/>
                  </a:lnTo>
                  <a:lnTo>
                    <a:pt x="20277" y="3777"/>
                  </a:lnTo>
                  <a:lnTo>
                    <a:pt x="20286" y="3791"/>
                  </a:lnTo>
                  <a:lnTo>
                    <a:pt x="20298" y="3805"/>
                  </a:lnTo>
                  <a:lnTo>
                    <a:pt x="20304" y="3821"/>
                  </a:lnTo>
                  <a:lnTo>
                    <a:pt x="20310" y="3850"/>
                  </a:lnTo>
                  <a:lnTo>
                    <a:pt x="20313" y="3866"/>
                  </a:lnTo>
                  <a:lnTo>
                    <a:pt x="20313" y="4580"/>
                  </a:lnTo>
                  <a:lnTo>
                    <a:pt x="20310" y="4595"/>
                  </a:lnTo>
                  <a:lnTo>
                    <a:pt x="20307" y="4612"/>
                  </a:lnTo>
                  <a:lnTo>
                    <a:pt x="20304" y="4627"/>
                  </a:lnTo>
                  <a:lnTo>
                    <a:pt x="20298" y="4641"/>
                  </a:lnTo>
                  <a:lnTo>
                    <a:pt x="20286" y="4656"/>
                  </a:lnTo>
                  <a:lnTo>
                    <a:pt x="20277" y="4669"/>
                  </a:lnTo>
                  <a:lnTo>
                    <a:pt x="20263" y="4685"/>
                  </a:lnTo>
                  <a:lnTo>
                    <a:pt x="20251" y="4698"/>
                  </a:lnTo>
                  <a:lnTo>
                    <a:pt x="20236" y="4712"/>
                  </a:lnTo>
                  <a:lnTo>
                    <a:pt x="20216" y="4724"/>
                  </a:lnTo>
                  <a:lnTo>
                    <a:pt x="20198" y="4737"/>
                  </a:lnTo>
                  <a:lnTo>
                    <a:pt x="20177" y="4750"/>
                  </a:lnTo>
                  <a:lnTo>
                    <a:pt x="20157" y="4761"/>
                  </a:lnTo>
                  <a:lnTo>
                    <a:pt x="20130" y="4773"/>
                  </a:lnTo>
                  <a:lnTo>
                    <a:pt x="20107" y="4784"/>
                  </a:lnTo>
                  <a:lnTo>
                    <a:pt x="20080" y="4793"/>
                  </a:lnTo>
                  <a:lnTo>
                    <a:pt x="20057" y="4803"/>
                  </a:lnTo>
                  <a:lnTo>
                    <a:pt x="19998" y="4823"/>
                  </a:lnTo>
                  <a:lnTo>
                    <a:pt x="19962" y="4830"/>
                  </a:lnTo>
                  <a:lnTo>
                    <a:pt x="19930" y="4838"/>
                  </a:lnTo>
                  <a:lnTo>
                    <a:pt x="19897" y="4846"/>
                  </a:lnTo>
                  <a:lnTo>
                    <a:pt x="19865" y="4852"/>
                  </a:lnTo>
                  <a:lnTo>
                    <a:pt x="19830" y="4859"/>
                  </a:lnTo>
                  <a:lnTo>
                    <a:pt x="19794" y="4864"/>
                  </a:lnTo>
                  <a:lnTo>
                    <a:pt x="19759" y="4868"/>
                  </a:lnTo>
                  <a:lnTo>
                    <a:pt x="19721" y="4872"/>
                  </a:lnTo>
                  <a:lnTo>
                    <a:pt x="19682" y="4876"/>
                  </a:lnTo>
                  <a:lnTo>
                    <a:pt x="19644" y="4879"/>
                  </a:lnTo>
                  <a:lnTo>
                    <a:pt x="19603" y="4880"/>
                  </a:lnTo>
                  <a:lnTo>
                    <a:pt x="19565" y="4882"/>
                  </a:lnTo>
                  <a:lnTo>
                    <a:pt x="2035" y="4882"/>
                  </a:lnTo>
                  <a:lnTo>
                    <a:pt x="1997" y="4880"/>
                  </a:lnTo>
                  <a:lnTo>
                    <a:pt x="1956" y="4879"/>
                  </a:lnTo>
                  <a:lnTo>
                    <a:pt x="1918" y="4876"/>
                  </a:lnTo>
                  <a:lnTo>
                    <a:pt x="1879" y="4872"/>
                  </a:lnTo>
                  <a:lnTo>
                    <a:pt x="1844" y="4868"/>
                  </a:lnTo>
                  <a:lnTo>
                    <a:pt x="1806" y="4864"/>
                  </a:lnTo>
                  <a:lnTo>
                    <a:pt x="1770" y="4859"/>
                  </a:lnTo>
                  <a:lnTo>
                    <a:pt x="1735" y="4852"/>
                  </a:lnTo>
                  <a:lnTo>
                    <a:pt x="1703" y="4846"/>
                  </a:lnTo>
                  <a:lnTo>
                    <a:pt x="1670" y="4838"/>
                  </a:lnTo>
                  <a:lnTo>
                    <a:pt x="1638" y="4830"/>
                  </a:lnTo>
                  <a:lnTo>
                    <a:pt x="1608" y="4823"/>
                  </a:lnTo>
                  <a:lnTo>
                    <a:pt x="1520" y="4793"/>
                  </a:lnTo>
                  <a:lnTo>
                    <a:pt x="1493" y="4784"/>
                  </a:lnTo>
                  <a:lnTo>
                    <a:pt x="1470" y="4773"/>
                  </a:lnTo>
                  <a:lnTo>
                    <a:pt x="1446" y="4761"/>
                  </a:lnTo>
                  <a:lnTo>
                    <a:pt x="1426" y="4750"/>
                  </a:lnTo>
                  <a:lnTo>
                    <a:pt x="1405" y="4737"/>
                  </a:lnTo>
                  <a:lnTo>
                    <a:pt x="1384" y="4724"/>
                  </a:lnTo>
                  <a:lnTo>
                    <a:pt x="1367" y="4712"/>
                  </a:lnTo>
                  <a:lnTo>
                    <a:pt x="1337" y="4685"/>
                  </a:lnTo>
                  <a:lnTo>
                    <a:pt x="1326" y="4669"/>
                  </a:lnTo>
                  <a:lnTo>
                    <a:pt x="1314" y="4656"/>
                  </a:lnTo>
                  <a:lnTo>
                    <a:pt x="1308" y="4641"/>
                  </a:lnTo>
                  <a:lnTo>
                    <a:pt x="1296" y="4627"/>
                  </a:lnTo>
                  <a:lnTo>
                    <a:pt x="1293" y="4612"/>
                  </a:lnTo>
                  <a:lnTo>
                    <a:pt x="1290" y="4595"/>
                  </a:lnTo>
                  <a:lnTo>
                    <a:pt x="1290" y="3850"/>
                  </a:lnTo>
                  <a:lnTo>
                    <a:pt x="1296" y="3821"/>
                  </a:lnTo>
                  <a:lnTo>
                    <a:pt x="1308" y="3805"/>
                  </a:lnTo>
                  <a:lnTo>
                    <a:pt x="1314" y="3791"/>
                  </a:lnTo>
                  <a:lnTo>
                    <a:pt x="1326" y="3777"/>
                  </a:lnTo>
                  <a:lnTo>
                    <a:pt x="1337" y="3763"/>
                  </a:lnTo>
                  <a:lnTo>
                    <a:pt x="1367" y="3736"/>
                  </a:lnTo>
                  <a:lnTo>
                    <a:pt x="1384" y="3724"/>
                  </a:lnTo>
                  <a:lnTo>
                    <a:pt x="1405" y="3710"/>
                  </a:lnTo>
                  <a:lnTo>
                    <a:pt x="1446" y="3686"/>
                  </a:lnTo>
                  <a:lnTo>
                    <a:pt x="1493" y="3664"/>
                  </a:lnTo>
                  <a:lnTo>
                    <a:pt x="1520" y="3653"/>
                  </a:lnTo>
                  <a:lnTo>
                    <a:pt x="1579" y="3634"/>
                  </a:lnTo>
                  <a:lnTo>
                    <a:pt x="1638" y="3617"/>
                  </a:lnTo>
                  <a:lnTo>
                    <a:pt x="1670" y="3608"/>
                  </a:lnTo>
                  <a:lnTo>
                    <a:pt x="1703" y="3602"/>
                  </a:lnTo>
                  <a:lnTo>
                    <a:pt x="1735" y="3595"/>
                  </a:lnTo>
                  <a:lnTo>
                    <a:pt x="1806" y="3583"/>
                  </a:lnTo>
                  <a:lnTo>
                    <a:pt x="1844" y="3579"/>
                  </a:lnTo>
                  <a:lnTo>
                    <a:pt x="1879" y="3575"/>
                  </a:lnTo>
                  <a:lnTo>
                    <a:pt x="1918" y="3570"/>
                  </a:lnTo>
                  <a:lnTo>
                    <a:pt x="1956" y="3568"/>
                  </a:lnTo>
                  <a:lnTo>
                    <a:pt x="1997" y="3567"/>
                  </a:lnTo>
                  <a:lnTo>
                    <a:pt x="2035" y="3566"/>
                  </a:lnTo>
                  <a:lnTo>
                    <a:pt x="2077" y="3564"/>
                  </a:lnTo>
                  <a:close/>
                  <a:moveTo>
                    <a:pt x="2077" y="2126"/>
                  </a:moveTo>
                  <a:lnTo>
                    <a:pt x="19565" y="2126"/>
                  </a:lnTo>
                  <a:lnTo>
                    <a:pt x="19603" y="2127"/>
                  </a:lnTo>
                  <a:lnTo>
                    <a:pt x="19644" y="2128"/>
                  </a:lnTo>
                  <a:lnTo>
                    <a:pt x="19759" y="2139"/>
                  </a:lnTo>
                  <a:lnTo>
                    <a:pt x="19830" y="2149"/>
                  </a:lnTo>
                  <a:lnTo>
                    <a:pt x="19865" y="2156"/>
                  </a:lnTo>
                  <a:lnTo>
                    <a:pt x="19897" y="2162"/>
                  </a:lnTo>
                  <a:lnTo>
                    <a:pt x="19962" y="2177"/>
                  </a:lnTo>
                  <a:lnTo>
                    <a:pt x="19998" y="2186"/>
                  </a:lnTo>
                  <a:lnTo>
                    <a:pt x="20057" y="2205"/>
                  </a:lnTo>
                  <a:lnTo>
                    <a:pt x="20080" y="2214"/>
                  </a:lnTo>
                  <a:lnTo>
                    <a:pt x="20107" y="2224"/>
                  </a:lnTo>
                  <a:lnTo>
                    <a:pt x="20130" y="2235"/>
                  </a:lnTo>
                  <a:lnTo>
                    <a:pt x="20157" y="2246"/>
                  </a:lnTo>
                  <a:lnTo>
                    <a:pt x="20198" y="2271"/>
                  </a:lnTo>
                  <a:lnTo>
                    <a:pt x="20216" y="2284"/>
                  </a:lnTo>
                  <a:lnTo>
                    <a:pt x="20236" y="2296"/>
                  </a:lnTo>
                  <a:lnTo>
                    <a:pt x="20251" y="2310"/>
                  </a:lnTo>
                  <a:lnTo>
                    <a:pt x="20263" y="2323"/>
                  </a:lnTo>
                  <a:lnTo>
                    <a:pt x="20277" y="2338"/>
                  </a:lnTo>
                  <a:lnTo>
                    <a:pt x="20286" y="2352"/>
                  </a:lnTo>
                  <a:lnTo>
                    <a:pt x="20298" y="2367"/>
                  </a:lnTo>
                  <a:lnTo>
                    <a:pt x="20304" y="2381"/>
                  </a:lnTo>
                  <a:lnTo>
                    <a:pt x="20310" y="2411"/>
                  </a:lnTo>
                  <a:lnTo>
                    <a:pt x="20313" y="2428"/>
                  </a:lnTo>
                  <a:lnTo>
                    <a:pt x="20313" y="3142"/>
                  </a:lnTo>
                  <a:lnTo>
                    <a:pt x="20310" y="3157"/>
                  </a:lnTo>
                  <a:lnTo>
                    <a:pt x="20307" y="3172"/>
                  </a:lnTo>
                  <a:lnTo>
                    <a:pt x="20304" y="3187"/>
                  </a:lnTo>
                  <a:lnTo>
                    <a:pt x="20298" y="3202"/>
                  </a:lnTo>
                  <a:lnTo>
                    <a:pt x="20286" y="3217"/>
                  </a:lnTo>
                  <a:lnTo>
                    <a:pt x="20277" y="3231"/>
                  </a:lnTo>
                  <a:lnTo>
                    <a:pt x="20263" y="3245"/>
                  </a:lnTo>
                  <a:lnTo>
                    <a:pt x="20251" y="3259"/>
                  </a:lnTo>
                  <a:lnTo>
                    <a:pt x="20236" y="3272"/>
                  </a:lnTo>
                  <a:lnTo>
                    <a:pt x="20216" y="3284"/>
                  </a:lnTo>
                  <a:lnTo>
                    <a:pt x="20198" y="3298"/>
                  </a:lnTo>
                  <a:lnTo>
                    <a:pt x="20157" y="3322"/>
                  </a:lnTo>
                  <a:lnTo>
                    <a:pt x="20130" y="3333"/>
                  </a:lnTo>
                  <a:lnTo>
                    <a:pt x="20107" y="3344"/>
                  </a:lnTo>
                  <a:lnTo>
                    <a:pt x="20057" y="3365"/>
                  </a:lnTo>
                  <a:lnTo>
                    <a:pt x="20027" y="3373"/>
                  </a:lnTo>
                  <a:lnTo>
                    <a:pt x="19998" y="3383"/>
                  </a:lnTo>
                  <a:lnTo>
                    <a:pt x="19962" y="3392"/>
                  </a:lnTo>
                  <a:lnTo>
                    <a:pt x="19865" y="3413"/>
                  </a:lnTo>
                  <a:lnTo>
                    <a:pt x="19830" y="3419"/>
                  </a:lnTo>
                  <a:lnTo>
                    <a:pt x="19759" y="3429"/>
                  </a:lnTo>
                  <a:lnTo>
                    <a:pt x="19644" y="3440"/>
                  </a:lnTo>
                  <a:lnTo>
                    <a:pt x="19603" y="3441"/>
                  </a:lnTo>
                  <a:lnTo>
                    <a:pt x="19565" y="3443"/>
                  </a:lnTo>
                  <a:lnTo>
                    <a:pt x="2035" y="3443"/>
                  </a:lnTo>
                  <a:lnTo>
                    <a:pt x="1997" y="3441"/>
                  </a:lnTo>
                  <a:lnTo>
                    <a:pt x="1956" y="3440"/>
                  </a:lnTo>
                  <a:lnTo>
                    <a:pt x="1879" y="3433"/>
                  </a:lnTo>
                  <a:lnTo>
                    <a:pt x="1844" y="3429"/>
                  </a:lnTo>
                  <a:lnTo>
                    <a:pt x="1806" y="3424"/>
                  </a:lnTo>
                  <a:lnTo>
                    <a:pt x="1770" y="3419"/>
                  </a:lnTo>
                  <a:lnTo>
                    <a:pt x="1735" y="3413"/>
                  </a:lnTo>
                  <a:lnTo>
                    <a:pt x="1638" y="3392"/>
                  </a:lnTo>
                  <a:lnTo>
                    <a:pt x="1608" y="3383"/>
                  </a:lnTo>
                  <a:lnTo>
                    <a:pt x="1579" y="3373"/>
                  </a:lnTo>
                  <a:lnTo>
                    <a:pt x="1549" y="3365"/>
                  </a:lnTo>
                  <a:lnTo>
                    <a:pt x="1520" y="3355"/>
                  </a:lnTo>
                  <a:lnTo>
                    <a:pt x="1493" y="3344"/>
                  </a:lnTo>
                  <a:lnTo>
                    <a:pt x="1446" y="3322"/>
                  </a:lnTo>
                  <a:lnTo>
                    <a:pt x="1405" y="3298"/>
                  </a:lnTo>
                  <a:lnTo>
                    <a:pt x="1384" y="3284"/>
                  </a:lnTo>
                  <a:lnTo>
                    <a:pt x="1367" y="3272"/>
                  </a:lnTo>
                  <a:lnTo>
                    <a:pt x="1337" y="3245"/>
                  </a:lnTo>
                  <a:lnTo>
                    <a:pt x="1326" y="3231"/>
                  </a:lnTo>
                  <a:lnTo>
                    <a:pt x="1314" y="3217"/>
                  </a:lnTo>
                  <a:lnTo>
                    <a:pt x="1308" y="3202"/>
                  </a:lnTo>
                  <a:lnTo>
                    <a:pt x="1296" y="3187"/>
                  </a:lnTo>
                  <a:lnTo>
                    <a:pt x="1293" y="3172"/>
                  </a:lnTo>
                  <a:lnTo>
                    <a:pt x="1290" y="3157"/>
                  </a:lnTo>
                  <a:lnTo>
                    <a:pt x="1290" y="2411"/>
                  </a:lnTo>
                  <a:lnTo>
                    <a:pt x="1296" y="2381"/>
                  </a:lnTo>
                  <a:lnTo>
                    <a:pt x="1308" y="2367"/>
                  </a:lnTo>
                  <a:lnTo>
                    <a:pt x="1314" y="2352"/>
                  </a:lnTo>
                  <a:lnTo>
                    <a:pt x="1337" y="2323"/>
                  </a:lnTo>
                  <a:lnTo>
                    <a:pt x="1367" y="2296"/>
                  </a:lnTo>
                  <a:lnTo>
                    <a:pt x="1384" y="2284"/>
                  </a:lnTo>
                  <a:lnTo>
                    <a:pt x="1405" y="2271"/>
                  </a:lnTo>
                  <a:lnTo>
                    <a:pt x="1446" y="2246"/>
                  </a:lnTo>
                  <a:lnTo>
                    <a:pt x="1493" y="2224"/>
                  </a:lnTo>
                  <a:lnTo>
                    <a:pt x="1520" y="2214"/>
                  </a:lnTo>
                  <a:lnTo>
                    <a:pt x="1549" y="2205"/>
                  </a:lnTo>
                  <a:lnTo>
                    <a:pt x="1608" y="2186"/>
                  </a:lnTo>
                  <a:lnTo>
                    <a:pt x="1638" y="2177"/>
                  </a:lnTo>
                  <a:lnTo>
                    <a:pt x="1703" y="2162"/>
                  </a:lnTo>
                  <a:lnTo>
                    <a:pt x="1735" y="2156"/>
                  </a:lnTo>
                  <a:lnTo>
                    <a:pt x="1770" y="2149"/>
                  </a:lnTo>
                  <a:lnTo>
                    <a:pt x="1806" y="2144"/>
                  </a:lnTo>
                  <a:lnTo>
                    <a:pt x="1844" y="2139"/>
                  </a:lnTo>
                  <a:lnTo>
                    <a:pt x="1879" y="2136"/>
                  </a:lnTo>
                  <a:lnTo>
                    <a:pt x="1956" y="2128"/>
                  </a:lnTo>
                  <a:lnTo>
                    <a:pt x="1997" y="2127"/>
                  </a:lnTo>
                  <a:lnTo>
                    <a:pt x="2035" y="2126"/>
                  </a:lnTo>
                  <a:lnTo>
                    <a:pt x="2077" y="2126"/>
                  </a:lnTo>
                  <a:close/>
                  <a:moveTo>
                    <a:pt x="2077" y="688"/>
                  </a:moveTo>
                  <a:lnTo>
                    <a:pt x="19565" y="688"/>
                  </a:lnTo>
                  <a:lnTo>
                    <a:pt x="19603" y="689"/>
                  </a:lnTo>
                  <a:lnTo>
                    <a:pt x="19644" y="690"/>
                  </a:lnTo>
                  <a:lnTo>
                    <a:pt x="19682" y="692"/>
                  </a:lnTo>
                  <a:lnTo>
                    <a:pt x="19721" y="696"/>
                  </a:lnTo>
                  <a:lnTo>
                    <a:pt x="19759" y="701"/>
                  </a:lnTo>
                  <a:lnTo>
                    <a:pt x="19794" y="705"/>
                  </a:lnTo>
                  <a:lnTo>
                    <a:pt x="19865" y="717"/>
                  </a:lnTo>
                  <a:lnTo>
                    <a:pt x="19897" y="724"/>
                  </a:lnTo>
                  <a:lnTo>
                    <a:pt x="19930" y="730"/>
                  </a:lnTo>
                  <a:lnTo>
                    <a:pt x="19962" y="739"/>
                  </a:lnTo>
                  <a:lnTo>
                    <a:pt x="19998" y="746"/>
                  </a:lnTo>
                  <a:lnTo>
                    <a:pt x="20057" y="765"/>
                  </a:lnTo>
                  <a:lnTo>
                    <a:pt x="20107" y="786"/>
                  </a:lnTo>
                  <a:lnTo>
                    <a:pt x="20130" y="797"/>
                  </a:lnTo>
                  <a:lnTo>
                    <a:pt x="20157" y="809"/>
                  </a:lnTo>
                  <a:lnTo>
                    <a:pt x="20177" y="819"/>
                  </a:lnTo>
                  <a:lnTo>
                    <a:pt x="20198" y="831"/>
                  </a:lnTo>
                  <a:lnTo>
                    <a:pt x="20216" y="845"/>
                  </a:lnTo>
                  <a:lnTo>
                    <a:pt x="20236" y="857"/>
                  </a:lnTo>
                  <a:lnTo>
                    <a:pt x="20251" y="871"/>
                  </a:lnTo>
                  <a:lnTo>
                    <a:pt x="20263" y="885"/>
                  </a:lnTo>
                  <a:lnTo>
                    <a:pt x="20277" y="899"/>
                  </a:lnTo>
                  <a:lnTo>
                    <a:pt x="20286" y="913"/>
                  </a:lnTo>
                  <a:lnTo>
                    <a:pt x="20298" y="927"/>
                  </a:lnTo>
                  <a:lnTo>
                    <a:pt x="20304" y="942"/>
                  </a:lnTo>
                  <a:lnTo>
                    <a:pt x="20310" y="974"/>
                  </a:lnTo>
                  <a:lnTo>
                    <a:pt x="20313" y="988"/>
                  </a:lnTo>
                  <a:lnTo>
                    <a:pt x="20313" y="1702"/>
                  </a:lnTo>
                  <a:lnTo>
                    <a:pt x="20310" y="1718"/>
                  </a:lnTo>
                  <a:lnTo>
                    <a:pt x="20307" y="1733"/>
                  </a:lnTo>
                  <a:lnTo>
                    <a:pt x="20304" y="1749"/>
                  </a:lnTo>
                  <a:lnTo>
                    <a:pt x="20298" y="1763"/>
                  </a:lnTo>
                  <a:lnTo>
                    <a:pt x="20286" y="1778"/>
                  </a:lnTo>
                  <a:lnTo>
                    <a:pt x="20277" y="1791"/>
                  </a:lnTo>
                  <a:lnTo>
                    <a:pt x="20263" y="1806"/>
                  </a:lnTo>
                  <a:lnTo>
                    <a:pt x="20251" y="1819"/>
                  </a:lnTo>
                  <a:lnTo>
                    <a:pt x="20236" y="1834"/>
                  </a:lnTo>
                  <a:lnTo>
                    <a:pt x="20216" y="1846"/>
                  </a:lnTo>
                  <a:lnTo>
                    <a:pt x="20198" y="1859"/>
                  </a:lnTo>
                  <a:lnTo>
                    <a:pt x="20157" y="1884"/>
                  </a:lnTo>
                  <a:lnTo>
                    <a:pt x="20130" y="1893"/>
                  </a:lnTo>
                  <a:lnTo>
                    <a:pt x="20107" y="1904"/>
                  </a:lnTo>
                  <a:lnTo>
                    <a:pt x="20057" y="1925"/>
                  </a:lnTo>
                  <a:lnTo>
                    <a:pt x="19998" y="1945"/>
                  </a:lnTo>
                  <a:lnTo>
                    <a:pt x="19962" y="1952"/>
                  </a:lnTo>
                  <a:lnTo>
                    <a:pt x="19930" y="1960"/>
                  </a:lnTo>
                  <a:lnTo>
                    <a:pt x="19897" y="1968"/>
                  </a:lnTo>
                  <a:lnTo>
                    <a:pt x="19865" y="1974"/>
                  </a:lnTo>
                  <a:lnTo>
                    <a:pt x="19794" y="1986"/>
                  </a:lnTo>
                  <a:lnTo>
                    <a:pt x="19759" y="1990"/>
                  </a:lnTo>
                  <a:lnTo>
                    <a:pt x="19721" y="1995"/>
                  </a:lnTo>
                  <a:lnTo>
                    <a:pt x="19682" y="1998"/>
                  </a:lnTo>
                  <a:lnTo>
                    <a:pt x="19644" y="2001"/>
                  </a:lnTo>
                  <a:lnTo>
                    <a:pt x="19603" y="2002"/>
                  </a:lnTo>
                  <a:lnTo>
                    <a:pt x="19526" y="2004"/>
                  </a:lnTo>
                  <a:lnTo>
                    <a:pt x="2077" y="2004"/>
                  </a:lnTo>
                  <a:lnTo>
                    <a:pt x="2035" y="2003"/>
                  </a:lnTo>
                  <a:lnTo>
                    <a:pt x="1997" y="2002"/>
                  </a:lnTo>
                  <a:lnTo>
                    <a:pt x="1956" y="2001"/>
                  </a:lnTo>
                  <a:lnTo>
                    <a:pt x="1918" y="1998"/>
                  </a:lnTo>
                  <a:lnTo>
                    <a:pt x="1879" y="1995"/>
                  </a:lnTo>
                  <a:lnTo>
                    <a:pt x="1844" y="1990"/>
                  </a:lnTo>
                  <a:lnTo>
                    <a:pt x="1806" y="1986"/>
                  </a:lnTo>
                  <a:lnTo>
                    <a:pt x="1735" y="1974"/>
                  </a:lnTo>
                  <a:lnTo>
                    <a:pt x="1703" y="1968"/>
                  </a:lnTo>
                  <a:lnTo>
                    <a:pt x="1670" y="1960"/>
                  </a:lnTo>
                  <a:lnTo>
                    <a:pt x="1638" y="1952"/>
                  </a:lnTo>
                  <a:lnTo>
                    <a:pt x="1608" y="1945"/>
                  </a:lnTo>
                  <a:lnTo>
                    <a:pt x="1520" y="1915"/>
                  </a:lnTo>
                  <a:lnTo>
                    <a:pt x="1493" y="1904"/>
                  </a:lnTo>
                  <a:lnTo>
                    <a:pt x="1470" y="1893"/>
                  </a:lnTo>
                  <a:lnTo>
                    <a:pt x="1446" y="1884"/>
                  </a:lnTo>
                  <a:lnTo>
                    <a:pt x="1405" y="1859"/>
                  </a:lnTo>
                  <a:lnTo>
                    <a:pt x="1384" y="1846"/>
                  </a:lnTo>
                  <a:lnTo>
                    <a:pt x="1367" y="1834"/>
                  </a:lnTo>
                  <a:lnTo>
                    <a:pt x="1352" y="1819"/>
                  </a:lnTo>
                  <a:lnTo>
                    <a:pt x="1337" y="1806"/>
                  </a:lnTo>
                  <a:lnTo>
                    <a:pt x="1326" y="1791"/>
                  </a:lnTo>
                  <a:lnTo>
                    <a:pt x="1314" y="1778"/>
                  </a:lnTo>
                  <a:lnTo>
                    <a:pt x="1308" y="1763"/>
                  </a:lnTo>
                  <a:lnTo>
                    <a:pt x="1296" y="1749"/>
                  </a:lnTo>
                  <a:lnTo>
                    <a:pt x="1293" y="1733"/>
                  </a:lnTo>
                  <a:lnTo>
                    <a:pt x="1290" y="1718"/>
                  </a:lnTo>
                  <a:lnTo>
                    <a:pt x="1290" y="974"/>
                  </a:lnTo>
                  <a:lnTo>
                    <a:pt x="1296" y="942"/>
                  </a:lnTo>
                  <a:lnTo>
                    <a:pt x="1308" y="927"/>
                  </a:lnTo>
                  <a:lnTo>
                    <a:pt x="1314" y="913"/>
                  </a:lnTo>
                  <a:lnTo>
                    <a:pt x="1326" y="899"/>
                  </a:lnTo>
                  <a:lnTo>
                    <a:pt x="1337" y="885"/>
                  </a:lnTo>
                  <a:lnTo>
                    <a:pt x="1352" y="871"/>
                  </a:lnTo>
                  <a:lnTo>
                    <a:pt x="1367" y="857"/>
                  </a:lnTo>
                  <a:lnTo>
                    <a:pt x="1384" y="845"/>
                  </a:lnTo>
                  <a:lnTo>
                    <a:pt x="1405" y="831"/>
                  </a:lnTo>
                  <a:lnTo>
                    <a:pt x="1426" y="819"/>
                  </a:lnTo>
                  <a:lnTo>
                    <a:pt x="1446" y="809"/>
                  </a:lnTo>
                  <a:lnTo>
                    <a:pt x="1470" y="797"/>
                  </a:lnTo>
                  <a:lnTo>
                    <a:pt x="1493" y="786"/>
                  </a:lnTo>
                  <a:lnTo>
                    <a:pt x="1520" y="775"/>
                  </a:lnTo>
                  <a:lnTo>
                    <a:pt x="1608" y="746"/>
                  </a:lnTo>
                  <a:lnTo>
                    <a:pt x="1638" y="739"/>
                  </a:lnTo>
                  <a:lnTo>
                    <a:pt x="1670" y="730"/>
                  </a:lnTo>
                  <a:lnTo>
                    <a:pt x="1703" y="724"/>
                  </a:lnTo>
                  <a:lnTo>
                    <a:pt x="1735" y="717"/>
                  </a:lnTo>
                  <a:lnTo>
                    <a:pt x="1806" y="705"/>
                  </a:lnTo>
                  <a:lnTo>
                    <a:pt x="1844" y="701"/>
                  </a:lnTo>
                  <a:lnTo>
                    <a:pt x="1879" y="696"/>
                  </a:lnTo>
                  <a:lnTo>
                    <a:pt x="1918" y="692"/>
                  </a:lnTo>
                  <a:lnTo>
                    <a:pt x="1956" y="690"/>
                  </a:lnTo>
                  <a:lnTo>
                    <a:pt x="1997" y="689"/>
                  </a:lnTo>
                  <a:lnTo>
                    <a:pt x="2035" y="688"/>
                  </a:lnTo>
                  <a:lnTo>
                    <a:pt x="2077" y="688"/>
                  </a:ln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974" rIns="60974"/>
            <a:lstStyle/>
            <a:p>
              <a:endParaRPr lang="zh-CN" altLang="en-US" sz="3201"/>
            </a:p>
          </p:txBody>
        </p:sp>
      </p:grpSp>
      <p:sp>
        <p:nvSpPr>
          <p:cNvPr id="611" name="Rectangle 182"/>
          <p:cNvSpPr>
            <a:spLocks/>
          </p:cNvSpPr>
          <p:nvPr/>
        </p:nvSpPr>
        <p:spPr bwMode="auto">
          <a:xfrm>
            <a:off x="8359044" y="5618071"/>
            <a:ext cx="1195727" cy="318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60974" rIns="60974">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r>
              <a:rPr lang="zh-CN" altLang="en-US" sz="1467" b="1" dirty="0">
                <a:solidFill>
                  <a:srgbClr val="FF9933"/>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敏捷校园</a:t>
            </a:r>
            <a:endParaRPr lang="zh-CN" altLang="zh-CN" sz="1467" b="1" dirty="0">
              <a:solidFill>
                <a:srgbClr val="FF9933"/>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5" name="圆角矩形 4"/>
          <p:cNvSpPr>
            <a:spLocks noChangeAspect="1"/>
          </p:cNvSpPr>
          <p:nvPr/>
        </p:nvSpPr>
        <p:spPr>
          <a:xfrm>
            <a:off x="7168357" y="2387541"/>
            <a:ext cx="3360778" cy="1288497"/>
          </a:xfrm>
          <a:prstGeom prst="roundRect">
            <a:avLst/>
          </a:prstGeom>
          <a:blipFill>
            <a:blip r:embed="rId3" cstate="print"/>
            <a:stretch>
              <a:fillRect/>
            </a:stretch>
          </a:blip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1"/>
          </a:p>
        </p:txBody>
      </p:sp>
    </p:spTree>
    <p:extLst>
      <p:ext uri="{BB962C8B-B14F-4D97-AF65-F5344CB8AC3E}">
        <p14:creationId xmlns:p14="http://schemas.microsoft.com/office/powerpoint/2010/main" val="39564011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bwMode="auto">
          <a:xfrm>
            <a:off x="1488008" y="1797235"/>
            <a:ext cx="1968456" cy="359201"/>
          </a:xfrm>
          <a:prstGeom prst="rect">
            <a:avLst/>
          </a:prstGeom>
          <a:noFill/>
          <a:ln>
            <a:noFill/>
          </a:ln>
          <a:effectLst/>
          <a:extLst/>
        </p:spPr>
        <p:txBody>
          <a:bodyPr wrap="square">
            <a:spAutoFit/>
          </a:bodyPr>
          <a:lstStyle/>
          <a:p>
            <a:pPr algn="ctr" defTabSz="1626251">
              <a:buClr>
                <a:srgbClr val="CC9900"/>
              </a:buClr>
            </a:pPr>
            <a:r>
              <a:rPr lang="zh-CN" altLang="en-US" sz="1734" b="1" dirty="0">
                <a:solidFill>
                  <a:srgbClr val="FF9933"/>
                </a:solidFill>
                <a:latin typeface="Arial"/>
                <a:ea typeface="微软雅黑" pitchFamily="34" charset="-122"/>
              </a:rPr>
              <a:t>老师校内科研</a:t>
            </a:r>
          </a:p>
        </p:txBody>
      </p:sp>
      <p:sp>
        <p:nvSpPr>
          <p:cNvPr id="14" name="矩形 13"/>
          <p:cNvSpPr/>
          <p:nvPr/>
        </p:nvSpPr>
        <p:spPr bwMode="auto">
          <a:xfrm>
            <a:off x="1579476" y="2140332"/>
            <a:ext cx="1968456" cy="1008233"/>
          </a:xfrm>
          <a:prstGeom prst="rect">
            <a:avLst/>
          </a:prstGeom>
          <a:noFill/>
          <a:ln w="3175">
            <a:noFill/>
          </a:ln>
          <a:effectLst/>
          <a:extLst/>
        </p:spPr>
        <p:txBody>
          <a:bodyPr vert="horz" wrap="square" lIns="162624" tIns="81312" rIns="162624" bIns="81312" numCol="1" rtlCol="0" anchor="t" anchorCtr="0" compatLnSpc="1">
            <a:prstTxWarp prst="textNoShape">
              <a:avLst/>
            </a:prstTxWarp>
          </a:bodyPr>
          <a:lstStyle/>
          <a:p>
            <a:pPr defTabSz="1626251">
              <a:lnSpc>
                <a:spcPct val="110000"/>
              </a:lnSpc>
              <a:buClr>
                <a:srgbClr val="CC9900"/>
              </a:buClr>
            </a:pPr>
            <a:r>
              <a:rPr lang="en-US" altLang="zh-CN" sz="1200" kern="0" dirty="0">
                <a:solidFill>
                  <a:srgbClr val="FF9933"/>
                </a:solidFill>
                <a:latin typeface="微软雅黑" panose="020B0503020204020204" pitchFamily="34" charset="-122"/>
                <a:ea typeface="微软雅黑" panose="020B0503020204020204" pitchFamily="34" charset="-122"/>
              </a:rPr>
              <a:t>How</a:t>
            </a:r>
            <a:r>
              <a:rPr lang="zh-CN" altLang="en-US" sz="1200" kern="0" dirty="0">
                <a:solidFill>
                  <a:srgbClr val="FF9933"/>
                </a:solidFill>
                <a:latin typeface="微软雅黑" panose="020B0503020204020204" pitchFamily="34" charset="-122"/>
                <a:ea typeface="微软雅黑" panose="020B0503020204020204" pitchFamily="34" charset="-122"/>
              </a:rPr>
              <a:t>：</a:t>
            </a:r>
            <a:r>
              <a:rPr lang="en-US" altLang="zh-CN" sz="1200" kern="0" dirty="0">
                <a:solidFill>
                  <a:schemeClr val="bg1"/>
                </a:solidFill>
                <a:latin typeface="微软雅黑" panose="020B0503020204020204" pitchFamily="34" charset="-122"/>
                <a:ea typeface="微软雅黑" panose="020B0503020204020204" pitchFamily="34" charset="-122"/>
              </a:rPr>
              <a:t>PC</a:t>
            </a:r>
            <a:r>
              <a:rPr lang="zh-CN" altLang="en-US" sz="1200" kern="0" dirty="0">
                <a:solidFill>
                  <a:schemeClr val="bg1"/>
                </a:solidFill>
                <a:latin typeface="微软雅黑" panose="020B0503020204020204" pitchFamily="34" charset="-122"/>
                <a:ea typeface="微软雅黑" panose="020B0503020204020204" pitchFamily="34" charset="-122"/>
              </a:rPr>
              <a:t>有线接入</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权限：</a:t>
            </a:r>
            <a:r>
              <a:rPr lang="zh-CN" altLang="en-US" sz="1200" kern="0" dirty="0">
                <a:solidFill>
                  <a:schemeClr val="bg1"/>
                </a:solidFill>
                <a:latin typeface="微软雅黑" panose="020B0503020204020204" pitchFamily="34" charset="-122"/>
                <a:ea typeface="微软雅黑" panose="020B0503020204020204" pitchFamily="34" charset="-122"/>
              </a:rPr>
              <a:t>科研网，办公网</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体验：</a:t>
            </a:r>
            <a:r>
              <a:rPr lang="zh-CN" altLang="en-US" sz="1200" kern="0" dirty="0">
                <a:solidFill>
                  <a:schemeClr val="bg1"/>
                </a:solidFill>
                <a:latin typeface="微软雅黑" panose="020B0503020204020204" pitchFamily="34" charset="-122"/>
                <a:ea typeface="微软雅黑" panose="020B0503020204020204" pitchFamily="34" charset="-122"/>
              </a:rPr>
              <a:t>高优先级</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带宽：</a:t>
            </a:r>
            <a:r>
              <a:rPr lang="en-US" altLang="zh-CN" sz="1200" kern="0" dirty="0">
                <a:solidFill>
                  <a:schemeClr val="bg1"/>
                </a:solidFill>
                <a:latin typeface="微软雅黑" panose="020B0503020204020204" pitchFamily="34" charset="-122"/>
                <a:ea typeface="微软雅黑" panose="020B0503020204020204" pitchFamily="34" charset="-122"/>
              </a:rPr>
              <a:t>4M           </a:t>
            </a:r>
          </a:p>
        </p:txBody>
      </p:sp>
      <p:sp>
        <p:nvSpPr>
          <p:cNvPr id="16" name="矩形 15"/>
          <p:cNvSpPr/>
          <p:nvPr/>
        </p:nvSpPr>
        <p:spPr bwMode="auto">
          <a:xfrm>
            <a:off x="8018245" y="4294090"/>
            <a:ext cx="2064478" cy="359201"/>
          </a:xfrm>
          <a:prstGeom prst="rect">
            <a:avLst/>
          </a:prstGeom>
          <a:noFill/>
          <a:ln>
            <a:noFill/>
          </a:ln>
          <a:effectLst/>
          <a:extLst/>
        </p:spPr>
        <p:txBody>
          <a:bodyPr wrap="square">
            <a:spAutoFit/>
          </a:bodyPr>
          <a:lstStyle/>
          <a:p>
            <a:pPr algn="ctr" defTabSz="1626251">
              <a:buClr>
                <a:srgbClr val="CC9900"/>
              </a:buClr>
            </a:pPr>
            <a:r>
              <a:rPr lang="zh-CN" altLang="en-US" sz="1734" b="1" dirty="0">
                <a:solidFill>
                  <a:srgbClr val="FF9933"/>
                </a:solidFill>
                <a:latin typeface="Arial"/>
                <a:ea typeface="微软雅黑" pitchFamily="34" charset="-122"/>
              </a:rPr>
              <a:t>学生在线学习</a:t>
            </a:r>
          </a:p>
        </p:txBody>
      </p:sp>
      <p:sp>
        <p:nvSpPr>
          <p:cNvPr id="17" name="矩形 16"/>
          <p:cNvSpPr/>
          <p:nvPr/>
        </p:nvSpPr>
        <p:spPr bwMode="auto">
          <a:xfrm>
            <a:off x="8269907" y="4637719"/>
            <a:ext cx="2064478" cy="1008233"/>
          </a:xfrm>
          <a:prstGeom prst="rect">
            <a:avLst/>
          </a:prstGeom>
          <a:noFill/>
          <a:ln w="3175">
            <a:noFill/>
          </a:ln>
          <a:effectLst/>
          <a:extLst/>
        </p:spPr>
        <p:txBody>
          <a:bodyPr vert="horz" wrap="square" lIns="162624" tIns="81312" rIns="162624" bIns="81312" numCol="1" rtlCol="0" anchor="t" anchorCtr="0" compatLnSpc="1">
            <a:prstTxWarp prst="textNoShape">
              <a:avLst/>
            </a:prstTxWarp>
          </a:bodyPr>
          <a:lstStyle/>
          <a:p>
            <a:pPr defTabSz="1626251">
              <a:lnSpc>
                <a:spcPct val="110000"/>
              </a:lnSpc>
              <a:buClr>
                <a:srgbClr val="CC9900"/>
              </a:buClr>
            </a:pPr>
            <a:r>
              <a:rPr lang="en-US" altLang="zh-CN" sz="1200" kern="0" dirty="0">
                <a:solidFill>
                  <a:srgbClr val="FF9933"/>
                </a:solidFill>
                <a:latin typeface="微软雅黑" panose="020B0503020204020204" pitchFamily="34" charset="-122"/>
                <a:ea typeface="微软雅黑" panose="020B0503020204020204" pitchFamily="34" charset="-122"/>
              </a:rPr>
              <a:t>How</a:t>
            </a:r>
            <a:r>
              <a:rPr lang="zh-CN" altLang="en-US" sz="1200" kern="0" dirty="0">
                <a:solidFill>
                  <a:srgbClr val="FF9933"/>
                </a:solidFill>
                <a:latin typeface="微软雅黑" panose="020B0503020204020204" pitchFamily="34" charset="-122"/>
                <a:ea typeface="微软雅黑" panose="020B0503020204020204" pitchFamily="34" charset="-122"/>
              </a:rPr>
              <a:t>：</a:t>
            </a:r>
            <a:r>
              <a:rPr lang="en-US" altLang="zh-CN" sz="1067" kern="0" dirty="0">
                <a:solidFill>
                  <a:schemeClr val="bg1"/>
                </a:solidFill>
                <a:latin typeface="微软雅黑" panose="020B0503020204020204" pitchFamily="34" charset="-122"/>
                <a:ea typeface="微软雅黑" panose="020B0503020204020204" pitchFamily="34" charset="-122"/>
              </a:rPr>
              <a:t>Pad/</a:t>
            </a:r>
            <a:r>
              <a:rPr lang="zh-CN" altLang="en-US" sz="1067" kern="0" dirty="0">
                <a:solidFill>
                  <a:schemeClr val="bg1"/>
                </a:solidFill>
                <a:latin typeface="微软雅黑" panose="020B0503020204020204" pitchFamily="34" charset="-122"/>
                <a:ea typeface="微软雅黑" panose="020B0503020204020204" pitchFamily="34" charset="-122"/>
              </a:rPr>
              <a:t>手机，无线上网</a:t>
            </a:r>
            <a:endParaRPr lang="en-US" altLang="zh-CN" sz="1067"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权限：</a:t>
            </a:r>
            <a:r>
              <a:rPr lang="zh-CN" altLang="en-US" sz="1200" kern="0" dirty="0">
                <a:solidFill>
                  <a:schemeClr val="bg1"/>
                </a:solidFill>
                <a:latin typeface="微软雅黑" panose="020B0503020204020204" pitchFamily="34" charset="-122"/>
                <a:ea typeface="微软雅黑" panose="020B0503020204020204" pitchFamily="34" charset="-122"/>
              </a:rPr>
              <a:t>学习管理系统</a:t>
            </a:r>
            <a:r>
              <a:rPr lang="en-US" altLang="zh-CN" sz="1200" kern="0" dirty="0">
                <a:solidFill>
                  <a:schemeClr val="bg1"/>
                </a:solidFill>
                <a:latin typeface="微软雅黑" panose="020B0503020204020204" pitchFamily="34" charset="-122"/>
                <a:ea typeface="微软雅黑" panose="020B0503020204020204" pitchFamily="34" charset="-122"/>
              </a:rPr>
              <a:t>          </a:t>
            </a: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体验：</a:t>
            </a:r>
            <a:r>
              <a:rPr lang="zh-CN" altLang="en-US" sz="1200" kern="0" dirty="0">
                <a:solidFill>
                  <a:schemeClr val="bg1"/>
                </a:solidFill>
                <a:latin typeface="微软雅黑" panose="020B0503020204020204" pitchFamily="34" charset="-122"/>
                <a:ea typeface="微软雅黑" panose="020B0503020204020204" pitchFamily="34" charset="-122"/>
              </a:rPr>
              <a:t>高优先级</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带宽：</a:t>
            </a:r>
            <a:r>
              <a:rPr lang="en-US" altLang="zh-CN" sz="1200" kern="0" dirty="0">
                <a:solidFill>
                  <a:schemeClr val="bg1"/>
                </a:solidFill>
                <a:latin typeface="微软雅黑" panose="020B0503020204020204" pitchFamily="34" charset="-122"/>
                <a:ea typeface="微软雅黑" panose="020B0503020204020204" pitchFamily="34" charset="-122"/>
              </a:rPr>
              <a:t>4M</a:t>
            </a:r>
          </a:p>
        </p:txBody>
      </p:sp>
      <p:sp>
        <p:nvSpPr>
          <p:cNvPr id="18" name="矩形 17"/>
          <p:cNvSpPr/>
          <p:nvPr/>
        </p:nvSpPr>
        <p:spPr bwMode="auto">
          <a:xfrm>
            <a:off x="1488008" y="4294091"/>
            <a:ext cx="1968456" cy="359201"/>
          </a:xfrm>
          <a:prstGeom prst="rect">
            <a:avLst/>
          </a:prstGeom>
          <a:noFill/>
          <a:ln>
            <a:noFill/>
          </a:ln>
          <a:effectLst/>
          <a:extLst/>
        </p:spPr>
        <p:txBody>
          <a:bodyPr wrap="square">
            <a:spAutoFit/>
          </a:bodyPr>
          <a:lstStyle/>
          <a:p>
            <a:pPr algn="ctr" defTabSz="1626251">
              <a:buClr>
                <a:srgbClr val="CC9900"/>
              </a:buClr>
            </a:pPr>
            <a:r>
              <a:rPr lang="zh-CN" altLang="en-US" sz="1734" b="1" dirty="0">
                <a:solidFill>
                  <a:srgbClr val="FF9933"/>
                </a:solidFill>
                <a:latin typeface="Arial"/>
                <a:ea typeface="微软雅黑" pitchFamily="34" charset="-122"/>
              </a:rPr>
              <a:t>老师在家备课</a:t>
            </a:r>
          </a:p>
        </p:txBody>
      </p:sp>
      <p:sp>
        <p:nvSpPr>
          <p:cNvPr id="19" name="矩形 18"/>
          <p:cNvSpPr/>
          <p:nvPr/>
        </p:nvSpPr>
        <p:spPr bwMode="auto">
          <a:xfrm>
            <a:off x="1658626" y="4637719"/>
            <a:ext cx="1968456" cy="1008233"/>
          </a:xfrm>
          <a:prstGeom prst="rect">
            <a:avLst/>
          </a:prstGeom>
          <a:noFill/>
          <a:ln w="3175">
            <a:noFill/>
          </a:ln>
          <a:effectLst/>
          <a:extLst/>
        </p:spPr>
        <p:txBody>
          <a:bodyPr vert="horz" wrap="square" lIns="162624" tIns="81312" rIns="162624" bIns="81312" numCol="1" rtlCol="0" anchor="t" anchorCtr="0" compatLnSpc="1">
            <a:prstTxWarp prst="textNoShape">
              <a:avLst/>
            </a:prstTxWarp>
          </a:bodyPr>
          <a:lstStyle/>
          <a:p>
            <a:pPr defTabSz="1626251">
              <a:lnSpc>
                <a:spcPct val="110000"/>
              </a:lnSpc>
              <a:buClr>
                <a:srgbClr val="CC9900"/>
              </a:buClr>
            </a:pPr>
            <a:r>
              <a:rPr lang="en-US" altLang="zh-CN" sz="1200" kern="0" dirty="0">
                <a:solidFill>
                  <a:srgbClr val="FF9933"/>
                </a:solidFill>
                <a:latin typeface="微软雅黑" panose="020B0503020204020204" pitchFamily="34" charset="-122"/>
                <a:ea typeface="微软雅黑" panose="020B0503020204020204" pitchFamily="34" charset="-122"/>
              </a:rPr>
              <a:t>How</a:t>
            </a:r>
            <a:r>
              <a:rPr lang="zh-CN" altLang="en-US" sz="1200" kern="0" dirty="0">
                <a:solidFill>
                  <a:srgbClr val="FF9933"/>
                </a:solidFill>
                <a:latin typeface="微软雅黑" panose="020B0503020204020204" pitchFamily="34" charset="-122"/>
                <a:ea typeface="微软雅黑" panose="020B0503020204020204" pitchFamily="34" charset="-122"/>
              </a:rPr>
              <a:t>：</a:t>
            </a:r>
            <a:r>
              <a:rPr lang="en-US" altLang="zh-CN" sz="1067" kern="0" dirty="0">
                <a:solidFill>
                  <a:schemeClr val="bg1"/>
                </a:solidFill>
                <a:latin typeface="微软雅黑" panose="020B0503020204020204" pitchFamily="34" charset="-122"/>
                <a:ea typeface="微软雅黑" panose="020B0503020204020204" pitchFamily="34" charset="-122"/>
              </a:rPr>
              <a:t>Laptop</a:t>
            </a:r>
            <a:r>
              <a:rPr lang="zh-CN" altLang="en-US" sz="1067" kern="0" dirty="0">
                <a:solidFill>
                  <a:schemeClr val="bg1"/>
                </a:solidFill>
                <a:latin typeface="微软雅黑" panose="020B0503020204020204" pitchFamily="34" charset="-122"/>
                <a:ea typeface="微软雅黑" panose="020B0503020204020204" pitchFamily="34" charset="-122"/>
              </a:rPr>
              <a:t>、</a:t>
            </a:r>
            <a:r>
              <a:rPr lang="en-US" altLang="zh-CN" sz="1067" kern="0" dirty="0">
                <a:solidFill>
                  <a:schemeClr val="bg1"/>
                </a:solidFill>
                <a:latin typeface="微软雅黑" panose="020B0503020204020204" pitchFamily="34" charset="-122"/>
                <a:ea typeface="微软雅黑" panose="020B0503020204020204" pitchFamily="34" charset="-122"/>
              </a:rPr>
              <a:t>SSL VPN</a:t>
            </a: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权限：</a:t>
            </a:r>
            <a:r>
              <a:rPr lang="zh-CN" altLang="en-US" sz="1200" kern="0" dirty="0">
                <a:solidFill>
                  <a:schemeClr val="bg1"/>
                </a:solidFill>
                <a:latin typeface="微软雅黑" panose="020B0503020204020204" pitchFamily="34" charset="-122"/>
                <a:ea typeface="微软雅黑" panose="020B0503020204020204" pitchFamily="34" charset="-122"/>
              </a:rPr>
              <a:t>教学资源库</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体验：</a:t>
            </a:r>
            <a:r>
              <a:rPr lang="zh-CN" altLang="en-US" sz="1200" kern="0" dirty="0">
                <a:solidFill>
                  <a:schemeClr val="bg1"/>
                </a:solidFill>
                <a:latin typeface="微软雅黑" panose="020B0503020204020204" pitchFamily="34" charset="-122"/>
                <a:ea typeface="微软雅黑" panose="020B0503020204020204" pitchFamily="34" charset="-122"/>
              </a:rPr>
              <a:t>中优先级</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带宽：</a:t>
            </a:r>
            <a:r>
              <a:rPr lang="en-US" altLang="zh-CN" sz="1200" kern="0" dirty="0">
                <a:solidFill>
                  <a:schemeClr val="bg1"/>
                </a:solidFill>
                <a:latin typeface="微软雅黑" panose="020B0503020204020204" pitchFamily="34" charset="-122"/>
                <a:ea typeface="微软雅黑" panose="020B0503020204020204" pitchFamily="34" charset="-122"/>
              </a:rPr>
              <a:t>2M</a:t>
            </a:r>
          </a:p>
          <a:p>
            <a:pPr defTabSz="1626251">
              <a:lnSpc>
                <a:spcPct val="110000"/>
              </a:lnSpc>
              <a:buClr>
                <a:srgbClr val="CC9900"/>
              </a:buClr>
            </a:pPr>
            <a:r>
              <a:rPr lang="en-US" altLang="zh-CN" sz="1200" kern="0" dirty="0">
                <a:solidFill>
                  <a:schemeClr val="bg1"/>
                </a:solidFill>
                <a:latin typeface="微软雅黑" panose="020B0503020204020204" pitchFamily="34" charset="-122"/>
                <a:ea typeface="微软雅黑" panose="020B0503020204020204" pitchFamily="34" charset="-122"/>
              </a:rPr>
              <a:t>          </a:t>
            </a:r>
          </a:p>
        </p:txBody>
      </p:sp>
      <p:sp>
        <p:nvSpPr>
          <p:cNvPr id="20" name="矩形 19"/>
          <p:cNvSpPr/>
          <p:nvPr/>
        </p:nvSpPr>
        <p:spPr bwMode="auto">
          <a:xfrm>
            <a:off x="8018245" y="1797235"/>
            <a:ext cx="2016467" cy="359201"/>
          </a:xfrm>
          <a:prstGeom prst="rect">
            <a:avLst/>
          </a:prstGeom>
          <a:noFill/>
          <a:ln>
            <a:noFill/>
          </a:ln>
          <a:effectLst/>
          <a:extLst/>
        </p:spPr>
        <p:txBody>
          <a:bodyPr wrap="square">
            <a:spAutoFit/>
          </a:bodyPr>
          <a:lstStyle/>
          <a:p>
            <a:pPr algn="ctr" defTabSz="1626251">
              <a:buClr>
                <a:srgbClr val="CC9900"/>
              </a:buClr>
            </a:pPr>
            <a:r>
              <a:rPr lang="zh-CN" altLang="en-US" sz="1734" b="1" dirty="0">
                <a:solidFill>
                  <a:srgbClr val="FF9933"/>
                </a:solidFill>
                <a:latin typeface="Arial"/>
                <a:ea typeface="微软雅黑" pitchFamily="34" charset="-122"/>
              </a:rPr>
              <a:t>学生上网娱乐</a:t>
            </a:r>
          </a:p>
        </p:txBody>
      </p:sp>
      <p:sp>
        <p:nvSpPr>
          <p:cNvPr id="21" name="矩形 20"/>
          <p:cNvSpPr/>
          <p:nvPr/>
        </p:nvSpPr>
        <p:spPr bwMode="auto">
          <a:xfrm>
            <a:off x="8221661" y="2140332"/>
            <a:ext cx="2304789" cy="1008233"/>
          </a:xfrm>
          <a:prstGeom prst="rect">
            <a:avLst/>
          </a:prstGeom>
          <a:noFill/>
          <a:ln w="3175">
            <a:noFill/>
          </a:ln>
          <a:effectLst/>
          <a:extLst/>
        </p:spPr>
        <p:txBody>
          <a:bodyPr vert="horz" wrap="square" lIns="162624" tIns="81312" rIns="162624" bIns="81312" numCol="1" rtlCol="0" anchor="t" anchorCtr="0" compatLnSpc="1">
            <a:prstTxWarp prst="textNoShape">
              <a:avLst/>
            </a:prstTxWarp>
          </a:bodyPr>
          <a:lstStyle/>
          <a:p>
            <a:pPr defTabSz="1626251">
              <a:lnSpc>
                <a:spcPct val="110000"/>
              </a:lnSpc>
              <a:buClr>
                <a:srgbClr val="CC9900"/>
              </a:buClr>
            </a:pPr>
            <a:r>
              <a:rPr lang="en-US" altLang="zh-CN" sz="1200" kern="0" dirty="0">
                <a:solidFill>
                  <a:srgbClr val="FF9933"/>
                </a:solidFill>
                <a:latin typeface="微软雅黑" panose="020B0503020204020204" pitchFamily="34" charset="-122"/>
                <a:ea typeface="微软雅黑" panose="020B0503020204020204" pitchFamily="34" charset="-122"/>
              </a:rPr>
              <a:t>How</a:t>
            </a:r>
            <a:r>
              <a:rPr lang="zh-CN" altLang="en-US" sz="1200" kern="0" dirty="0">
                <a:solidFill>
                  <a:srgbClr val="FF9933"/>
                </a:solidFill>
                <a:latin typeface="微软雅黑" panose="020B0503020204020204" pitchFamily="34" charset="-122"/>
                <a:ea typeface="微软雅黑" panose="020B0503020204020204" pitchFamily="34" charset="-122"/>
              </a:rPr>
              <a:t>：</a:t>
            </a:r>
            <a:r>
              <a:rPr lang="en-US" altLang="zh-CN" sz="1200" kern="0" dirty="0">
                <a:solidFill>
                  <a:schemeClr val="bg1"/>
                </a:solidFill>
                <a:latin typeface="微软雅黑" panose="020B0503020204020204" pitchFamily="34" charset="-122"/>
                <a:ea typeface="微软雅黑" panose="020B0503020204020204" pitchFamily="34" charset="-122"/>
              </a:rPr>
              <a:t>Pad/</a:t>
            </a:r>
            <a:r>
              <a:rPr lang="zh-CN" altLang="en-US" sz="1200" kern="0" dirty="0">
                <a:solidFill>
                  <a:schemeClr val="bg1"/>
                </a:solidFill>
                <a:latin typeface="微软雅黑" panose="020B0503020204020204" pitchFamily="34" charset="-122"/>
                <a:ea typeface="微软雅黑" panose="020B0503020204020204" pitchFamily="34" charset="-122"/>
              </a:rPr>
              <a:t>手机，无线上网</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权限：</a:t>
            </a:r>
            <a:r>
              <a:rPr lang="en-US" altLang="zh-CN" sz="1200" kern="0" dirty="0">
                <a:solidFill>
                  <a:schemeClr val="bg1"/>
                </a:solidFill>
                <a:latin typeface="微软雅黑" panose="020B0503020204020204" pitchFamily="34" charset="-122"/>
                <a:ea typeface="微软雅黑" panose="020B0503020204020204" pitchFamily="34" charset="-122"/>
              </a:rPr>
              <a:t>Internet</a:t>
            </a:r>
            <a:r>
              <a:rPr lang="zh-CN" altLang="en-US" sz="1200" kern="0" dirty="0">
                <a:solidFill>
                  <a:schemeClr val="bg1"/>
                </a:solidFill>
                <a:latin typeface="微软雅黑" panose="020B0503020204020204" pitchFamily="34" charset="-122"/>
                <a:ea typeface="微软雅黑" panose="020B0503020204020204" pitchFamily="34" charset="-122"/>
              </a:rPr>
              <a:t>，</a:t>
            </a:r>
            <a:r>
              <a:rPr lang="en-US" altLang="zh-CN" sz="1200" kern="0" dirty="0">
                <a:solidFill>
                  <a:schemeClr val="bg1"/>
                </a:solidFill>
                <a:latin typeface="微软雅黑" panose="020B0503020204020204" pitchFamily="34" charset="-122"/>
                <a:ea typeface="微软雅黑" panose="020B0503020204020204" pitchFamily="34" charset="-122"/>
              </a:rPr>
              <a:t>P2P</a:t>
            </a: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体验：</a:t>
            </a:r>
            <a:r>
              <a:rPr lang="zh-CN" altLang="en-US" sz="1200" kern="0" dirty="0">
                <a:solidFill>
                  <a:schemeClr val="bg1"/>
                </a:solidFill>
                <a:latin typeface="微软雅黑" panose="020B0503020204020204" pitchFamily="34" charset="-122"/>
                <a:ea typeface="微软雅黑" panose="020B0503020204020204" pitchFamily="34" charset="-122"/>
              </a:rPr>
              <a:t>中优先级</a:t>
            </a:r>
            <a:endParaRPr lang="en-US" altLang="zh-CN" sz="1200" kern="0" dirty="0">
              <a:solidFill>
                <a:schemeClr val="bg1"/>
              </a:solidFill>
              <a:latin typeface="微软雅黑" panose="020B0503020204020204" pitchFamily="34" charset="-122"/>
              <a:ea typeface="微软雅黑" panose="020B0503020204020204" pitchFamily="34" charset="-122"/>
            </a:endParaRPr>
          </a:p>
          <a:p>
            <a:pPr defTabSz="1626251">
              <a:lnSpc>
                <a:spcPct val="110000"/>
              </a:lnSpc>
              <a:buClr>
                <a:srgbClr val="CC9900"/>
              </a:buClr>
            </a:pPr>
            <a:r>
              <a:rPr lang="zh-CN" altLang="en-US" sz="1200" kern="0" dirty="0">
                <a:solidFill>
                  <a:srgbClr val="FF9933"/>
                </a:solidFill>
                <a:latin typeface="微软雅黑" panose="020B0503020204020204" pitchFamily="34" charset="-122"/>
                <a:ea typeface="微软雅黑" panose="020B0503020204020204" pitchFamily="34" charset="-122"/>
              </a:rPr>
              <a:t>带宽：</a:t>
            </a:r>
            <a:r>
              <a:rPr lang="en-US" altLang="zh-CN" sz="1200" kern="0" dirty="0">
                <a:solidFill>
                  <a:schemeClr val="bg1"/>
                </a:solidFill>
                <a:latin typeface="微软雅黑" panose="020B0503020204020204" pitchFamily="34" charset="-122"/>
                <a:ea typeface="微软雅黑" panose="020B0503020204020204" pitchFamily="34" charset="-122"/>
              </a:rPr>
              <a:t>2M</a:t>
            </a:r>
            <a:r>
              <a:rPr lang="zh-CN" altLang="en-US" sz="1200" kern="0" dirty="0">
                <a:solidFill>
                  <a:schemeClr val="bg1"/>
                </a:solidFill>
                <a:latin typeface="微软雅黑" panose="020B0503020204020204" pitchFamily="34" charset="-122"/>
                <a:ea typeface="微软雅黑" panose="020B0503020204020204" pitchFamily="34" charset="-122"/>
              </a:rPr>
              <a:t> </a:t>
            </a:r>
            <a:endParaRPr lang="en-US" altLang="zh-CN" sz="1200" kern="0"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7691155" y="2974924"/>
            <a:ext cx="1045774" cy="318100"/>
          </a:xfrm>
          <a:prstGeom prst="rect">
            <a:avLst/>
          </a:prstGeom>
          <a:noFill/>
        </p:spPr>
        <p:txBody>
          <a:bodyPr wrap="square" rtlCol="0">
            <a:spAutoFit/>
          </a:bodyPr>
          <a:lstStyle/>
          <a:p>
            <a:r>
              <a:rPr lang="en-US" altLang="zh-CN" sz="1467" dirty="0">
                <a:solidFill>
                  <a:schemeClr val="bg1"/>
                </a:solidFill>
              </a:rPr>
              <a:t>1:00 </a:t>
            </a:r>
            <a:r>
              <a:rPr lang="en-US" altLang="zh-CN" sz="1467" dirty="0" err="1">
                <a:solidFill>
                  <a:schemeClr val="bg1"/>
                </a:solidFill>
              </a:rPr>
              <a:t>p.m</a:t>
            </a:r>
            <a:endParaRPr lang="zh-CN" altLang="en-US" sz="1467" dirty="0">
              <a:solidFill>
                <a:schemeClr val="bg1"/>
              </a:solidFill>
            </a:endParaRPr>
          </a:p>
        </p:txBody>
      </p:sp>
      <p:sp>
        <p:nvSpPr>
          <p:cNvPr id="24" name="文本框 23"/>
          <p:cNvSpPr txBox="1"/>
          <p:nvPr/>
        </p:nvSpPr>
        <p:spPr>
          <a:xfrm>
            <a:off x="7523348" y="5379108"/>
            <a:ext cx="1784508" cy="318100"/>
          </a:xfrm>
          <a:prstGeom prst="rect">
            <a:avLst/>
          </a:prstGeom>
          <a:noFill/>
        </p:spPr>
        <p:txBody>
          <a:bodyPr wrap="square" rtlCol="0">
            <a:spAutoFit/>
          </a:bodyPr>
          <a:lstStyle/>
          <a:p>
            <a:r>
              <a:rPr lang="en-US" altLang="zh-CN" sz="1467" dirty="0">
                <a:solidFill>
                  <a:schemeClr val="bg1"/>
                </a:solidFill>
              </a:rPr>
              <a:t>4:00 </a:t>
            </a:r>
            <a:r>
              <a:rPr lang="en-US" altLang="zh-CN" sz="1467" dirty="0" err="1">
                <a:solidFill>
                  <a:schemeClr val="bg1"/>
                </a:solidFill>
              </a:rPr>
              <a:t>p.m</a:t>
            </a:r>
            <a:endParaRPr lang="zh-CN" altLang="en-US" sz="1467" dirty="0">
              <a:solidFill>
                <a:schemeClr val="bg1"/>
              </a:solidFill>
            </a:endParaRPr>
          </a:p>
        </p:txBody>
      </p:sp>
      <p:sp>
        <p:nvSpPr>
          <p:cNvPr id="26" name="标题 3"/>
          <p:cNvSpPr txBox="1">
            <a:spLocks/>
          </p:cNvSpPr>
          <p:nvPr/>
        </p:nvSpPr>
        <p:spPr>
          <a:xfrm>
            <a:off x="510722" y="485190"/>
            <a:ext cx="10975340" cy="941671"/>
          </a:xfrm>
          <a:prstGeom prst="rect">
            <a:avLst/>
          </a:prstGeom>
        </p:spPr>
        <p:txBody>
          <a:bodyPr vert="horz" lIns="121948" tIns="60974" rIns="121948" bIns="60974" rtlCol="0" anchor="ctr">
            <a:normAutofit/>
          </a:bodyPr>
          <a:lstStyle>
            <a:lvl1pPr algn="ctr" defTabSz="914400" rtl="0" eaLnBrk="1" latinLnBrk="0" hangingPunct="1">
              <a:spcBef>
                <a:spcPct val="0"/>
              </a:spcBef>
              <a:buNone/>
              <a:defRPr sz="4400" kern="1200" baseline="0">
                <a:solidFill>
                  <a:schemeClr val="bg1"/>
                </a:solidFill>
                <a:latin typeface="+mj-lt"/>
                <a:ea typeface="+mj-ea"/>
                <a:cs typeface="+mj-cs"/>
              </a:defRPr>
            </a:lvl1pPr>
          </a:lstStyle>
          <a:p>
            <a:pPr algn="l"/>
            <a:r>
              <a:rPr kumimoji="1" lang="zh-CN" altLang="en-US" sz="3200" b="1" dirty="0" smtClean="0">
                <a:latin typeface="微软雅黑" panose="020B0503020204020204" pitchFamily="34" charset="-122"/>
                <a:ea typeface="微软雅黑" panose="020B0503020204020204" pitchFamily="34" charset="-122"/>
                <a:cs typeface="Arial" panose="020B0604020202020204" pitchFamily="34" charset="0"/>
              </a:rPr>
              <a:t>精细管理：</a:t>
            </a:r>
            <a:r>
              <a:rPr kumimoji="1" lang="zh-CN" altLang="en-US" sz="3200" b="1" dirty="0">
                <a:latin typeface="微软雅黑" panose="020B0503020204020204" pitchFamily="34" charset="-122"/>
                <a:ea typeface="微软雅黑" panose="020B0503020204020204" pitchFamily="34" charset="-122"/>
                <a:cs typeface="Arial" panose="020B0604020202020204" pitchFamily="34" charset="0"/>
              </a:rPr>
              <a:t>随时随地接入，体验随身</a:t>
            </a:r>
          </a:p>
        </p:txBody>
      </p:sp>
      <p:sp>
        <p:nvSpPr>
          <p:cNvPr id="2" name="任意多边形 1"/>
          <p:cNvSpPr/>
          <p:nvPr/>
        </p:nvSpPr>
        <p:spPr bwMode="auto">
          <a:xfrm>
            <a:off x="5998392" y="3006215"/>
            <a:ext cx="1108585" cy="1081960"/>
          </a:xfrm>
          <a:custGeom>
            <a:avLst/>
            <a:gdLst>
              <a:gd name="connsiteX0" fmla="*/ 0 w 998621"/>
              <a:gd name="connsiteY0" fmla="*/ 998621 h 998621"/>
              <a:gd name="connsiteX1" fmla="*/ 517358 w 998621"/>
              <a:gd name="connsiteY1" fmla="*/ 673768 h 998621"/>
              <a:gd name="connsiteX2" fmla="*/ 998621 w 998621"/>
              <a:gd name="connsiteY2" fmla="*/ 0 h 998621"/>
              <a:gd name="connsiteX3" fmla="*/ 998621 w 998621"/>
              <a:gd name="connsiteY3" fmla="*/ 0 h 998621"/>
            </a:gdLst>
            <a:ahLst/>
            <a:cxnLst>
              <a:cxn ang="0">
                <a:pos x="connsiteX0" y="connsiteY0"/>
              </a:cxn>
              <a:cxn ang="0">
                <a:pos x="connsiteX1" y="connsiteY1"/>
              </a:cxn>
              <a:cxn ang="0">
                <a:pos x="connsiteX2" y="connsiteY2"/>
              </a:cxn>
              <a:cxn ang="0">
                <a:pos x="connsiteX3" y="connsiteY3"/>
              </a:cxn>
            </a:cxnLst>
            <a:rect l="l" t="t" r="r" b="b"/>
            <a:pathLst>
              <a:path w="998621" h="998621">
                <a:moveTo>
                  <a:pt x="0" y="998621"/>
                </a:moveTo>
                <a:cubicBezTo>
                  <a:pt x="175460" y="919413"/>
                  <a:pt x="350921" y="840205"/>
                  <a:pt x="517358" y="673768"/>
                </a:cubicBezTo>
                <a:cubicBezTo>
                  <a:pt x="683795" y="507331"/>
                  <a:pt x="998621" y="0"/>
                  <a:pt x="998621" y="0"/>
                </a:cubicBezTo>
                <a:lnTo>
                  <a:pt x="998621" y="0"/>
                </a:lnTo>
              </a:path>
            </a:pathLst>
          </a:custGeom>
          <a:noFill/>
          <a:ln>
            <a:solidFill>
              <a:schemeClr val="bg1">
                <a:lumMod val="50000"/>
              </a:schemeClr>
            </a:solidFill>
          </a:ln>
          <a:effectLst/>
          <a:extLst/>
        </p:spPr>
        <p:txBody>
          <a:bodyPr/>
          <a:lstStyle/>
          <a:p>
            <a:pPr>
              <a:buClr>
                <a:srgbClr val="CC9900"/>
              </a:buClr>
              <a:buFont typeface="Wingdings" pitchFamily="2" charset="2"/>
              <a:buChar char="n"/>
              <a:defRPr/>
            </a:pPr>
            <a:endParaRPr lang="zh-CN" altLang="en-US" sz="1467" dirty="0">
              <a:solidFill>
                <a:schemeClr val="bg1">
                  <a:lumMod val="50000"/>
                </a:schemeClr>
              </a:solidFill>
              <a:latin typeface="Arial" pitchFamily="34" charset="0"/>
              <a:ea typeface="微软雅黑" pitchFamily="34" charset="-122"/>
            </a:endParaRPr>
          </a:p>
        </p:txBody>
      </p:sp>
      <p:sp>
        <p:nvSpPr>
          <p:cNvPr id="5" name="Shape 130"/>
          <p:cNvSpPr/>
          <p:nvPr/>
        </p:nvSpPr>
        <p:spPr>
          <a:xfrm>
            <a:off x="4184568" y="1997882"/>
            <a:ext cx="3388763" cy="33032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63500" cap="rnd">
            <a:solidFill>
              <a:srgbClr val="0070C0"/>
            </a:solidFill>
            <a:prstDash val="solid"/>
            <a:round/>
          </a:ln>
          <a:effectLst/>
        </p:spPr>
        <p:txBody>
          <a:bodyPr wrap="square" lIns="58080" tIns="58080" rIns="58080" bIns="58080" numCol="1" anchor="ctr">
            <a:noAutofit/>
          </a:bodyPr>
          <a:lstStyle/>
          <a:p>
            <a:pPr marL="54196" marR="54196" defTabSz="2436770">
              <a:defRPr sz="9600">
                <a:solidFill>
                  <a:srgbClr val="000000"/>
                </a:solidFill>
                <a:uFill>
                  <a:solidFill/>
                </a:uFill>
                <a:latin typeface="Calibri"/>
                <a:ea typeface="Calibri"/>
                <a:cs typeface="Calibri"/>
                <a:sym typeface="Calibri"/>
              </a:defRPr>
            </a:pPr>
            <a:endParaRPr sz="12803"/>
          </a:p>
        </p:txBody>
      </p:sp>
      <p:sp>
        <p:nvSpPr>
          <p:cNvPr id="12" name="Shape 130"/>
          <p:cNvSpPr/>
          <p:nvPr/>
        </p:nvSpPr>
        <p:spPr>
          <a:xfrm>
            <a:off x="7105851" y="4134920"/>
            <a:ext cx="1200278" cy="120027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blipFill dpi="0" rotWithShape="1">
            <a:blip r:embed="rId2" cstate="print"/>
            <a:srcRect/>
            <a:stretch>
              <a:fillRect l="-5000" t="-5000" r="-6000" b="-8000"/>
            </a:stretch>
          </a:blipFill>
          <a:ln w="25400" cap="rnd">
            <a:solidFill>
              <a:srgbClr val="FF9933"/>
            </a:solidFill>
            <a:prstDash val="solid"/>
            <a:round/>
          </a:ln>
          <a:effectLst/>
        </p:spPr>
        <p:txBody>
          <a:bodyPr wrap="square" lIns="58080" tIns="58080" rIns="58080" bIns="58080" numCol="1" anchor="ctr">
            <a:noAutofit/>
          </a:bodyPr>
          <a:lstStyle/>
          <a:p>
            <a:pPr marL="54196" marR="54196" defTabSz="2436770">
              <a:defRPr sz="9600">
                <a:solidFill>
                  <a:srgbClr val="000000"/>
                </a:solidFill>
                <a:uFill>
                  <a:solidFill/>
                </a:uFill>
                <a:latin typeface="Calibri"/>
                <a:ea typeface="Calibri"/>
                <a:cs typeface="Calibri"/>
                <a:sym typeface="Calibri"/>
              </a:defRPr>
            </a:pPr>
            <a:endParaRPr sz="12803"/>
          </a:p>
        </p:txBody>
      </p:sp>
      <p:sp>
        <p:nvSpPr>
          <p:cNvPr id="22" name="文本框 21"/>
          <p:cNvSpPr txBox="1"/>
          <p:nvPr/>
        </p:nvSpPr>
        <p:spPr>
          <a:xfrm>
            <a:off x="3268026" y="2979483"/>
            <a:ext cx="1594376" cy="318100"/>
          </a:xfrm>
          <a:prstGeom prst="rect">
            <a:avLst/>
          </a:prstGeom>
          <a:noFill/>
        </p:spPr>
        <p:txBody>
          <a:bodyPr wrap="square" rtlCol="0">
            <a:spAutoFit/>
          </a:bodyPr>
          <a:lstStyle/>
          <a:p>
            <a:r>
              <a:rPr lang="en-US" altLang="zh-CN" sz="1467" dirty="0">
                <a:solidFill>
                  <a:schemeClr val="bg1"/>
                </a:solidFill>
              </a:rPr>
              <a:t>10:00 </a:t>
            </a:r>
            <a:r>
              <a:rPr lang="en-US" altLang="zh-CN" sz="1467" dirty="0" err="1">
                <a:solidFill>
                  <a:schemeClr val="bg1"/>
                </a:solidFill>
              </a:rPr>
              <a:t>a.m</a:t>
            </a:r>
            <a:endParaRPr lang="zh-CN" altLang="en-US" sz="1467" dirty="0">
              <a:solidFill>
                <a:schemeClr val="bg1"/>
              </a:solidFill>
            </a:endParaRPr>
          </a:p>
        </p:txBody>
      </p:sp>
      <p:sp>
        <p:nvSpPr>
          <p:cNvPr id="25" name="文本框 24"/>
          <p:cNvSpPr txBox="1"/>
          <p:nvPr/>
        </p:nvSpPr>
        <p:spPr>
          <a:xfrm>
            <a:off x="3365179" y="5268918"/>
            <a:ext cx="1594376" cy="318100"/>
          </a:xfrm>
          <a:prstGeom prst="rect">
            <a:avLst/>
          </a:prstGeom>
          <a:noFill/>
        </p:spPr>
        <p:txBody>
          <a:bodyPr wrap="square" rtlCol="0">
            <a:spAutoFit/>
          </a:bodyPr>
          <a:lstStyle/>
          <a:p>
            <a:r>
              <a:rPr lang="en-US" altLang="zh-CN" sz="1467" dirty="0">
                <a:solidFill>
                  <a:schemeClr val="bg1"/>
                </a:solidFill>
              </a:rPr>
              <a:t>8:00 </a:t>
            </a:r>
            <a:r>
              <a:rPr lang="en-US" altLang="zh-CN" sz="1467" dirty="0" err="1">
                <a:solidFill>
                  <a:schemeClr val="bg1"/>
                </a:solidFill>
              </a:rPr>
              <a:t>p.m</a:t>
            </a:r>
            <a:endParaRPr lang="zh-CN" altLang="en-US" sz="1467" dirty="0">
              <a:solidFill>
                <a:schemeClr val="bg1"/>
              </a:solidFill>
            </a:endParaRPr>
          </a:p>
        </p:txBody>
      </p:sp>
      <p:sp>
        <p:nvSpPr>
          <p:cNvPr id="30" name="文本框 29"/>
          <p:cNvSpPr txBox="1"/>
          <p:nvPr/>
        </p:nvSpPr>
        <p:spPr>
          <a:xfrm>
            <a:off x="5116537" y="2217827"/>
            <a:ext cx="2002278" cy="502766"/>
          </a:xfrm>
          <a:prstGeom prst="rect">
            <a:avLst/>
          </a:prstGeom>
          <a:noFill/>
        </p:spPr>
        <p:txBody>
          <a:bodyPr wrap="square" rtlCol="0">
            <a:spAutoFit/>
          </a:bodyPr>
          <a:lstStyle/>
          <a:p>
            <a:r>
              <a:rPr lang="zh-CN" altLang="en-US" sz="2667" b="1" dirty="0">
                <a:solidFill>
                  <a:srgbClr val="FF9933"/>
                </a:solidFill>
                <a:latin typeface="微软雅黑" panose="020B0503020204020204" pitchFamily="34" charset="-122"/>
                <a:ea typeface="微软雅黑" panose="020B0503020204020204" pitchFamily="34" charset="-122"/>
              </a:rPr>
              <a:t>敏捷校园</a:t>
            </a:r>
          </a:p>
        </p:txBody>
      </p:sp>
      <p:sp>
        <p:nvSpPr>
          <p:cNvPr id="31" name="Freeform 25"/>
          <p:cNvSpPr>
            <a:spLocks noEditPoints="1"/>
          </p:cNvSpPr>
          <p:nvPr/>
        </p:nvSpPr>
        <p:spPr bwMode="auto">
          <a:xfrm>
            <a:off x="5522916" y="3115769"/>
            <a:ext cx="829759" cy="770845"/>
          </a:xfrm>
          <a:custGeom>
            <a:avLst/>
            <a:gdLst/>
            <a:ahLst/>
            <a:cxnLst>
              <a:cxn ang="0">
                <a:pos x="11026" y="13677"/>
              </a:cxn>
              <a:cxn ang="0">
                <a:pos x="8144" y="8631"/>
              </a:cxn>
              <a:cxn ang="0">
                <a:pos x="10474" y="8853"/>
              </a:cxn>
              <a:cxn ang="0">
                <a:pos x="8106" y="2822"/>
              </a:cxn>
              <a:cxn ang="0">
                <a:pos x="8466" y="5367"/>
              </a:cxn>
              <a:cxn ang="0">
                <a:pos x="10082" y="4564"/>
              </a:cxn>
              <a:cxn ang="0">
                <a:pos x="10082" y="11757"/>
              </a:cxn>
              <a:cxn ang="0">
                <a:pos x="9543" y="10955"/>
              </a:cxn>
              <a:cxn ang="0">
                <a:pos x="8645" y="10374"/>
              </a:cxn>
              <a:cxn ang="0">
                <a:pos x="9723" y="9434"/>
              </a:cxn>
              <a:cxn ang="0">
                <a:pos x="9184" y="8272"/>
              </a:cxn>
              <a:cxn ang="0">
                <a:pos x="10621" y="7110"/>
              </a:cxn>
              <a:cxn ang="0">
                <a:pos x="8466" y="7469"/>
              </a:cxn>
              <a:cxn ang="0">
                <a:pos x="9723" y="6888"/>
              </a:cxn>
              <a:cxn ang="0">
                <a:pos x="8106" y="6529"/>
              </a:cxn>
              <a:cxn ang="0">
                <a:pos x="8645" y="5948"/>
              </a:cxn>
              <a:cxn ang="0">
                <a:pos x="8466" y="4786"/>
              </a:cxn>
              <a:cxn ang="0">
                <a:pos x="9543" y="5145"/>
              </a:cxn>
              <a:cxn ang="0">
                <a:pos x="10262" y="5145"/>
              </a:cxn>
              <a:cxn ang="0">
                <a:pos x="8645" y="3625"/>
              </a:cxn>
              <a:cxn ang="0">
                <a:pos x="8645" y="2462"/>
              </a:cxn>
              <a:cxn ang="0">
                <a:pos x="10082" y="2462"/>
              </a:cxn>
              <a:cxn ang="0">
                <a:pos x="10621" y="3983"/>
              </a:cxn>
              <a:cxn ang="0">
                <a:pos x="14721" y="7602"/>
              </a:cxn>
              <a:cxn ang="0">
                <a:pos x="12565" y="5637"/>
              </a:cxn>
              <a:cxn ang="0">
                <a:pos x="12206" y="4475"/>
              </a:cxn>
              <a:cxn ang="0">
                <a:pos x="12745" y="8182"/>
              </a:cxn>
              <a:cxn ang="0">
                <a:pos x="12745" y="7021"/>
              </a:cxn>
              <a:cxn ang="0">
                <a:pos x="14721" y="6440"/>
              </a:cxn>
              <a:cxn ang="0">
                <a:pos x="13104" y="6799"/>
              </a:cxn>
              <a:cxn ang="0">
                <a:pos x="13822" y="6218"/>
              </a:cxn>
              <a:cxn ang="0">
                <a:pos x="12206" y="5859"/>
              </a:cxn>
              <a:cxn ang="0">
                <a:pos x="12745" y="4697"/>
              </a:cxn>
              <a:cxn ang="0">
                <a:pos x="14721" y="3535"/>
              </a:cxn>
              <a:cxn ang="0">
                <a:pos x="13643" y="3895"/>
              </a:cxn>
              <a:cxn ang="0">
                <a:pos x="12206" y="3895"/>
              </a:cxn>
              <a:cxn ang="0">
                <a:pos x="13822" y="2374"/>
              </a:cxn>
              <a:cxn ang="0">
                <a:pos x="5912" y="8673"/>
              </a:cxn>
              <a:cxn ang="0">
                <a:pos x="6810" y="10819"/>
              </a:cxn>
              <a:cxn ang="0">
                <a:pos x="7349" y="10106"/>
              </a:cxn>
              <a:cxn ang="0">
                <a:pos x="5912" y="10106"/>
              </a:cxn>
              <a:cxn ang="0">
                <a:pos x="6451" y="8673"/>
              </a:cxn>
              <a:cxn ang="0">
                <a:pos x="3697" y="11848"/>
              </a:cxn>
              <a:cxn ang="0">
                <a:pos x="1885" y="10597"/>
              </a:cxn>
              <a:cxn ang="0">
                <a:pos x="1346" y="7736"/>
              </a:cxn>
              <a:cxn ang="0">
                <a:pos x="3577" y="7110"/>
              </a:cxn>
              <a:cxn ang="0">
                <a:pos x="1346" y="5233"/>
              </a:cxn>
              <a:cxn ang="0">
                <a:pos x="1727" y="5593"/>
              </a:cxn>
              <a:cxn ang="0">
                <a:pos x="2964" y="13100"/>
              </a:cxn>
              <a:cxn ang="0">
                <a:pos x="1885" y="12740"/>
              </a:cxn>
              <a:cxn ang="0">
                <a:pos x="1885" y="12115"/>
              </a:cxn>
              <a:cxn ang="0">
                <a:pos x="3861" y="10863"/>
              </a:cxn>
              <a:cxn ang="0">
                <a:pos x="2783" y="11223"/>
              </a:cxn>
              <a:cxn ang="0">
                <a:pos x="1346" y="11223"/>
              </a:cxn>
              <a:cxn ang="0">
                <a:pos x="2964" y="9612"/>
              </a:cxn>
              <a:cxn ang="0">
                <a:pos x="1346" y="9612"/>
              </a:cxn>
              <a:cxn ang="0">
                <a:pos x="2245" y="8987"/>
              </a:cxn>
              <a:cxn ang="0">
                <a:pos x="2783" y="8720"/>
              </a:cxn>
              <a:cxn ang="0">
                <a:pos x="1346" y="8720"/>
              </a:cxn>
              <a:cxn ang="0">
                <a:pos x="2424" y="7736"/>
              </a:cxn>
              <a:cxn ang="0">
                <a:pos x="1885" y="6484"/>
              </a:cxn>
              <a:cxn ang="0">
                <a:pos x="3861" y="5859"/>
              </a:cxn>
              <a:cxn ang="0">
                <a:pos x="2783" y="6218"/>
              </a:cxn>
            </a:cxnLst>
            <a:rect l="0" t="0" r="r" b="b"/>
            <a:pathLst>
              <a:path w="16123" h="14674">
                <a:moveTo>
                  <a:pt x="0" y="13677"/>
                </a:moveTo>
                <a:lnTo>
                  <a:pt x="942" y="13677"/>
                </a:lnTo>
                <a:lnTo>
                  <a:pt x="942" y="4873"/>
                </a:lnTo>
                <a:lnTo>
                  <a:pt x="4267" y="4873"/>
                </a:lnTo>
                <a:lnTo>
                  <a:pt x="4267" y="13677"/>
                </a:lnTo>
                <a:lnTo>
                  <a:pt x="4821" y="13677"/>
                </a:lnTo>
                <a:lnTo>
                  <a:pt x="4821" y="8306"/>
                </a:lnTo>
                <a:lnTo>
                  <a:pt x="7702" y="8306"/>
                </a:lnTo>
                <a:lnTo>
                  <a:pt x="7702" y="1772"/>
                </a:lnTo>
                <a:lnTo>
                  <a:pt x="11026" y="1772"/>
                </a:lnTo>
                <a:lnTo>
                  <a:pt x="11026" y="13677"/>
                </a:lnTo>
                <a:lnTo>
                  <a:pt x="11801" y="13677"/>
                </a:lnTo>
                <a:lnTo>
                  <a:pt x="11801" y="0"/>
                </a:lnTo>
                <a:lnTo>
                  <a:pt x="15125" y="1661"/>
                </a:lnTo>
                <a:lnTo>
                  <a:pt x="15125" y="13677"/>
                </a:lnTo>
                <a:lnTo>
                  <a:pt x="16123" y="13677"/>
                </a:lnTo>
                <a:lnTo>
                  <a:pt x="16123" y="14674"/>
                </a:lnTo>
                <a:lnTo>
                  <a:pt x="0" y="14674"/>
                </a:lnTo>
                <a:lnTo>
                  <a:pt x="0" y="13677"/>
                </a:lnTo>
                <a:close/>
                <a:moveTo>
                  <a:pt x="8106" y="8306"/>
                </a:moveTo>
                <a:lnTo>
                  <a:pt x="8144" y="8306"/>
                </a:lnTo>
                <a:lnTo>
                  <a:pt x="8144" y="8631"/>
                </a:lnTo>
                <a:lnTo>
                  <a:pt x="8466" y="8631"/>
                </a:lnTo>
                <a:lnTo>
                  <a:pt x="8466" y="8272"/>
                </a:lnTo>
                <a:lnTo>
                  <a:pt x="8106" y="8272"/>
                </a:lnTo>
                <a:lnTo>
                  <a:pt x="8106" y="8306"/>
                </a:lnTo>
                <a:close/>
                <a:moveTo>
                  <a:pt x="8144" y="8853"/>
                </a:moveTo>
                <a:lnTo>
                  <a:pt x="8144" y="9211"/>
                </a:lnTo>
                <a:lnTo>
                  <a:pt x="10262" y="9211"/>
                </a:lnTo>
                <a:lnTo>
                  <a:pt x="10474" y="9211"/>
                </a:lnTo>
                <a:lnTo>
                  <a:pt x="10621" y="9211"/>
                </a:lnTo>
                <a:lnTo>
                  <a:pt x="10621" y="8853"/>
                </a:lnTo>
                <a:lnTo>
                  <a:pt x="10474" y="8853"/>
                </a:lnTo>
                <a:lnTo>
                  <a:pt x="10262" y="8853"/>
                </a:lnTo>
                <a:lnTo>
                  <a:pt x="8144" y="8853"/>
                </a:lnTo>
                <a:close/>
                <a:moveTo>
                  <a:pt x="8144" y="9434"/>
                </a:moveTo>
                <a:lnTo>
                  <a:pt x="8144" y="9792"/>
                </a:lnTo>
                <a:lnTo>
                  <a:pt x="8466" y="9792"/>
                </a:lnTo>
                <a:lnTo>
                  <a:pt x="8466" y="9434"/>
                </a:lnTo>
                <a:lnTo>
                  <a:pt x="8144" y="9434"/>
                </a:lnTo>
                <a:close/>
                <a:moveTo>
                  <a:pt x="8106" y="2462"/>
                </a:moveTo>
                <a:lnTo>
                  <a:pt x="8466" y="2462"/>
                </a:lnTo>
                <a:lnTo>
                  <a:pt x="8466" y="2822"/>
                </a:lnTo>
                <a:lnTo>
                  <a:pt x="8106" y="2822"/>
                </a:lnTo>
                <a:lnTo>
                  <a:pt x="8106" y="2462"/>
                </a:lnTo>
                <a:close/>
                <a:moveTo>
                  <a:pt x="9184" y="7691"/>
                </a:moveTo>
                <a:lnTo>
                  <a:pt x="10262" y="7691"/>
                </a:lnTo>
                <a:lnTo>
                  <a:pt x="10621" y="7691"/>
                </a:lnTo>
                <a:lnTo>
                  <a:pt x="10621" y="8050"/>
                </a:lnTo>
                <a:lnTo>
                  <a:pt x="10262" y="8050"/>
                </a:lnTo>
                <a:lnTo>
                  <a:pt x="9184" y="8050"/>
                </a:lnTo>
                <a:lnTo>
                  <a:pt x="9184" y="7691"/>
                </a:lnTo>
                <a:close/>
                <a:moveTo>
                  <a:pt x="8106" y="5367"/>
                </a:moveTo>
                <a:lnTo>
                  <a:pt x="8230" y="5367"/>
                </a:lnTo>
                <a:lnTo>
                  <a:pt x="8466" y="5367"/>
                </a:lnTo>
                <a:lnTo>
                  <a:pt x="10082" y="5367"/>
                </a:lnTo>
                <a:lnTo>
                  <a:pt x="10082" y="5727"/>
                </a:lnTo>
                <a:lnTo>
                  <a:pt x="8466" y="5727"/>
                </a:lnTo>
                <a:lnTo>
                  <a:pt x="8230" y="5727"/>
                </a:lnTo>
                <a:lnTo>
                  <a:pt x="8106" y="5727"/>
                </a:lnTo>
                <a:lnTo>
                  <a:pt x="8106" y="5367"/>
                </a:lnTo>
                <a:close/>
                <a:moveTo>
                  <a:pt x="8106" y="4206"/>
                </a:moveTo>
                <a:lnTo>
                  <a:pt x="8367" y="4206"/>
                </a:lnTo>
                <a:lnTo>
                  <a:pt x="8466" y="4206"/>
                </a:lnTo>
                <a:lnTo>
                  <a:pt x="10082" y="4206"/>
                </a:lnTo>
                <a:lnTo>
                  <a:pt x="10082" y="4564"/>
                </a:lnTo>
                <a:lnTo>
                  <a:pt x="8466" y="4564"/>
                </a:lnTo>
                <a:lnTo>
                  <a:pt x="8367" y="4564"/>
                </a:lnTo>
                <a:lnTo>
                  <a:pt x="8106" y="4564"/>
                </a:lnTo>
                <a:lnTo>
                  <a:pt x="8106" y="4206"/>
                </a:lnTo>
                <a:close/>
                <a:moveTo>
                  <a:pt x="10262" y="11757"/>
                </a:moveTo>
                <a:lnTo>
                  <a:pt x="10621" y="11757"/>
                </a:lnTo>
                <a:lnTo>
                  <a:pt x="10621" y="12116"/>
                </a:lnTo>
                <a:lnTo>
                  <a:pt x="10262" y="12116"/>
                </a:lnTo>
                <a:lnTo>
                  <a:pt x="10262" y="11757"/>
                </a:lnTo>
                <a:close/>
                <a:moveTo>
                  <a:pt x="9723" y="11757"/>
                </a:moveTo>
                <a:lnTo>
                  <a:pt x="10082" y="11757"/>
                </a:lnTo>
                <a:lnTo>
                  <a:pt x="10082" y="12116"/>
                </a:lnTo>
                <a:lnTo>
                  <a:pt x="9723" y="12116"/>
                </a:lnTo>
                <a:lnTo>
                  <a:pt x="9723" y="11757"/>
                </a:lnTo>
                <a:close/>
                <a:moveTo>
                  <a:pt x="10262" y="10595"/>
                </a:moveTo>
                <a:lnTo>
                  <a:pt x="10621" y="10595"/>
                </a:lnTo>
                <a:lnTo>
                  <a:pt x="10621" y="10955"/>
                </a:lnTo>
                <a:lnTo>
                  <a:pt x="10262" y="10955"/>
                </a:lnTo>
                <a:lnTo>
                  <a:pt x="10262" y="10595"/>
                </a:lnTo>
                <a:close/>
                <a:moveTo>
                  <a:pt x="9184" y="10595"/>
                </a:moveTo>
                <a:lnTo>
                  <a:pt x="9543" y="10595"/>
                </a:lnTo>
                <a:lnTo>
                  <a:pt x="9543" y="10955"/>
                </a:lnTo>
                <a:lnTo>
                  <a:pt x="9184" y="10955"/>
                </a:lnTo>
                <a:lnTo>
                  <a:pt x="9184" y="10595"/>
                </a:lnTo>
                <a:close/>
                <a:moveTo>
                  <a:pt x="10262" y="10014"/>
                </a:moveTo>
                <a:lnTo>
                  <a:pt x="10621" y="10014"/>
                </a:lnTo>
                <a:lnTo>
                  <a:pt x="10621" y="10374"/>
                </a:lnTo>
                <a:lnTo>
                  <a:pt x="10262" y="10374"/>
                </a:lnTo>
                <a:lnTo>
                  <a:pt x="10262" y="10014"/>
                </a:lnTo>
                <a:close/>
                <a:moveTo>
                  <a:pt x="8645" y="10014"/>
                </a:moveTo>
                <a:lnTo>
                  <a:pt x="9004" y="10014"/>
                </a:lnTo>
                <a:lnTo>
                  <a:pt x="9004" y="10374"/>
                </a:lnTo>
                <a:lnTo>
                  <a:pt x="8645" y="10374"/>
                </a:lnTo>
                <a:lnTo>
                  <a:pt x="8645" y="10014"/>
                </a:lnTo>
                <a:close/>
                <a:moveTo>
                  <a:pt x="10262" y="9434"/>
                </a:moveTo>
                <a:lnTo>
                  <a:pt x="10621" y="9434"/>
                </a:lnTo>
                <a:lnTo>
                  <a:pt x="10621" y="9792"/>
                </a:lnTo>
                <a:lnTo>
                  <a:pt x="10262" y="9792"/>
                </a:lnTo>
                <a:lnTo>
                  <a:pt x="10262" y="9434"/>
                </a:lnTo>
                <a:close/>
                <a:moveTo>
                  <a:pt x="9723" y="9434"/>
                </a:moveTo>
                <a:lnTo>
                  <a:pt x="10082" y="9434"/>
                </a:lnTo>
                <a:lnTo>
                  <a:pt x="10082" y="9792"/>
                </a:lnTo>
                <a:lnTo>
                  <a:pt x="9723" y="9792"/>
                </a:lnTo>
                <a:lnTo>
                  <a:pt x="9723" y="9434"/>
                </a:lnTo>
                <a:close/>
                <a:moveTo>
                  <a:pt x="9184" y="9434"/>
                </a:moveTo>
                <a:lnTo>
                  <a:pt x="9543" y="9434"/>
                </a:lnTo>
                <a:lnTo>
                  <a:pt x="9543" y="9792"/>
                </a:lnTo>
                <a:lnTo>
                  <a:pt x="9184" y="9792"/>
                </a:lnTo>
                <a:lnTo>
                  <a:pt x="9184" y="9434"/>
                </a:lnTo>
                <a:close/>
                <a:moveTo>
                  <a:pt x="9723" y="8272"/>
                </a:moveTo>
                <a:lnTo>
                  <a:pt x="10082" y="8272"/>
                </a:lnTo>
                <a:lnTo>
                  <a:pt x="10082" y="8631"/>
                </a:lnTo>
                <a:lnTo>
                  <a:pt x="9723" y="8631"/>
                </a:lnTo>
                <a:lnTo>
                  <a:pt x="9723" y="8272"/>
                </a:lnTo>
                <a:close/>
                <a:moveTo>
                  <a:pt x="9184" y="8272"/>
                </a:moveTo>
                <a:lnTo>
                  <a:pt x="9543" y="8272"/>
                </a:lnTo>
                <a:lnTo>
                  <a:pt x="9543" y="8631"/>
                </a:lnTo>
                <a:lnTo>
                  <a:pt x="9184" y="8631"/>
                </a:lnTo>
                <a:lnTo>
                  <a:pt x="9184" y="8272"/>
                </a:lnTo>
                <a:close/>
                <a:moveTo>
                  <a:pt x="8106" y="7691"/>
                </a:moveTo>
                <a:lnTo>
                  <a:pt x="8466" y="7691"/>
                </a:lnTo>
                <a:lnTo>
                  <a:pt x="8466" y="8050"/>
                </a:lnTo>
                <a:lnTo>
                  <a:pt x="8106" y="8050"/>
                </a:lnTo>
                <a:lnTo>
                  <a:pt x="8106" y="7691"/>
                </a:lnTo>
                <a:close/>
                <a:moveTo>
                  <a:pt x="10262" y="7110"/>
                </a:moveTo>
                <a:lnTo>
                  <a:pt x="10621" y="7110"/>
                </a:lnTo>
                <a:lnTo>
                  <a:pt x="10621" y="7469"/>
                </a:lnTo>
                <a:lnTo>
                  <a:pt x="10262" y="7469"/>
                </a:lnTo>
                <a:lnTo>
                  <a:pt x="10262" y="7110"/>
                </a:lnTo>
                <a:close/>
                <a:moveTo>
                  <a:pt x="8645" y="7110"/>
                </a:moveTo>
                <a:lnTo>
                  <a:pt x="9004" y="7110"/>
                </a:lnTo>
                <a:lnTo>
                  <a:pt x="9004" y="7469"/>
                </a:lnTo>
                <a:lnTo>
                  <a:pt x="8645" y="7469"/>
                </a:lnTo>
                <a:lnTo>
                  <a:pt x="8645" y="7110"/>
                </a:lnTo>
                <a:close/>
                <a:moveTo>
                  <a:pt x="8106" y="7110"/>
                </a:moveTo>
                <a:lnTo>
                  <a:pt x="8466" y="7110"/>
                </a:lnTo>
                <a:lnTo>
                  <a:pt x="8466" y="7469"/>
                </a:lnTo>
                <a:lnTo>
                  <a:pt x="8106" y="7469"/>
                </a:lnTo>
                <a:lnTo>
                  <a:pt x="8106" y="7110"/>
                </a:lnTo>
                <a:close/>
                <a:moveTo>
                  <a:pt x="10262" y="6529"/>
                </a:moveTo>
                <a:lnTo>
                  <a:pt x="10621" y="6529"/>
                </a:lnTo>
                <a:lnTo>
                  <a:pt x="10621" y="6888"/>
                </a:lnTo>
                <a:lnTo>
                  <a:pt x="10262" y="6888"/>
                </a:lnTo>
                <a:lnTo>
                  <a:pt x="10262" y="6529"/>
                </a:lnTo>
                <a:close/>
                <a:moveTo>
                  <a:pt x="9723" y="6529"/>
                </a:moveTo>
                <a:lnTo>
                  <a:pt x="10082" y="6529"/>
                </a:lnTo>
                <a:lnTo>
                  <a:pt x="10082" y="6888"/>
                </a:lnTo>
                <a:lnTo>
                  <a:pt x="9723" y="6888"/>
                </a:lnTo>
                <a:lnTo>
                  <a:pt x="9723" y="6529"/>
                </a:lnTo>
                <a:close/>
                <a:moveTo>
                  <a:pt x="8645" y="6529"/>
                </a:moveTo>
                <a:lnTo>
                  <a:pt x="9004" y="6529"/>
                </a:lnTo>
                <a:lnTo>
                  <a:pt x="9004" y="6888"/>
                </a:lnTo>
                <a:lnTo>
                  <a:pt x="8645" y="6888"/>
                </a:lnTo>
                <a:lnTo>
                  <a:pt x="8645" y="6529"/>
                </a:lnTo>
                <a:close/>
                <a:moveTo>
                  <a:pt x="8106" y="6529"/>
                </a:moveTo>
                <a:lnTo>
                  <a:pt x="8466" y="6529"/>
                </a:lnTo>
                <a:lnTo>
                  <a:pt x="8466" y="6888"/>
                </a:lnTo>
                <a:lnTo>
                  <a:pt x="8106" y="6888"/>
                </a:lnTo>
                <a:lnTo>
                  <a:pt x="8106" y="6529"/>
                </a:lnTo>
                <a:close/>
                <a:moveTo>
                  <a:pt x="10262" y="5948"/>
                </a:moveTo>
                <a:lnTo>
                  <a:pt x="10621" y="5948"/>
                </a:lnTo>
                <a:lnTo>
                  <a:pt x="10621" y="6308"/>
                </a:lnTo>
                <a:lnTo>
                  <a:pt x="10262" y="6308"/>
                </a:lnTo>
                <a:lnTo>
                  <a:pt x="10262" y="5948"/>
                </a:lnTo>
                <a:close/>
                <a:moveTo>
                  <a:pt x="9184" y="5948"/>
                </a:moveTo>
                <a:lnTo>
                  <a:pt x="9543" y="5948"/>
                </a:lnTo>
                <a:lnTo>
                  <a:pt x="9543" y="6308"/>
                </a:lnTo>
                <a:lnTo>
                  <a:pt x="9184" y="6308"/>
                </a:lnTo>
                <a:lnTo>
                  <a:pt x="9184" y="5948"/>
                </a:lnTo>
                <a:close/>
                <a:moveTo>
                  <a:pt x="8645" y="5948"/>
                </a:moveTo>
                <a:lnTo>
                  <a:pt x="9004" y="5948"/>
                </a:lnTo>
                <a:lnTo>
                  <a:pt x="9004" y="6308"/>
                </a:lnTo>
                <a:lnTo>
                  <a:pt x="8645" y="6308"/>
                </a:lnTo>
                <a:lnTo>
                  <a:pt x="8645" y="5948"/>
                </a:lnTo>
                <a:close/>
                <a:moveTo>
                  <a:pt x="8106" y="5948"/>
                </a:moveTo>
                <a:lnTo>
                  <a:pt x="8466" y="5948"/>
                </a:lnTo>
                <a:lnTo>
                  <a:pt x="8466" y="6308"/>
                </a:lnTo>
                <a:lnTo>
                  <a:pt x="8106" y="6308"/>
                </a:lnTo>
                <a:lnTo>
                  <a:pt x="8106" y="5948"/>
                </a:lnTo>
                <a:close/>
                <a:moveTo>
                  <a:pt x="8106" y="4786"/>
                </a:moveTo>
                <a:lnTo>
                  <a:pt x="8466" y="4786"/>
                </a:lnTo>
                <a:lnTo>
                  <a:pt x="8466" y="5145"/>
                </a:lnTo>
                <a:lnTo>
                  <a:pt x="8106" y="5145"/>
                </a:lnTo>
                <a:lnTo>
                  <a:pt x="8106" y="4786"/>
                </a:lnTo>
                <a:close/>
                <a:moveTo>
                  <a:pt x="8645" y="4786"/>
                </a:moveTo>
                <a:lnTo>
                  <a:pt x="9004" y="4786"/>
                </a:lnTo>
                <a:lnTo>
                  <a:pt x="9004" y="5145"/>
                </a:lnTo>
                <a:lnTo>
                  <a:pt x="8645" y="5145"/>
                </a:lnTo>
                <a:lnTo>
                  <a:pt x="8645" y="4786"/>
                </a:lnTo>
                <a:close/>
                <a:moveTo>
                  <a:pt x="9184" y="4786"/>
                </a:moveTo>
                <a:lnTo>
                  <a:pt x="9543" y="4786"/>
                </a:lnTo>
                <a:lnTo>
                  <a:pt x="9543" y="5145"/>
                </a:lnTo>
                <a:lnTo>
                  <a:pt x="9184" y="5145"/>
                </a:lnTo>
                <a:lnTo>
                  <a:pt x="9184" y="4786"/>
                </a:lnTo>
                <a:close/>
                <a:moveTo>
                  <a:pt x="9723" y="4786"/>
                </a:moveTo>
                <a:lnTo>
                  <a:pt x="10082" y="4786"/>
                </a:lnTo>
                <a:lnTo>
                  <a:pt x="10082" y="5145"/>
                </a:lnTo>
                <a:lnTo>
                  <a:pt x="9723" y="5145"/>
                </a:lnTo>
                <a:lnTo>
                  <a:pt x="9723" y="4786"/>
                </a:lnTo>
                <a:close/>
                <a:moveTo>
                  <a:pt x="10262" y="4786"/>
                </a:moveTo>
                <a:lnTo>
                  <a:pt x="10621" y="4786"/>
                </a:lnTo>
                <a:lnTo>
                  <a:pt x="10621" y="5145"/>
                </a:lnTo>
                <a:lnTo>
                  <a:pt x="10262" y="5145"/>
                </a:lnTo>
                <a:lnTo>
                  <a:pt x="10262" y="4786"/>
                </a:lnTo>
                <a:close/>
                <a:moveTo>
                  <a:pt x="8106" y="3625"/>
                </a:moveTo>
                <a:lnTo>
                  <a:pt x="8466" y="3625"/>
                </a:lnTo>
                <a:lnTo>
                  <a:pt x="8466" y="3983"/>
                </a:lnTo>
                <a:lnTo>
                  <a:pt x="8106" y="3983"/>
                </a:lnTo>
                <a:lnTo>
                  <a:pt x="8106" y="3625"/>
                </a:lnTo>
                <a:close/>
                <a:moveTo>
                  <a:pt x="8645" y="3625"/>
                </a:moveTo>
                <a:lnTo>
                  <a:pt x="9004" y="3625"/>
                </a:lnTo>
                <a:lnTo>
                  <a:pt x="9004" y="3983"/>
                </a:lnTo>
                <a:lnTo>
                  <a:pt x="8645" y="3983"/>
                </a:lnTo>
                <a:lnTo>
                  <a:pt x="8645" y="3625"/>
                </a:lnTo>
                <a:close/>
                <a:moveTo>
                  <a:pt x="9184" y="3625"/>
                </a:moveTo>
                <a:lnTo>
                  <a:pt x="9543" y="3625"/>
                </a:lnTo>
                <a:lnTo>
                  <a:pt x="9543" y="3983"/>
                </a:lnTo>
                <a:lnTo>
                  <a:pt x="9184" y="3983"/>
                </a:lnTo>
                <a:lnTo>
                  <a:pt x="9184" y="3625"/>
                </a:lnTo>
                <a:close/>
                <a:moveTo>
                  <a:pt x="9723" y="3625"/>
                </a:moveTo>
                <a:lnTo>
                  <a:pt x="10082" y="3625"/>
                </a:lnTo>
                <a:lnTo>
                  <a:pt x="10082" y="3983"/>
                </a:lnTo>
                <a:lnTo>
                  <a:pt x="9723" y="3983"/>
                </a:lnTo>
                <a:lnTo>
                  <a:pt x="9723" y="3625"/>
                </a:lnTo>
                <a:close/>
                <a:moveTo>
                  <a:pt x="8645" y="2462"/>
                </a:moveTo>
                <a:lnTo>
                  <a:pt x="9004" y="2462"/>
                </a:lnTo>
                <a:lnTo>
                  <a:pt x="9004" y="2822"/>
                </a:lnTo>
                <a:lnTo>
                  <a:pt x="8645" y="2822"/>
                </a:lnTo>
                <a:lnTo>
                  <a:pt x="8645" y="2462"/>
                </a:lnTo>
                <a:close/>
                <a:moveTo>
                  <a:pt x="9184" y="2462"/>
                </a:moveTo>
                <a:lnTo>
                  <a:pt x="9543" y="2462"/>
                </a:lnTo>
                <a:lnTo>
                  <a:pt x="9543" y="2822"/>
                </a:lnTo>
                <a:lnTo>
                  <a:pt x="9184" y="2822"/>
                </a:lnTo>
                <a:lnTo>
                  <a:pt x="9184" y="2462"/>
                </a:lnTo>
                <a:close/>
                <a:moveTo>
                  <a:pt x="9723" y="2462"/>
                </a:moveTo>
                <a:lnTo>
                  <a:pt x="10082" y="2462"/>
                </a:lnTo>
                <a:lnTo>
                  <a:pt x="10082" y="2822"/>
                </a:lnTo>
                <a:lnTo>
                  <a:pt x="9723" y="2822"/>
                </a:lnTo>
                <a:lnTo>
                  <a:pt x="9723" y="2462"/>
                </a:lnTo>
                <a:close/>
                <a:moveTo>
                  <a:pt x="10262" y="2462"/>
                </a:moveTo>
                <a:lnTo>
                  <a:pt x="10621" y="2462"/>
                </a:lnTo>
                <a:lnTo>
                  <a:pt x="10621" y="2822"/>
                </a:lnTo>
                <a:lnTo>
                  <a:pt x="10262" y="2822"/>
                </a:lnTo>
                <a:lnTo>
                  <a:pt x="10262" y="2462"/>
                </a:lnTo>
                <a:close/>
                <a:moveTo>
                  <a:pt x="10262" y="3625"/>
                </a:moveTo>
                <a:lnTo>
                  <a:pt x="10621" y="3625"/>
                </a:lnTo>
                <a:lnTo>
                  <a:pt x="10621" y="3983"/>
                </a:lnTo>
                <a:lnTo>
                  <a:pt x="10262" y="3983"/>
                </a:lnTo>
                <a:lnTo>
                  <a:pt x="10262" y="3625"/>
                </a:lnTo>
                <a:close/>
                <a:moveTo>
                  <a:pt x="12206" y="2374"/>
                </a:moveTo>
                <a:lnTo>
                  <a:pt x="12565" y="2374"/>
                </a:lnTo>
                <a:lnTo>
                  <a:pt x="12565" y="2732"/>
                </a:lnTo>
                <a:lnTo>
                  <a:pt x="12206" y="2732"/>
                </a:lnTo>
                <a:lnTo>
                  <a:pt x="12206" y="2374"/>
                </a:lnTo>
                <a:close/>
                <a:moveTo>
                  <a:pt x="12206" y="7602"/>
                </a:moveTo>
                <a:lnTo>
                  <a:pt x="12458" y="7602"/>
                </a:lnTo>
                <a:lnTo>
                  <a:pt x="12565" y="7602"/>
                </a:lnTo>
                <a:lnTo>
                  <a:pt x="14721" y="7602"/>
                </a:lnTo>
                <a:lnTo>
                  <a:pt x="14721" y="7960"/>
                </a:lnTo>
                <a:lnTo>
                  <a:pt x="12565" y="7960"/>
                </a:lnTo>
                <a:lnTo>
                  <a:pt x="12458" y="7960"/>
                </a:lnTo>
                <a:lnTo>
                  <a:pt x="12206" y="7960"/>
                </a:lnTo>
                <a:lnTo>
                  <a:pt x="12206" y="7602"/>
                </a:lnTo>
                <a:close/>
                <a:moveTo>
                  <a:pt x="12206" y="5277"/>
                </a:moveTo>
                <a:lnTo>
                  <a:pt x="12368" y="5277"/>
                </a:lnTo>
                <a:lnTo>
                  <a:pt x="12565" y="5277"/>
                </a:lnTo>
                <a:lnTo>
                  <a:pt x="14721" y="5277"/>
                </a:lnTo>
                <a:lnTo>
                  <a:pt x="14721" y="5637"/>
                </a:lnTo>
                <a:lnTo>
                  <a:pt x="12565" y="5637"/>
                </a:lnTo>
                <a:lnTo>
                  <a:pt x="12368" y="5637"/>
                </a:lnTo>
                <a:lnTo>
                  <a:pt x="12206" y="5637"/>
                </a:lnTo>
                <a:lnTo>
                  <a:pt x="12206" y="5277"/>
                </a:lnTo>
                <a:close/>
                <a:moveTo>
                  <a:pt x="12206" y="4116"/>
                </a:moveTo>
                <a:lnTo>
                  <a:pt x="12458" y="4116"/>
                </a:lnTo>
                <a:lnTo>
                  <a:pt x="12565" y="4116"/>
                </a:lnTo>
                <a:lnTo>
                  <a:pt x="14721" y="4116"/>
                </a:lnTo>
                <a:lnTo>
                  <a:pt x="14721" y="4475"/>
                </a:lnTo>
                <a:lnTo>
                  <a:pt x="12565" y="4475"/>
                </a:lnTo>
                <a:lnTo>
                  <a:pt x="12458" y="4475"/>
                </a:lnTo>
                <a:lnTo>
                  <a:pt x="12206" y="4475"/>
                </a:lnTo>
                <a:lnTo>
                  <a:pt x="12206" y="4116"/>
                </a:lnTo>
                <a:close/>
                <a:moveTo>
                  <a:pt x="13822" y="8182"/>
                </a:moveTo>
                <a:lnTo>
                  <a:pt x="14182" y="8182"/>
                </a:lnTo>
                <a:lnTo>
                  <a:pt x="14182" y="8542"/>
                </a:lnTo>
                <a:lnTo>
                  <a:pt x="13822" y="8542"/>
                </a:lnTo>
                <a:lnTo>
                  <a:pt x="13822" y="8182"/>
                </a:lnTo>
                <a:close/>
                <a:moveTo>
                  <a:pt x="12745" y="8182"/>
                </a:moveTo>
                <a:lnTo>
                  <a:pt x="13104" y="8182"/>
                </a:lnTo>
                <a:lnTo>
                  <a:pt x="13104" y="8542"/>
                </a:lnTo>
                <a:lnTo>
                  <a:pt x="12745" y="8542"/>
                </a:lnTo>
                <a:lnTo>
                  <a:pt x="12745" y="8182"/>
                </a:lnTo>
                <a:close/>
                <a:moveTo>
                  <a:pt x="12206" y="8182"/>
                </a:moveTo>
                <a:lnTo>
                  <a:pt x="12565" y="8182"/>
                </a:lnTo>
                <a:lnTo>
                  <a:pt x="12565" y="8542"/>
                </a:lnTo>
                <a:lnTo>
                  <a:pt x="12206" y="8542"/>
                </a:lnTo>
                <a:lnTo>
                  <a:pt x="12206" y="8182"/>
                </a:lnTo>
                <a:close/>
                <a:moveTo>
                  <a:pt x="13284" y="7021"/>
                </a:moveTo>
                <a:lnTo>
                  <a:pt x="13643" y="7021"/>
                </a:lnTo>
                <a:lnTo>
                  <a:pt x="13643" y="7379"/>
                </a:lnTo>
                <a:lnTo>
                  <a:pt x="13284" y="7379"/>
                </a:lnTo>
                <a:lnTo>
                  <a:pt x="13284" y="7021"/>
                </a:lnTo>
                <a:close/>
                <a:moveTo>
                  <a:pt x="12745" y="7021"/>
                </a:moveTo>
                <a:lnTo>
                  <a:pt x="13104" y="7021"/>
                </a:lnTo>
                <a:lnTo>
                  <a:pt x="13104" y="7379"/>
                </a:lnTo>
                <a:lnTo>
                  <a:pt x="12745" y="7379"/>
                </a:lnTo>
                <a:lnTo>
                  <a:pt x="12745" y="7021"/>
                </a:lnTo>
                <a:close/>
                <a:moveTo>
                  <a:pt x="12206" y="7021"/>
                </a:moveTo>
                <a:lnTo>
                  <a:pt x="12565" y="7021"/>
                </a:lnTo>
                <a:lnTo>
                  <a:pt x="12565" y="7379"/>
                </a:lnTo>
                <a:lnTo>
                  <a:pt x="12206" y="7379"/>
                </a:lnTo>
                <a:lnTo>
                  <a:pt x="12206" y="7021"/>
                </a:lnTo>
                <a:close/>
                <a:moveTo>
                  <a:pt x="14362" y="6440"/>
                </a:moveTo>
                <a:lnTo>
                  <a:pt x="14721" y="6440"/>
                </a:lnTo>
                <a:lnTo>
                  <a:pt x="14721" y="6799"/>
                </a:lnTo>
                <a:lnTo>
                  <a:pt x="14362" y="6799"/>
                </a:lnTo>
                <a:lnTo>
                  <a:pt x="14362" y="6440"/>
                </a:lnTo>
                <a:close/>
                <a:moveTo>
                  <a:pt x="13822" y="6440"/>
                </a:moveTo>
                <a:lnTo>
                  <a:pt x="14182" y="6440"/>
                </a:lnTo>
                <a:lnTo>
                  <a:pt x="14182" y="6799"/>
                </a:lnTo>
                <a:lnTo>
                  <a:pt x="13822" y="6799"/>
                </a:lnTo>
                <a:lnTo>
                  <a:pt x="13822" y="6440"/>
                </a:lnTo>
                <a:close/>
                <a:moveTo>
                  <a:pt x="12745" y="6440"/>
                </a:moveTo>
                <a:lnTo>
                  <a:pt x="13104" y="6440"/>
                </a:lnTo>
                <a:lnTo>
                  <a:pt x="13104" y="6799"/>
                </a:lnTo>
                <a:lnTo>
                  <a:pt x="12745" y="6799"/>
                </a:lnTo>
                <a:lnTo>
                  <a:pt x="12745" y="6440"/>
                </a:lnTo>
                <a:close/>
                <a:moveTo>
                  <a:pt x="12206" y="6440"/>
                </a:moveTo>
                <a:lnTo>
                  <a:pt x="12565" y="6440"/>
                </a:lnTo>
                <a:lnTo>
                  <a:pt x="12565" y="6799"/>
                </a:lnTo>
                <a:lnTo>
                  <a:pt x="12206" y="6799"/>
                </a:lnTo>
                <a:lnTo>
                  <a:pt x="12206" y="6440"/>
                </a:lnTo>
                <a:close/>
                <a:moveTo>
                  <a:pt x="13822" y="5859"/>
                </a:moveTo>
                <a:lnTo>
                  <a:pt x="14182" y="5859"/>
                </a:lnTo>
                <a:lnTo>
                  <a:pt x="14182" y="6218"/>
                </a:lnTo>
                <a:lnTo>
                  <a:pt x="13822" y="6218"/>
                </a:lnTo>
                <a:lnTo>
                  <a:pt x="13822" y="5859"/>
                </a:lnTo>
                <a:close/>
                <a:moveTo>
                  <a:pt x="13284" y="5859"/>
                </a:moveTo>
                <a:lnTo>
                  <a:pt x="13643" y="5859"/>
                </a:lnTo>
                <a:lnTo>
                  <a:pt x="13643" y="6218"/>
                </a:lnTo>
                <a:lnTo>
                  <a:pt x="13284" y="6218"/>
                </a:lnTo>
                <a:lnTo>
                  <a:pt x="13284" y="5859"/>
                </a:lnTo>
                <a:close/>
                <a:moveTo>
                  <a:pt x="12206" y="5859"/>
                </a:moveTo>
                <a:lnTo>
                  <a:pt x="12565" y="5859"/>
                </a:lnTo>
                <a:lnTo>
                  <a:pt x="12565" y="6218"/>
                </a:lnTo>
                <a:lnTo>
                  <a:pt x="12206" y="6218"/>
                </a:lnTo>
                <a:lnTo>
                  <a:pt x="12206" y="5859"/>
                </a:lnTo>
                <a:close/>
                <a:moveTo>
                  <a:pt x="13822" y="4697"/>
                </a:moveTo>
                <a:lnTo>
                  <a:pt x="14182" y="4697"/>
                </a:lnTo>
                <a:lnTo>
                  <a:pt x="14182" y="5056"/>
                </a:lnTo>
                <a:lnTo>
                  <a:pt x="13822" y="5056"/>
                </a:lnTo>
                <a:lnTo>
                  <a:pt x="13822" y="4697"/>
                </a:lnTo>
                <a:close/>
                <a:moveTo>
                  <a:pt x="13284" y="4697"/>
                </a:moveTo>
                <a:lnTo>
                  <a:pt x="13643" y="4697"/>
                </a:lnTo>
                <a:lnTo>
                  <a:pt x="13643" y="5056"/>
                </a:lnTo>
                <a:lnTo>
                  <a:pt x="13284" y="5056"/>
                </a:lnTo>
                <a:lnTo>
                  <a:pt x="13284" y="4697"/>
                </a:lnTo>
                <a:close/>
                <a:moveTo>
                  <a:pt x="12745" y="4697"/>
                </a:moveTo>
                <a:lnTo>
                  <a:pt x="13104" y="4697"/>
                </a:lnTo>
                <a:lnTo>
                  <a:pt x="13104" y="5056"/>
                </a:lnTo>
                <a:lnTo>
                  <a:pt x="12745" y="5056"/>
                </a:lnTo>
                <a:lnTo>
                  <a:pt x="12745" y="4697"/>
                </a:lnTo>
                <a:close/>
                <a:moveTo>
                  <a:pt x="12206" y="4697"/>
                </a:moveTo>
                <a:lnTo>
                  <a:pt x="12565" y="4697"/>
                </a:lnTo>
                <a:lnTo>
                  <a:pt x="12565" y="5056"/>
                </a:lnTo>
                <a:lnTo>
                  <a:pt x="12206" y="5056"/>
                </a:lnTo>
                <a:lnTo>
                  <a:pt x="12206" y="4697"/>
                </a:lnTo>
                <a:close/>
                <a:moveTo>
                  <a:pt x="14362" y="3535"/>
                </a:moveTo>
                <a:lnTo>
                  <a:pt x="14721" y="3535"/>
                </a:lnTo>
                <a:lnTo>
                  <a:pt x="14721" y="3895"/>
                </a:lnTo>
                <a:lnTo>
                  <a:pt x="14362" y="3895"/>
                </a:lnTo>
                <a:lnTo>
                  <a:pt x="14362" y="3535"/>
                </a:lnTo>
                <a:close/>
                <a:moveTo>
                  <a:pt x="13822" y="3535"/>
                </a:moveTo>
                <a:lnTo>
                  <a:pt x="14182" y="3535"/>
                </a:lnTo>
                <a:lnTo>
                  <a:pt x="14182" y="3895"/>
                </a:lnTo>
                <a:lnTo>
                  <a:pt x="13822" y="3895"/>
                </a:lnTo>
                <a:lnTo>
                  <a:pt x="13822" y="3535"/>
                </a:lnTo>
                <a:close/>
                <a:moveTo>
                  <a:pt x="13284" y="3535"/>
                </a:moveTo>
                <a:lnTo>
                  <a:pt x="13643" y="3535"/>
                </a:lnTo>
                <a:lnTo>
                  <a:pt x="13643" y="3895"/>
                </a:lnTo>
                <a:lnTo>
                  <a:pt x="13284" y="3895"/>
                </a:lnTo>
                <a:lnTo>
                  <a:pt x="13284" y="3535"/>
                </a:lnTo>
                <a:close/>
                <a:moveTo>
                  <a:pt x="12745" y="3535"/>
                </a:moveTo>
                <a:lnTo>
                  <a:pt x="13104" y="3535"/>
                </a:lnTo>
                <a:lnTo>
                  <a:pt x="13104" y="3895"/>
                </a:lnTo>
                <a:lnTo>
                  <a:pt x="12745" y="3895"/>
                </a:lnTo>
                <a:lnTo>
                  <a:pt x="12745" y="3535"/>
                </a:lnTo>
                <a:close/>
                <a:moveTo>
                  <a:pt x="12206" y="3535"/>
                </a:moveTo>
                <a:lnTo>
                  <a:pt x="12565" y="3535"/>
                </a:lnTo>
                <a:lnTo>
                  <a:pt x="12565" y="3895"/>
                </a:lnTo>
                <a:lnTo>
                  <a:pt x="12206" y="3895"/>
                </a:lnTo>
                <a:lnTo>
                  <a:pt x="12206" y="3535"/>
                </a:lnTo>
                <a:close/>
                <a:moveTo>
                  <a:pt x="14362" y="2374"/>
                </a:moveTo>
                <a:lnTo>
                  <a:pt x="14721" y="2374"/>
                </a:lnTo>
                <a:lnTo>
                  <a:pt x="14721" y="2732"/>
                </a:lnTo>
                <a:lnTo>
                  <a:pt x="14362" y="2732"/>
                </a:lnTo>
                <a:lnTo>
                  <a:pt x="14362" y="2374"/>
                </a:lnTo>
                <a:close/>
                <a:moveTo>
                  <a:pt x="13822" y="2374"/>
                </a:moveTo>
                <a:lnTo>
                  <a:pt x="14182" y="2374"/>
                </a:lnTo>
                <a:lnTo>
                  <a:pt x="14182" y="2732"/>
                </a:lnTo>
                <a:lnTo>
                  <a:pt x="13822" y="2732"/>
                </a:lnTo>
                <a:lnTo>
                  <a:pt x="13822" y="2374"/>
                </a:lnTo>
                <a:close/>
                <a:moveTo>
                  <a:pt x="13284" y="2374"/>
                </a:moveTo>
                <a:lnTo>
                  <a:pt x="13643" y="2374"/>
                </a:lnTo>
                <a:lnTo>
                  <a:pt x="13643" y="2732"/>
                </a:lnTo>
                <a:lnTo>
                  <a:pt x="13284" y="2732"/>
                </a:lnTo>
                <a:lnTo>
                  <a:pt x="13284" y="2374"/>
                </a:lnTo>
                <a:close/>
                <a:moveTo>
                  <a:pt x="12745" y="2374"/>
                </a:moveTo>
                <a:lnTo>
                  <a:pt x="13104" y="2374"/>
                </a:lnTo>
                <a:lnTo>
                  <a:pt x="13104" y="2732"/>
                </a:lnTo>
                <a:lnTo>
                  <a:pt x="12745" y="2732"/>
                </a:lnTo>
                <a:lnTo>
                  <a:pt x="12745" y="2374"/>
                </a:lnTo>
                <a:close/>
                <a:moveTo>
                  <a:pt x="5912" y="8673"/>
                </a:moveTo>
                <a:lnTo>
                  <a:pt x="6271" y="8673"/>
                </a:lnTo>
                <a:lnTo>
                  <a:pt x="6271" y="9033"/>
                </a:lnTo>
                <a:lnTo>
                  <a:pt x="5912" y="9033"/>
                </a:lnTo>
                <a:lnTo>
                  <a:pt x="5912" y="8673"/>
                </a:lnTo>
                <a:close/>
                <a:moveTo>
                  <a:pt x="6990" y="10819"/>
                </a:moveTo>
                <a:lnTo>
                  <a:pt x="7349" y="10819"/>
                </a:lnTo>
                <a:lnTo>
                  <a:pt x="7349" y="11178"/>
                </a:lnTo>
                <a:lnTo>
                  <a:pt x="6990" y="11178"/>
                </a:lnTo>
                <a:lnTo>
                  <a:pt x="6990" y="10819"/>
                </a:lnTo>
                <a:close/>
                <a:moveTo>
                  <a:pt x="6451" y="10819"/>
                </a:moveTo>
                <a:lnTo>
                  <a:pt x="6810" y="10819"/>
                </a:lnTo>
                <a:lnTo>
                  <a:pt x="6810" y="11178"/>
                </a:lnTo>
                <a:lnTo>
                  <a:pt x="6451" y="11178"/>
                </a:lnTo>
                <a:lnTo>
                  <a:pt x="6451" y="10819"/>
                </a:lnTo>
                <a:close/>
                <a:moveTo>
                  <a:pt x="5912" y="10819"/>
                </a:moveTo>
                <a:lnTo>
                  <a:pt x="6271" y="10819"/>
                </a:lnTo>
                <a:lnTo>
                  <a:pt x="6271" y="11178"/>
                </a:lnTo>
                <a:lnTo>
                  <a:pt x="5912" y="11178"/>
                </a:lnTo>
                <a:lnTo>
                  <a:pt x="5912" y="10819"/>
                </a:lnTo>
                <a:close/>
                <a:moveTo>
                  <a:pt x="6990" y="9746"/>
                </a:moveTo>
                <a:lnTo>
                  <a:pt x="7349" y="9746"/>
                </a:lnTo>
                <a:lnTo>
                  <a:pt x="7349" y="10106"/>
                </a:lnTo>
                <a:lnTo>
                  <a:pt x="6990" y="10106"/>
                </a:lnTo>
                <a:lnTo>
                  <a:pt x="6990" y="9746"/>
                </a:lnTo>
                <a:close/>
                <a:moveTo>
                  <a:pt x="6451" y="9746"/>
                </a:moveTo>
                <a:lnTo>
                  <a:pt x="6810" y="9746"/>
                </a:lnTo>
                <a:lnTo>
                  <a:pt x="6810" y="10106"/>
                </a:lnTo>
                <a:lnTo>
                  <a:pt x="6451" y="10106"/>
                </a:lnTo>
                <a:lnTo>
                  <a:pt x="6451" y="9746"/>
                </a:lnTo>
                <a:close/>
                <a:moveTo>
                  <a:pt x="5912" y="9746"/>
                </a:moveTo>
                <a:lnTo>
                  <a:pt x="6271" y="9746"/>
                </a:lnTo>
                <a:lnTo>
                  <a:pt x="6271" y="10106"/>
                </a:lnTo>
                <a:lnTo>
                  <a:pt x="5912" y="10106"/>
                </a:lnTo>
                <a:lnTo>
                  <a:pt x="5912" y="9746"/>
                </a:lnTo>
                <a:close/>
                <a:moveTo>
                  <a:pt x="6990" y="8673"/>
                </a:moveTo>
                <a:lnTo>
                  <a:pt x="7349" y="8673"/>
                </a:lnTo>
                <a:lnTo>
                  <a:pt x="7349" y="9033"/>
                </a:lnTo>
                <a:lnTo>
                  <a:pt x="6990" y="9033"/>
                </a:lnTo>
                <a:lnTo>
                  <a:pt x="6990" y="8673"/>
                </a:lnTo>
                <a:close/>
                <a:moveTo>
                  <a:pt x="6451" y="8673"/>
                </a:moveTo>
                <a:lnTo>
                  <a:pt x="6810" y="8673"/>
                </a:lnTo>
                <a:lnTo>
                  <a:pt x="6810" y="9033"/>
                </a:lnTo>
                <a:lnTo>
                  <a:pt x="6451" y="9033"/>
                </a:lnTo>
                <a:lnTo>
                  <a:pt x="6451" y="8673"/>
                </a:lnTo>
                <a:close/>
                <a:moveTo>
                  <a:pt x="3503" y="5233"/>
                </a:moveTo>
                <a:lnTo>
                  <a:pt x="3861" y="5233"/>
                </a:lnTo>
                <a:lnTo>
                  <a:pt x="3861" y="5593"/>
                </a:lnTo>
                <a:lnTo>
                  <a:pt x="3503" y="5593"/>
                </a:lnTo>
                <a:lnTo>
                  <a:pt x="3503" y="5233"/>
                </a:lnTo>
                <a:close/>
                <a:moveTo>
                  <a:pt x="1885" y="11489"/>
                </a:moveTo>
                <a:lnTo>
                  <a:pt x="3503" y="11489"/>
                </a:lnTo>
                <a:lnTo>
                  <a:pt x="3697" y="11489"/>
                </a:lnTo>
                <a:lnTo>
                  <a:pt x="3861" y="11489"/>
                </a:lnTo>
                <a:lnTo>
                  <a:pt x="3861" y="11848"/>
                </a:lnTo>
                <a:lnTo>
                  <a:pt x="3697" y="11848"/>
                </a:lnTo>
                <a:lnTo>
                  <a:pt x="3503" y="11848"/>
                </a:lnTo>
                <a:lnTo>
                  <a:pt x="1885" y="11848"/>
                </a:lnTo>
                <a:lnTo>
                  <a:pt x="1885" y="11489"/>
                </a:lnTo>
                <a:close/>
                <a:moveTo>
                  <a:pt x="1885" y="10238"/>
                </a:moveTo>
                <a:lnTo>
                  <a:pt x="3503" y="10238"/>
                </a:lnTo>
                <a:lnTo>
                  <a:pt x="3638" y="10238"/>
                </a:lnTo>
                <a:lnTo>
                  <a:pt x="3861" y="10238"/>
                </a:lnTo>
                <a:lnTo>
                  <a:pt x="3861" y="10597"/>
                </a:lnTo>
                <a:lnTo>
                  <a:pt x="3638" y="10597"/>
                </a:lnTo>
                <a:lnTo>
                  <a:pt x="3503" y="10597"/>
                </a:lnTo>
                <a:lnTo>
                  <a:pt x="1885" y="10597"/>
                </a:lnTo>
                <a:lnTo>
                  <a:pt x="1885" y="10238"/>
                </a:lnTo>
                <a:close/>
                <a:moveTo>
                  <a:pt x="2964" y="8361"/>
                </a:moveTo>
                <a:lnTo>
                  <a:pt x="3248" y="8361"/>
                </a:lnTo>
                <a:lnTo>
                  <a:pt x="3322" y="8361"/>
                </a:lnTo>
                <a:lnTo>
                  <a:pt x="3861" y="8361"/>
                </a:lnTo>
                <a:lnTo>
                  <a:pt x="3861" y="8720"/>
                </a:lnTo>
                <a:lnTo>
                  <a:pt x="3322" y="8720"/>
                </a:lnTo>
                <a:lnTo>
                  <a:pt x="3248" y="8720"/>
                </a:lnTo>
                <a:lnTo>
                  <a:pt x="2964" y="8720"/>
                </a:lnTo>
                <a:lnTo>
                  <a:pt x="2964" y="8361"/>
                </a:lnTo>
                <a:close/>
                <a:moveTo>
                  <a:pt x="1346" y="7736"/>
                </a:moveTo>
                <a:lnTo>
                  <a:pt x="1571" y="7736"/>
                </a:lnTo>
                <a:lnTo>
                  <a:pt x="1706" y="7736"/>
                </a:lnTo>
                <a:lnTo>
                  <a:pt x="2245" y="7736"/>
                </a:lnTo>
                <a:lnTo>
                  <a:pt x="2245" y="8094"/>
                </a:lnTo>
                <a:lnTo>
                  <a:pt x="1706" y="8094"/>
                </a:lnTo>
                <a:lnTo>
                  <a:pt x="1571" y="8094"/>
                </a:lnTo>
                <a:lnTo>
                  <a:pt x="1346" y="8094"/>
                </a:lnTo>
                <a:lnTo>
                  <a:pt x="1346" y="7736"/>
                </a:lnTo>
                <a:close/>
                <a:moveTo>
                  <a:pt x="1346" y="7110"/>
                </a:moveTo>
                <a:lnTo>
                  <a:pt x="3503" y="7110"/>
                </a:lnTo>
                <a:lnTo>
                  <a:pt x="3577" y="7110"/>
                </a:lnTo>
                <a:lnTo>
                  <a:pt x="3861" y="7110"/>
                </a:lnTo>
                <a:lnTo>
                  <a:pt x="3861" y="7469"/>
                </a:lnTo>
                <a:lnTo>
                  <a:pt x="3577" y="7469"/>
                </a:lnTo>
                <a:lnTo>
                  <a:pt x="3503" y="7469"/>
                </a:lnTo>
                <a:lnTo>
                  <a:pt x="1346" y="7469"/>
                </a:lnTo>
                <a:lnTo>
                  <a:pt x="1346" y="7110"/>
                </a:lnTo>
                <a:close/>
                <a:moveTo>
                  <a:pt x="1346" y="5233"/>
                </a:moveTo>
                <a:lnTo>
                  <a:pt x="1705" y="5233"/>
                </a:lnTo>
                <a:lnTo>
                  <a:pt x="1705" y="5593"/>
                </a:lnTo>
                <a:lnTo>
                  <a:pt x="1346" y="5593"/>
                </a:lnTo>
                <a:lnTo>
                  <a:pt x="1346" y="5233"/>
                </a:lnTo>
                <a:close/>
                <a:moveTo>
                  <a:pt x="1720" y="5233"/>
                </a:moveTo>
                <a:lnTo>
                  <a:pt x="1727" y="5233"/>
                </a:lnTo>
                <a:lnTo>
                  <a:pt x="1773" y="5233"/>
                </a:lnTo>
                <a:lnTo>
                  <a:pt x="1777" y="5233"/>
                </a:lnTo>
                <a:lnTo>
                  <a:pt x="1932" y="5233"/>
                </a:lnTo>
                <a:lnTo>
                  <a:pt x="2783" y="5233"/>
                </a:lnTo>
                <a:lnTo>
                  <a:pt x="2783" y="5593"/>
                </a:lnTo>
                <a:lnTo>
                  <a:pt x="1932" y="5593"/>
                </a:lnTo>
                <a:lnTo>
                  <a:pt x="1777" y="5593"/>
                </a:lnTo>
                <a:lnTo>
                  <a:pt x="1773" y="5593"/>
                </a:lnTo>
                <a:lnTo>
                  <a:pt x="1727" y="5593"/>
                </a:lnTo>
                <a:lnTo>
                  <a:pt x="1720" y="5593"/>
                </a:lnTo>
                <a:lnTo>
                  <a:pt x="1720" y="5233"/>
                </a:lnTo>
                <a:close/>
                <a:moveTo>
                  <a:pt x="3503" y="12740"/>
                </a:moveTo>
                <a:lnTo>
                  <a:pt x="3861" y="12740"/>
                </a:lnTo>
                <a:lnTo>
                  <a:pt x="3861" y="13100"/>
                </a:lnTo>
                <a:lnTo>
                  <a:pt x="3503" y="13100"/>
                </a:lnTo>
                <a:lnTo>
                  <a:pt x="3503" y="12740"/>
                </a:lnTo>
                <a:close/>
                <a:moveTo>
                  <a:pt x="2964" y="12740"/>
                </a:moveTo>
                <a:lnTo>
                  <a:pt x="3322" y="12740"/>
                </a:lnTo>
                <a:lnTo>
                  <a:pt x="3322" y="13100"/>
                </a:lnTo>
                <a:lnTo>
                  <a:pt x="2964" y="13100"/>
                </a:lnTo>
                <a:lnTo>
                  <a:pt x="2964" y="12740"/>
                </a:lnTo>
                <a:close/>
                <a:moveTo>
                  <a:pt x="2424" y="12740"/>
                </a:moveTo>
                <a:lnTo>
                  <a:pt x="2783" y="12740"/>
                </a:lnTo>
                <a:lnTo>
                  <a:pt x="2783" y="13100"/>
                </a:lnTo>
                <a:lnTo>
                  <a:pt x="2424" y="13100"/>
                </a:lnTo>
                <a:lnTo>
                  <a:pt x="2424" y="12740"/>
                </a:lnTo>
                <a:close/>
                <a:moveTo>
                  <a:pt x="1885" y="12740"/>
                </a:moveTo>
                <a:lnTo>
                  <a:pt x="2245" y="12740"/>
                </a:lnTo>
                <a:lnTo>
                  <a:pt x="2245" y="13100"/>
                </a:lnTo>
                <a:lnTo>
                  <a:pt x="1885" y="13100"/>
                </a:lnTo>
                <a:lnTo>
                  <a:pt x="1885" y="12740"/>
                </a:lnTo>
                <a:close/>
                <a:moveTo>
                  <a:pt x="1346" y="12740"/>
                </a:moveTo>
                <a:lnTo>
                  <a:pt x="1706" y="12740"/>
                </a:lnTo>
                <a:lnTo>
                  <a:pt x="1706" y="13100"/>
                </a:lnTo>
                <a:lnTo>
                  <a:pt x="1346" y="13100"/>
                </a:lnTo>
                <a:lnTo>
                  <a:pt x="1346" y="12740"/>
                </a:lnTo>
                <a:close/>
                <a:moveTo>
                  <a:pt x="2964" y="12115"/>
                </a:moveTo>
                <a:lnTo>
                  <a:pt x="3322" y="12115"/>
                </a:lnTo>
                <a:lnTo>
                  <a:pt x="3322" y="12473"/>
                </a:lnTo>
                <a:lnTo>
                  <a:pt x="2964" y="12473"/>
                </a:lnTo>
                <a:lnTo>
                  <a:pt x="2964" y="12115"/>
                </a:lnTo>
                <a:close/>
                <a:moveTo>
                  <a:pt x="1885" y="12115"/>
                </a:moveTo>
                <a:lnTo>
                  <a:pt x="2245" y="12115"/>
                </a:lnTo>
                <a:lnTo>
                  <a:pt x="2245" y="12473"/>
                </a:lnTo>
                <a:lnTo>
                  <a:pt x="1885" y="12473"/>
                </a:lnTo>
                <a:lnTo>
                  <a:pt x="1885" y="12115"/>
                </a:lnTo>
                <a:close/>
                <a:moveTo>
                  <a:pt x="1346" y="12115"/>
                </a:moveTo>
                <a:lnTo>
                  <a:pt x="1706" y="12115"/>
                </a:lnTo>
                <a:lnTo>
                  <a:pt x="1706" y="12473"/>
                </a:lnTo>
                <a:lnTo>
                  <a:pt x="1346" y="12473"/>
                </a:lnTo>
                <a:lnTo>
                  <a:pt x="1346" y="12115"/>
                </a:lnTo>
                <a:close/>
                <a:moveTo>
                  <a:pt x="3503" y="10863"/>
                </a:moveTo>
                <a:lnTo>
                  <a:pt x="3861" y="10863"/>
                </a:lnTo>
                <a:lnTo>
                  <a:pt x="3861" y="11223"/>
                </a:lnTo>
                <a:lnTo>
                  <a:pt x="3503" y="11223"/>
                </a:lnTo>
                <a:lnTo>
                  <a:pt x="3503" y="10863"/>
                </a:lnTo>
                <a:close/>
                <a:moveTo>
                  <a:pt x="2964" y="10863"/>
                </a:moveTo>
                <a:lnTo>
                  <a:pt x="3322" y="10863"/>
                </a:lnTo>
                <a:lnTo>
                  <a:pt x="3322" y="11223"/>
                </a:lnTo>
                <a:lnTo>
                  <a:pt x="2964" y="11223"/>
                </a:lnTo>
                <a:lnTo>
                  <a:pt x="2964" y="10863"/>
                </a:lnTo>
                <a:close/>
                <a:moveTo>
                  <a:pt x="2424" y="10863"/>
                </a:moveTo>
                <a:lnTo>
                  <a:pt x="2783" y="10863"/>
                </a:lnTo>
                <a:lnTo>
                  <a:pt x="2783" y="11223"/>
                </a:lnTo>
                <a:lnTo>
                  <a:pt x="2424" y="11223"/>
                </a:lnTo>
                <a:lnTo>
                  <a:pt x="2424" y="10863"/>
                </a:lnTo>
                <a:close/>
                <a:moveTo>
                  <a:pt x="1885" y="10863"/>
                </a:moveTo>
                <a:lnTo>
                  <a:pt x="2245" y="10863"/>
                </a:lnTo>
                <a:lnTo>
                  <a:pt x="2245" y="11223"/>
                </a:lnTo>
                <a:lnTo>
                  <a:pt x="1885" y="11223"/>
                </a:lnTo>
                <a:lnTo>
                  <a:pt x="1885" y="10863"/>
                </a:lnTo>
                <a:close/>
                <a:moveTo>
                  <a:pt x="1346" y="10863"/>
                </a:moveTo>
                <a:lnTo>
                  <a:pt x="1706" y="10863"/>
                </a:lnTo>
                <a:lnTo>
                  <a:pt x="1706" y="11223"/>
                </a:lnTo>
                <a:lnTo>
                  <a:pt x="1346" y="11223"/>
                </a:lnTo>
                <a:lnTo>
                  <a:pt x="1346" y="10863"/>
                </a:lnTo>
                <a:close/>
                <a:moveTo>
                  <a:pt x="3503" y="9612"/>
                </a:moveTo>
                <a:lnTo>
                  <a:pt x="3861" y="9612"/>
                </a:lnTo>
                <a:lnTo>
                  <a:pt x="3861" y="9972"/>
                </a:lnTo>
                <a:lnTo>
                  <a:pt x="3503" y="9972"/>
                </a:lnTo>
                <a:lnTo>
                  <a:pt x="3503" y="9612"/>
                </a:lnTo>
                <a:close/>
                <a:moveTo>
                  <a:pt x="2964" y="9612"/>
                </a:moveTo>
                <a:lnTo>
                  <a:pt x="3322" y="9612"/>
                </a:lnTo>
                <a:lnTo>
                  <a:pt x="3322" y="9972"/>
                </a:lnTo>
                <a:lnTo>
                  <a:pt x="2964" y="9972"/>
                </a:lnTo>
                <a:lnTo>
                  <a:pt x="2964" y="9612"/>
                </a:lnTo>
                <a:close/>
                <a:moveTo>
                  <a:pt x="2424" y="9612"/>
                </a:moveTo>
                <a:lnTo>
                  <a:pt x="2783" y="9612"/>
                </a:lnTo>
                <a:lnTo>
                  <a:pt x="2783" y="9972"/>
                </a:lnTo>
                <a:lnTo>
                  <a:pt x="2424" y="9972"/>
                </a:lnTo>
                <a:lnTo>
                  <a:pt x="2424" y="9612"/>
                </a:lnTo>
                <a:close/>
                <a:moveTo>
                  <a:pt x="1885" y="9612"/>
                </a:moveTo>
                <a:lnTo>
                  <a:pt x="2245" y="9612"/>
                </a:lnTo>
                <a:lnTo>
                  <a:pt x="2245" y="9972"/>
                </a:lnTo>
                <a:lnTo>
                  <a:pt x="1885" y="9972"/>
                </a:lnTo>
                <a:lnTo>
                  <a:pt x="1885" y="9612"/>
                </a:lnTo>
                <a:close/>
                <a:moveTo>
                  <a:pt x="1346" y="9612"/>
                </a:moveTo>
                <a:lnTo>
                  <a:pt x="1706" y="9612"/>
                </a:lnTo>
                <a:lnTo>
                  <a:pt x="1706" y="9972"/>
                </a:lnTo>
                <a:lnTo>
                  <a:pt x="1346" y="9972"/>
                </a:lnTo>
                <a:lnTo>
                  <a:pt x="1346" y="9612"/>
                </a:lnTo>
                <a:close/>
                <a:moveTo>
                  <a:pt x="3503" y="8987"/>
                </a:moveTo>
                <a:lnTo>
                  <a:pt x="3861" y="8987"/>
                </a:lnTo>
                <a:lnTo>
                  <a:pt x="3861" y="9346"/>
                </a:lnTo>
                <a:lnTo>
                  <a:pt x="3503" y="9346"/>
                </a:lnTo>
                <a:lnTo>
                  <a:pt x="3503" y="8987"/>
                </a:lnTo>
                <a:close/>
                <a:moveTo>
                  <a:pt x="1885" y="8987"/>
                </a:moveTo>
                <a:lnTo>
                  <a:pt x="2245" y="8987"/>
                </a:lnTo>
                <a:lnTo>
                  <a:pt x="2245" y="9346"/>
                </a:lnTo>
                <a:lnTo>
                  <a:pt x="1885" y="9346"/>
                </a:lnTo>
                <a:lnTo>
                  <a:pt x="1885" y="8987"/>
                </a:lnTo>
                <a:close/>
                <a:moveTo>
                  <a:pt x="1346" y="8987"/>
                </a:moveTo>
                <a:lnTo>
                  <a:pt x="1706" y="8987"/>
                </a:lnTo>
                <a:lnTo>
                  <a:pt x="1706" y="9346"/>
                </a:lnTo>
                <a:lnTo>
                  <a:pt x="1346" y="9346"/>
                </a:lnTo>
                <a:lnTo>
                  <a:pt x="1346" y="8987"/>
                </a:lnTo>
                <a:close/>
                <a:moveTo>
                  <a:pt x="2424" y="8361"/>
                </a:moveTo>
                <a:lnTo>
                  <a:pt x="2783" y="8361"/>
                </a:lnTo>
                <a:lnTo>
                  <a:pt x="2783" y="8720"/>
                </a:lnTo>
                <a:lnTo>
                  <a:pt x="2424" y="8720"/>
                </a:lnTo>
                <a:lnTo>
                  <a:pt x="2424" y="8361"/>
                </a:lnTo>
                <a:close/>
                <a:moveTo>
                  <a:pt x="1885" y="8361"/>
                </a:moveTo>
                <a:lnTo>
                  <a:pt x="2245" y="8361"/>
                </a:lnTo>
                <a:lnTo>
                  <a:pt x="2245" y="8720"/>
                </a:lnTo>
                <a:lnTo>
                  <a:pt x="1885" y="8720"/>
                </a:lnTo>
                <a:lnTo>
                  <a:pt x="1885" y="8361"/>
                </a:lnTo>
                <a:close/>
                <a:moveTo>
                  <a:pt x="1346" y="8361"/>
                </a:moveTo>
                <a:lnTo>
                  <a:pt x="1706" y="8361"/>
                </a:lnTo>
                <a:lnTo>
                  <a:pt x="1706" y="8720"/>
                </a:lnTo>
                <a:lnTo>
                  <a:pt x="1346" y="8720"/>
                </a:lnTo>
                <a:lnTo>
                  <a:pt x="1346" y="8361"/>
                </a:lnTo>
                <a:close/>
                <a:moveTo>
                  <a:pt x="3503" y="7736"/>
                </a:moveTo>
                <a:lnTo>
                  <a:pt x="3861" y="7736"/>
                </a:lnTo>
                <a:lnTo>
                  <a:pt x="3861" y="8094"/>
                </a:lnTo>
                <a:lnTo>
                  <a:pt x="3503" y="8094"/>
                </a:lnTo>
                <a:lnTo>
                  <a:pt x="3503" y="7736"/>
                </a:lnTo>
                <a:close/>
                <a:moveTo>
                  <a:pt x="2424" y="7736"/>
                </a:moveTo>
                <a:lnTo>
                  <a:pt x="2783" y="7736"/>
                </a:lnTo>
                <a:lnTo>
                  <a:pt x="2783" y="8094"/>
                </a:lnTo>
                <a:lnTo>
                  <a:pt x="2424" y="8094"/>
                </a:lnTo>
                <a:lnTo>
                  <a:pt x="2424" y="7736"/>
                </a:lnTo>
                <a:close/>
                <a:moveTo>
                  <a:pt x="3503" y="6484"/>
                </a:moveTo>
                <a:lnTo>
                  <a:pt x="3861" y="6484"/>
                </a:lnTo>
                <a:lnTo>
                  <a:pt x="3861" y="6844"/>
                </a:lnTo>
                <a:lnTo>
                  <a:pt x="3503" y="6844"/>
                </a:lnTo>
                <a:lnTo>
                  <a:pt x="3503" y="6484"/>
                </a:lnTo>
                <a:close/>
                <a:moveTo>
                  <a:pt x="2424" y="6484"/>
                </a:moveTo>
                <a:lnTo>
                  <a:pt x="2783" y="6484"/>
                </a:lnTo>
                <a:lnTo>
                  <a:pt x="2783" y="6844"/>
                </a:lnTo>
                <a:lnTo>
                  <a:pt x="2424" y="6844"/>
                </a:lnTo>
                <a:lnTo>
                  <a:pt x="2424" y="6484"/>
                </a:lnTo>
                <a:close/>
                <a:moveTo>
                  <a:pt x="1885" y="6484"/>
                </a:moveTo>
                <a:lnTo>
                  <a:pt x="2245" y="6484"/>
                </a:lnTo>
                <a:lnTo>
                  <a:pt x="2245" y="6844"/>
                </a:lnTo>
                <a:lnTo>
                  <a:pt x="1885" y="6844"/>
                </a:lnTo>
                <a:lnTo>
                  <a:pt x="1885" y="6484"/>
                </a:lnTo>
                <a:close/>
                <a:moveTo>
                  <a:pt x="1346" y="6484"/>
                </a:moveTo>
                <a:lnTo>
                  <a:pt x="1706" y="6484"/>
                </a:lnTo>
                <a:lnTo>
                  <a:pt x="1706" y="6844"/>
                </a:lnTo>
                <a:lnTo>
                  <a:pt x="1346" y="6844"/>
                </a:lnTo>
                <a:lnTo>
                  <a:pt x="1346" y="6484"/>
                </a:lnTo>
                <a:close/>
                <a:moveTo>
                  <a:pt x="3503" y="5859"/>
                </a:moveTo>
                <a:lnTo>
                  <a:pt x="3861" y="5859"/>
                </a:lnTo>
                <a:lnTo>
                  <a:pt x="3861" y="6218"/>
                </a:lnTo>
                <a:lnTo>
                  <a:pt x="3503" y="6218"/>
                </a:lnTo>
                <a:lnTo>
                  <a:pt x="3503" y="5859"/>
                </a:lnTo>
                <a:close/>
                <a:moveTo>
                  <a:pt x="2964" y="5859"/>
                </a:moveTo>
                <a:lnTo>
                  <a:pt x="3322" y="5859"/>
                </a:lnTo>
                <a:lnTo>
                  <a:pt x="3322" y="6218"/>
                </a:lnTo>
                <a:lnTo>
                  <a:pt x="2964" y="6218"/>
                </a:lnTo>
                <a:lnTo>
                  <a:pt x="2964" y="5859"/>
                </a:lnTo>
                <a:close/>
                <a:moveTo>
                  <a:pt x="2424" y="5859"/>
                </a:moveTo>
                <a:lnTo>
                  <a:pt x="2783" y="5859"/>
                </a:lnTo>
                <a:lnTo>
                  <a:pt x="2783" y="6218"/>
                </a:lnTo>
                <a:lnTo>
                  <a:pt x="2424" y="6218"/>
                </a:lnTo>
                <a:lnTo>
                  <a:pt x="2424" y="5859"/>
                </a:lnTo>
                <a:close/>
                <a:moveTo>
                  <a:pt x="1346" y="5859"/>
                </a:moveTo>
                <a:lnTo>
                  <a:pt x="1706" y="5859"/>
                </a:lnTo>
                <a:lnTo>
                  <a:pt x="1706" y="6218"/>
                </a:lnTo>
                <a:lnTo>
                  <a:pt x="1346" y="6218"/>
                </a:lnTo>
                <a:lnTo>
                  <a:pt x="1346" y="5859"/>
                </a:lnTo>
                <a:close/>
              </a:path>
            </a:pathLst>
          </a:custGeom>
          <a:solidFill>
            <a:schemeClr val="bg1"/>
          </a:solidFill>
          <a:ln w="9525">
            <a:noFill/>
            <a:round/>
            <a:headEnd/>
            <a:tailEnd/>
          </a:ln>
        </p:spPr>
        <p:txBody>
          <a:bodyPr/>
          <a:lstStyle/>
          <a:p>
            <a:pPr>
              <a:defRPr/>
            </a:pPr>
            <a:endParaRPr lang="zh-CN" altLang="en-US" sz="1467" dirty="0">
              <a:solidFill>
                <a:schemeClr val="bg1">
                  <a:lumMod val="50000"/>
                </a:schemeClr>
              </a:solidFill>
              <a:latin typeface="Arial" pitchFamily="34" charset="0"/>
              <a:ea typeface="微软雅黑" pitchFamily="34" charset="-122"/>
            </a:endParaRPr>
          </a:p>
        </p:txBody>
      </p:sp>
      <p:sp>
        <p:nvSpPr>
          <p:cNvPr id="32" name="任意多边形 31"/>
          <p:cNvSpPr/>
          <p:nvPr/>
        </p:nvSpPr>
        <p:spPr bwMode="auto">
          <a:xfrm>
            <a:off x="4835563" y="4121692"/>
            <a:ext cx="1096707" cy="411691"/>
          </a:xfrm>
          <a:custGeom>
            <a:avLst/>
            <a:gdLst>
              <a:gd name="connsiteX0" fmla="*/ 360948 w 360948"/>
              <a:gd name="connsiteY0" fmla="*/ 0 h 986590"/>
              <a:gd name="connsiteX1" fmla="*/ 168442 w 360948"/>
              <a:gd name="connsiteY1" fmla="*/ 529390 h 986590"/>
              <a:gd name="connsiteX2" fmla="*/ 0 w 360948"/>
              <a:gd name="connsiteY2" fmla="*/ 986590 h 986590"/>
            </a:gdLst>
            <a:ahLst/>
            <a:cxnLst>
              <a:cxn ang="0">
                <a:pos x="connsiteX0" y="connsiteY0"/>
              </a:cxn>
              <a:cxn ang="0">
                <a:pos x="connsiteX1" y="connsiteY1"/>
              </a:cxn>
              <a:cxn ang="0">
                <a:pos x="connsiteX2" y="connsiteY2"/>
              </a:cxn>
            </a:cxnLst>
            <a:rect l="l" t="t" r="r" b="b"/>
            <a:pathLst>
              <a:path w="360948" h="986590">
                <a:moveTo>
                  <a:pt x="360948" y="0"/>
                </a:moveTo>
                <a:lnTo>
                  <a:pt x="168442" y="529390"/>
                </a:lnTo>
                <a:cubicBezTo>
                  <a:pt x="108284" y="693822"/>
                  <a:pt x="54142" y="840206"/>
                  <a:pt x="0" y="986590"/>
                </a:cubicBezTo>
              </a:path>
            </a:pathLst>
          </a:custGeom>
          <a:noFill/>
          <a:ln>
            <a:solidFill>
              <a:schemeClr val="bg1">
                <a:lumMod val="50000"/>
              </a:schemeClr>
            </a:solidFill>
          </a:ln>
          <a:effectLst/>
          <a:extLst/>
        </p:spPr>
        <p:txBody>
          <a:bodyPr/>
          <a:lstStyle/>
          <a:p>
            <a:pPr>
              <a:buClr>
                <a:srgbClr val="CC9900"/>
              </a:buClr>
              <a:buFont typeface="Wingdings" pitchFamily="2" charset="2"/>
              <a:buChar char="n"/>
              <a:defRPr/>
            </a:pPr>
            <a:endParaRPr lang="zh-CN" altLang="en-US" sz="1467" dirty="0">
              <a:solidFill>
                <a:schemeClr val="bg1">
                  <a:lumMod val="50000"/>
                </a:schemeClr>
              </a:solidFill>
              <a:latin typeface="Arial" pitchFamily="34" charset="0"/>
              <a:ea typeface="微软雅黑" pitchFamily="34" charset="-122"/>
            </a:endParaRPr>
          </a:p>
        </p:txBody>
      </p:sp>
      <p:grpSp>
        <p:nvGrpSpPr>
          <p:cNvPr id="33" name="组合 245"/>
          <p:cNvGrpSpPr>
            <a:grpSpLocks noChangeAspect="1"/>
          </p:cNvGrpSpPr>
          <p:nvPr/>
        </p:nvGrpSpPr>
        <p:grpSpPr bwMode="auto">
          <a:xfrm>
            <a:off x="4570387" y="4378255"/>
            <a:ext cx="321861" cy="447257"/>
            <a:chOff x="15730538" y="3268663"/>
            <a:chExt cx="765175" cy="1123950"/>
          </a:xfrm>
          <a:solidFill>
            <a:schemeClr val="bg1"/>
          </a:solidFill>
        </p:grpSpPr>
        <p:sp>
          <p:nvSpPr>
            <p:cNvPr id="34" name="Freeform 57"/>
            <p:cNvSpPr>
              <a:spLocks/>
            </p:cNvSpPr>
            <p:nvPr/>
          </p:nvSpPr>
          <p:spPr bwMode="auto">
            <a:xfrm>
              <a:off x="15786100" y="3268663"/>
              <a:ext cx="252413" cy="261938"/>
            </a:xfrm>
            <a:custGeom>
              <a:avLst/>
              <a:gdLst/>
              <a:ahLst/>
              <a:cxnLst>
                <a:cxn ang="0">
                  <a:pos x="74" y="105"/>
                </a:cxn>
                <a:cxn ang="0">
                  <a:pos x="42" y="152"/>
                </a:cxn>
                <a:cxn ang="0">
                  <a:pos x="19" y="202"/>
                </a:cxn>
                <a:cxn ang="0">
                  <a:pos x="4" y="256"/>
                </a:cxn>
                <a:cxn ang="0">
                  <a:pos x="0" y="312"/>
                </a:cxn>
                <a:cxn ang="0">
                  <a:pos x="2" y="319"/>
                </a:cxn>
                <a:cxn ang="0">
                  <a:pos x="10" y="327"/>
                </a:cxn>
                <a:cxn ang="0">
                  <a:pos x="57" y="327"/>
                </a:cxn>
                <a:cxn ang="0">
                  <a:pos x="64" y="326"/>
                </a:cxn>
                <a:cxn ang="0">
                  <a:pos x="69" y="322"/>
                </a:cxn>
                <a:cxn ang="0">
                  <a:pos x="73" y="312"/>
                </a:cxn>
                <a:cxn ang="0">
                  <a:pos x="74" y="290"/>
                </a:cxn>
                <a:cxn ang="0">
                  <a:pos x="81" y="248"/>
                </a:cxn>
                <a:cxn ang="0">
                  <a:pos x="95" y="208"/>
                </a:cxn>
                <a:cxn ang="0">
                  <a:pos x="117" y="170"/>
                </a:cxn>
                <a:cxn ang="0">
                  <a:pos x="130" y="154"/>
                </a:cxn>
                <a:cxn ang="0">
                  <a:pos x="140" y="143"/>
                </a:cxn>
                <a:cxn ang="0">
                  <a:pos x="174" y="113"/>
                </a:cxn>
                <a:cxn ang="0">
                  <a:pos x="214" y="91"/>
                </a:cxn>
                <a:cxn ang="0">
                  <a:pos x="258" y="78"/>
                </a:cxn>
                <a:cxn ang="0">
                  <a:pos x="304" y="73"/>
                </a:cxn>
                <a:cxn ang="0">
                  <a:pos x="311" y="73"/>
                </a:cxn>
                <a:cxn ang="0">
                  <a:pos x="316" y="68"/>
                </a:cxn>
                <a:cxn ang="0">
                  <a:pos x="319" y="57"/>
                </a:cxn>
                <a:cxn ang="0">
                  <a:pos x="319" y="17"/>
                </a:cxn>
                <a:cxn ang="0">
                  <a:pos x="314" y="5"/>
                </a:cxn>
                <a:cxn ang="0">
                  <a:pos x="309" y="2"/>
                </a:cxn>
                <a:cxn ang="0">
                  <a:pos x="304" y="0"/>
                </a:cxn>
                <a:cxn ang="0">
                  <a:pos x="243" y="7"/>
                </a:cxn>
                <a:cxn ang="0">
                  <a:pos x="186" y="25"/>
                </a:cxn>
                <a:cxn ang="0">
                  <a:pos x="133" y="54"/>
                </a:cxn>
                <a:cxn ang="0">
                  <a:pos x="88" y="91"/>
                </a:cxn>
                <a:cxn ang="0">
                  <a:pos x="74" y="105"/>
                </a:cxn>
              </a:cxnLst>
              <a:rect l="0" t="0" r="r" b="b"/>
              <a:pathLst>
                <a:path w="319" h="329">
                  <a:moveTo>
                    <a:pt x="74" y="105"/>
                  </a:moveTo>
                  <a:lnTo>
                    <a:pt x="74" y="105"/>
                  </a:lnTo>
                  <a:lnTo>
                    <a:pt x="57" y="128"/>
                  </a:lnTo>
                  <a:lnTo>
                    <a:pt x="42" y="152"/>
                  </a:lnTo>
                  <a:lnTo>
                    <a:pt x="29" y="175"/>
                  </a:lnTo>
                  <a:lnTo>
                    <a:pt x="19" y="202"/>
                  </a:lnTo>
                  <a:lnTo>
                    <a:pt x="10" y="229"/>
                  </a:lnTo>
                  <a:lnTo>
                    <a:pt x="4" y="256"/>
                  </a:lnTo>
                  <a:lnTo>
                    <a:pt x="2" y="285"/>
                  </a:lnTo>
                  <a:lnTo>
                    <a:pt x="0" y="312"/>
                  </a:lnTo>
                  <a:lnTo>
                    <a:pt x="0" y="312"/>
                  </a:lnTo>
                  <a:lnTo>
                    <a:pt x="2" y="319"/>
                  </a:lnTo>
                  <a:lnTo>
                    <a:pt x="5" y="324"/>
                  </a:lnTo>
                  <a:lnTo>
                    <a:pt x="10" y="327"/>
                  </a:lnTo>
                  <a:lnTo>
                    <a:pt x="17" y="329"/>
                  </a:lnTo>
                  <a:lnTo>
                    <a:pt x="57" y="327"/>
                  </a:lnTo>
                  <a:lnTo>
                    <a:pt x="57" y="327"/>
                  </a:lnTo>
                  <a:lnTo>
                    <a:pt x="64" y="326"/>
                  </a:lnTo>
                  <a:lnTo>
                    <a:pt x="69" y="322"/>
                  </a:lnTo>
                  <a:lnTo>
                    <a:pt x="69" y="322"/>
                  </a:lnTo>
                  <a:lnTo>
                    <a:pt x="73" y="317"/>
                  </a:lnTo>
                  <a:lnTo>
                    <a:pt x="73" y="312"/>
                  </a:lnTo>
                  <a:lnTo>
                    <a:pt x="73" y="312"/>
                  </a:lnTo>
                  <a:lnTo>
                    <a:pt x="74" y="290"/>
                  </a:lnTo>
                  <a:lnTo>
                    <a:pt x="76" y="268"/>
                  </a:lnTo>
                  <a:lnTo>
                    <a:pt x="81" y="248"/>
                  </a:lnTo>
                  <a:lnTo>
                    <a:pt x="86" y="226"/>
                  </a:lnTo>
                  <a:lnTo>
                    <a:pt x="95" y="208"/>
                  </a:lnTo>
                  <a:lnTo>
                    <a:pt x="105" y="189"/>
                  </a:lnTo>
                  <a:lnTo>
                    <a:pt x="117" y="170"/>
                  </a:lnTo>
                  <a:lnTo>
                    <a:pt x="130" y="154"/>
                  </a:lnTo>
                  <a:lnTo>
                    <a:pt x="130" y="154"/>
                  </a:lnTo>
                  <a:lnTo>
                    <a:pt x="140" y="143"/>
                  </a:lnTo>
                  <a:lnTo>
                    <a:pt x="140" y="143"/>
                  </a:lnTo>
                  <a:lnTo>
                    <a:pt x="157" y="127"/>
                  </a:lnTo>
                  <a:lnTo>
                    <a:pt x="174" y="113"/>
                  </a:lnTo>
                  <a:lnTo>
                    <a:pt x="194" y="101"/>
                  </a:lnTo>
                  <a:lnTo>
                    <a:pt x="214" y="91"/>
                  </a:lnTo>
                  <a:lnTo>
                    <a:pt x="236" y="84"/>
                  </a:lnTo>
                  <a:lnTo>
                    <a:pt x="258" y="78"/>
                  </a:lnTo>
                  <a:lnTo>
                    <a:pt x="280" y="74"/>
                  </a:lnTo>
                  <a:lnTo>
                    <a:pt x="304" y="73"/>
                  </a:lnTo>
                  <a:lnTo>
                    <a:pt x="304" y="73"/>
                  </a:lnTo>
                  <a:lnTo>
                    <a:pt x="311" y="73"/>
                  </a:lnTo>
                  <a:lnTo>
                    <a:pt x="316" y="68"/>
                  </a:lnTo>
                  <a:lnTo>
                    <a:pt x="316" y="68"/>
                  </a:lnTo>
                  <a:lnTo>
                    <a:pt x="317" y="62"/>
                  </a:lnTo>
                  <a:lnTo>
                    <a:pt x="319" y="57"/>
                  </a:lnTo>
                  <a:lnTo>
                    <a:pt x="319" y="17"/>
                  </a:lnTo>
                  <a:lnTo>
                    <a:pt x="319" y="17"/>
                  </a:lnTo>
                  <a:lnTo>
                    <a:pt x="317" y="10"/>
                  </a:lnTo>
                  <a:lnTo>
                    <a:pt x="314" y="5"/>
                  </a:lnTo>
                  <a:lnTo>
                    <a:pt x="314" y="5"/>
                  </a:lnTo>
                  <a:lnTo>
                    <a:pt x="309" y="2"/>
                  </a:lnTo>
                  <a:lnTo>
                    <a:pt x="304" y="0"/>
                  </a:lnTo>
                  <a:lnTo>
                    <a:pt x="304" y="0"/>
                  </a:lnTo>
                  <a:lnTo>
                    <a:pt x="273" y="2"/>
                  </a:lnTo>
                  <a:lnTo>
                    <a:pt x="243" y="7"/>
                  </a:lnTo>
                  <a:lnTo>
                    <a:pt x="214" y="15"/>
                  </a:lnTo>
                  <a:lnTo>
                    <a:pt x="186" y="25"/>
                  </a:lnTo>
                  <a:lnTo>
                    <a:pt x="159" y="37"/>
                  </a:lnTo>
                  <a:lnTo>
                    <a:pt x="133" y="54"/>
                  </a:lnTo>
                  <a:lnTo>
                    <a:pt x="110" y="71"/>
                  </a:lnTo>
                  <a:lnTo>
                    <a:pt x="88" y="91"/>
                  </a:lnTo>
                  <a:lnTo>
                    <a:pt x="88" y="91"/>
                  </a:lnTo>
                  <a:lnTo>
                    <a:pt x="74" y="105"/>
                  </a:lnTo>
                  <a:lnTo>
                    <a:pt x="74" y="105"/>
                  </a:lnTo>
                  <a:close/>
                </a:path>
              </a:pathLst>
            </a:custGeom>
            <a:grpFill/>
            <a:ln w="9525">
              <a:noFill/>
              <a:round/>
              <a:headEnd/>
              <a:tailEnd/>
            </a:ln>
          </p:spPr>
          <p:txBody>
            <a:bodyPr/>
            <a:lstStyle/>
            <a:p>
              <a:pPr>
                <a:defRPr/>
              </a:pPr>
              <a:endParaRPr lang="zh-CN" altLang="en-US" sz="1467" dirty="0">
                <a:solidFill>
                  <a:schemeClr val="bg1">
                    <a:lumMod val="50000"/>
                  </a:schemeClr>
                </a:solidFill>
                <a:latin typeface="Arial" pitchFamily="34" charset="0"/>
                <a:ea typeface="微软雅黑" pitchFamily="34" charset="-122"/>
              </a:endParaRPr>
            </a:p>
          </p:txBody>
        </p:sp>
        <p:sp>
          <p:nvSpPr>
            <p:cNvPr id="35" name="Freeform 58"/>
            <p:cNvSpPr>
              <a:spLocks/>
            </p:cNvSpPr>
            <p:nvPr/>
          </p:nvSpPr>
          <p:spPr bwMode="auto">
            <a:xfrm>
              <a:off x="15886113" y="3368675"/>
              <a:ext cx="144463" cy="150813"/>
            </a:xfrm>
            <a:custGeom>
              <a:avLst/>
              <a:gdLst/>
              <a:ahLst/>
              <a:cxnLst>
                <a:cxn ang="0">
                  <a:pos x="47" y="50"/>
                </a:cxn>
                <a:cxn ang="0">
                  <a:pos x="47" y="50"/>
                </a:cxn>
                <a:cxn ang="0">
                  <a:pos x="40" y="57"/>
                </a:cxn>
                <a:cxn ang="0">
                  <a:pos x="40" y="57"/>
                </a:cxn>
                <a:cxn ang="0">
                  <a:pos x="30" y="69"/>
                </a:cxn>
                <a:cxn ang="0">
                  <a:pos x="22" y="82"/>
                </a:cxn>
                <a:cxn ang="0">
                  <a:pos x="15" y="96"/>
                </a:cxn>
                <a:cxn ang="0">
                  <a:pos x="8" y="111"/>
                </a:cxn>
                <a:cxn ang="0">
                  <a:pos x="5" y="126"/>
                </a:cxn>
                <a:cxn ang="0">
                  <a:pos x="1" y="141"/>
                </a:cxn>
                <a:cxn ang="0">
                  <a:pos x="0" y="156"/>
                </a:cxn>
                <a:cxn ang="0">
                  <a:pos x="0" y="173"/>
                </a:cxn>
                <a:cxn ang="0">
                  <a:pos x="0" y="173"/>
                </a:cxn>
                <a:cxn ang="0">
                  <a:pos x="0" y="178"/>
                </a:cxn>
                <a:cxn ang="0">
                  <a:pos x="3" y="183"/>
                </a:cxn>
                <a:cxn ang="0">
                  <a:pos x="8" y="187"/>
                </a:cxn>
                <a:cxn ang="0">
                  <a:pos x="15" y="189"/>
                </a:cxn>
                <a:cxn ang="0">
                  <a:pos x="57" y="187"/>
                </a:cxn>
                <a:cxn ang="0">
                  <a:pos x="57" y="187"/>
                </a:cxn>
                <a:cxn ang="0">
                  <a:pos x="62" y="185"/>
                </a:cxn>
                <a:cxn ang="0">
                  <a:pos x="67" y="182"/>
                </a:cxn>
                <a:cxn ang="0">
                  <a:pos x="67" y="182"/>
                </a:cxn>
                <a:cxn ang="0">
                  <a:pos x="71" y="177"/>
                </a:cxn>
                <a:cxn ang="0">
                  <a:pos x="72" y="170"/>
                </a:cxn>
                <a:cxn ang="0">
                  <a:pos x="72" y="170"/>
                </a:cxn>
                <a:cxn ang="0">
                  <a:pos x="72" y="153"/>
                </a:cxn>
                <a:cxn ang="0">
                  <a:pos x="77" y="136"/>
                </a:cxn>
                <a:cxn ang="0">
                  <a:pos x="86" y="119"/>
                </a:cxn>
                <a:cxn ang="0">
                  <a:pos x="96" y="104"/>
                </a:cxn>
                <a:cxn ang="0">
                  <a:pos x="96" y="104"/>
                </a:cxn>
                <a:cxn ang="0">
                  <a:pos x="99" y="101"/>
                </a:cxn>
                <a:cxn ang="0">
                  <a:pos x="99" y="101"/>
                </a:cxn>
                <a:cxn ang="0">
                  <a:pos x="113" y="89"/>
                </a:cxn>
                <a:cxn ang="0">
                  <a:pos x="130" y="81"/>
                </a:cxn>
                <a:cxn ang="0">
                  <a:pos x="146" y="74"/>
                </a:cxn>
                <a:cxn ang="0">
                  <a:pos x="165" y="72"/>
                </a:cxn>
                <a:cxn ang="0">
                  <a:pos x="165" y="72"/>
                </a:cxn>
                <a:cxn ang="0">
                  <a:pos x="172" y="70"/>
                </a:cxn>
                <a:cxn ang="0">
                  <a:pos x="177" y="67"/>
                </a:cxn>
                <a:cxn ang="0">
                  <a:pos x="177" y="67"/>
                </a:cxn>
                <a:cxn ang="0">
                  <a:pos x="180" y="62"/>
                </a:cxn>
                <a:cxn ang="0">
                  <a:pos x="182" y="55"/>
                </a:cxn>
                <a:cxn ang="0">
                  <a:pos x="182" y="15"/>
                </a:cxn>
                <a:cxn ang="0">
                  <a:pos x="182" y="15"/>
                </a:cxn>
                <a:cxn ang="0">
                  <a:pos x="180" y="8"/>
                </a:cxn>
                <a:cxn ang="0">
                  <a:pos x="177" y="3"/>
                </a:cxn>
                <a:cxn ang="0">
                  <a:pos x="177" y="3"/>
                </a:cxn>
                <a:cxn ang="0">
                  <a:pos x="172" y="0"/>
                </a:cxn>
                <a:cxn ang="0">
                  <a:pos x="165" y="0"/>
                </a:cxn>
                <a:cxn ang="0">
                  <a:pos x="165" y="0"/>
                </a:cxn>
                <a:cxn ang="0">
                  <a:pos x="148" y="0"/>
                </a:cxn>
                <a:cxn ang="0">
                  <a:pos x="133" y="3"/>
                </a:cxn>
                <a:cxn ang="0">
                  <a:pos x="116" y="6"/>
                </a:cxn>
                <a:cxn ang="0">
                  <a:pos x="101" y="13"/>
                </a:cxn>
                <a:cxn ang="0">
                  <a:pos x="87" y="20"/>
                </a:cxn>
                <a:cxn ang="0">
                  <a:pos x="72" y="28"/>
                </a:cxn>
                <a:cxn ang="0">
                  <a:pos x="59" y="38"/>
                </a:cxn>
                <a:cxn ang="0">
                  <a:pos x="47" y="50"/>
                </a:cxn>
                <a:cxn ang="0">
                  <a:pos x="47" y="50"/>
                </a:cxn>
              </a:cxnLst>
              <a:rect l="0" t="0" r="r" b="b"/>
              <a:pathLst>
                <a:path w="182" h="189">
                  <a:moveTo>
                    <a:pt x="47" y="50"/>
                  </a:moveTo>
                  <a:lnTo>
                    <a:pt x="47" y="50"/>
                  </a:lnTo>
                  <a:lnTo>
                    <a:pt x="40" y="57"/>
                  </a:lnTo>
                  <a:lnTo>
                    <a:pt x="40" y="57"/>
                  </a:lnTo>
                  <a:lnTo>
                    <a:pt x="30" y="69"/>
                  </a:lnTo>
                  <a:lnTo>
                    <a:pt x="22" y="82"/>
                  </a:lnTo>
                  <a:lnTo>
                    <a:pt x="15" y="96"/>
                  </a:lnTo>
                  <a:lnTo>
                    <a:pt x="8" y="111"/>
                  </a:lnTo>
                  <a:lnTo>
                    <a:pt x="5" y="126"/>
                  </a:lnTo>
                  <a:lnTo>
                    <a:pt x="1" y="141"/>
                  </a:lnTo>
                  <a:lnTo>
                    <a:pt x="0" y="156"/>
                  </a:lnTo>
                  <a:lnTo>
                    <a:pt x="0" y="173"/>
                  </a:lnTo>
                  <a:lnTo>
                    <a:pt x="0" y="173"/>
                  </a:lnTo>
                  <a:lnTo>
                    <a:pt x="0" y="178"/>
                  </a:lnTo>
                  <a:lnTo>
                    <a:pt x="3" y="183"/>
                  </a:lnTo>
                  <a:lnTo>
                    <a:pt x="8" y="187"/>
                  </a:lnTo>
                  <a:lnTo>
                    <a:pt x="15" y="189"/>
                  </a:lnTo>
                  <a:lnTo>
                    <a:pt x="57" y="187"/>
                  </a:lnTo>
                  <a:lnTo>
                    <a:pt x="57" y="187"/>
                  </a:lnTo>
                  <a:lnTo>
                    <a:pt x="62" y="185"/>
                  </a:lnTo>
                  <a:lnTo>
                    <a:pt x="67" y="182"/>
                  </a:lnTo>
                  <a:lnTo>
                    <a:pt x="67" y="182"/>
                  </a:lnTo>
                  <a:lnTo>
                    <a:pt x="71" y="177"/>
                  </a:lnTo>
                  <a:lnTo>
                    <a:pt x="72" y="170"/>
                  </a:lnTo>
                  <a:lnTo>
                    <a:pt x="72" y="170"/>
                  </a:lnTo>
                  <a:lnTo>
                    <a:pt x="72" y="153"/>
                  </a:lnTo>
                  <a:lnTo>
                    <a:pt x="77" y="136"/>
                  </a:lnTo>
                  <a:lnTo>
                    <a:pt x="86" y="119"/>
                  </a:lnTo>
                  <a:lnTo>
                    <a:pt x="96" y="104"/>
                  </a:lnTo>
                  <a:lnTo>
                    <a:pt x="96" y="104"/>
                  </a:lnTo>
                  <a:lnTo>
                    <a:pt x="99" y="101"/>
                  </a:lnTo>
                  <a:lnTo>
                    <a:pt x="99" y="101"/>
                  </a:lnTo>
                  <a:lnTo>
                    <a:pt x="113" y="89"/>
                  </a:lnTo>
                  <a:lnTo>
                    <a:pt x="130" y="81"/>
                  </a:lnTo>
                  <a:lnTo>
                    <a:pt x="146" y="74"/>
                  </a:lnTo>
                  <a:lnTo>
                    <a:pt x="165" y="72"/>
                  </a:lnTo>
                  <a:lnTo>
                    <a:pt x="165" y="72"/>
                  </a:lnTo>
                  <a:lnTo>
                    <a:pt x="172" y="70"/>
                  </a:lnTo>
                  <a:lnTo>
                    <a:pt x="177" y="67"/>
                  </a:lnTo>
                  <a:lnTo>
                    <a:pt x="177" y="67"/>
                  </a:lnTo>
                  <a:lnTo>
                    <a:pt x="180" y="62"/>
                  </a:lnTo>
                  <a:lnTo>
                    <a:pt x="182" y="55"/>
                  </a:lnTo>
                  <a:lnTo>
                    <a:pt x="182" y="15"/>
                  </a:lnTo>
                  <a:lnTo>
                    <a:pt x="182" y="15"/>
                  </a:lnTo>
                  <a:lnTo>
                    <a:pt x="180" y="8"/>
                  </a:lnTo>
                  <a:lnTo>
                    <a:pt x="177" y="3"/>
                  </a:lnTo>
                  <a:lnTo>
                    <a:pt x="177" y="3"/>
                  </a:lnTo>
                  <a:lnTo>
                    <a:pt x="172" y="0"/>
                  </a:lnTo>
                  <a:lnTo>
                    <a:pt x="165" y="0"/>
                  </a:lnTo>
                  <a:lnTo>
                    <a:pt x="165" y="0"/>
                  </a:lnTo>
                  <a:lnTo>
                    <a:pt x="148" y="0"/>
                  </a:lnTo>
                  <a:lnTo>
                    <a:pt x="133" y="3"/>
                  </a:lnTo>
                  <a:lnTo>
                    <a:pt x="116" y="6"/>
                  </a:lnTo>
                  <a:lnTo>
                    <a:pt x="101" y="13"/>
                  </a:lnTo>
                  <a:lnTo>
                    <a:pt x="87" y="20"/>
                  </a:lnTo>
                  <a:lnTo>
                    <a:pt x="72" y="28"/>
                  </a:lnTo>
                  <a:lnTo>
                    <a:pt x="59" y="38"/>
                  </a:lnTo>
                  <a:lnTo>
                    <a:pt x="47" y="50"/>
                  </a:lnTo>
                  <a:lnTo>
                    <a:pt x="47" y="50"/>
                  </a:lnTo>
                  <a:close/>
                </a:path>
              </a:pathLst>
            </a:custGeom>
            <a:grpFill/>
            <a:ln w="9525">
              <a:noFill/>
              <a:round/>
              <a:headEnd/>
              <a:tailEnd/>
            </a:ln>
          </p:spPr>
          <p:txBody>
            <a:bodyPr/>
            <a:lstStyle/>
            <a:p>
              <a:pPr>
                <a:defRPr/>
              </a:pPr>
              <a:endParaRPr lang="zh-CN" altLang="en-US" sz="1467" dirty="0">
                <a:solidFill>
                  <a:schemeClr val="bg1">
                    <a:lumMod val="50000"/>
                  </a:schemeClr>
                </a:solidFill>
                <a:latin typeface="Arial" pitchFamily="34" charset="0"/>
                <a:ea typeface="微软雅黑" pitchFamily="34" charset="-122"/>
              </a:endParaRPr>
            </a:p>
          </p:txBody>
        </p:sp>
        <p:sp>
          <p:nvSpPr>
            <p:cNvPr id="36" name="Freeform 59"/>
            <p:cNvSpPr>
              <a:spLocks/>
            </p:cNvSpPr>
            <p:nvPr/>
          </p:nvSpPr>
          <p:spPr bwMode="auto">
            <a:xfrm>
              <a:off x="16213138" y="3268663"/>
              <a:ext cx="252413" cy="261938"/>
            </a:xfrm>
            <a:custGeom>
              <a:avLst/>
              <a:gdLst/>
              <a:ahLst/>
              <a:cxnLst>
                <a:cxn ang="0">
                  <a:pos x="302" y="329"/>
                </a:cxn>
                <a:cxn ang="0">
                  <a:pos x="309" y="327"/>
                </a:cxn>
                <a:cxn ang="0">
                  <a:pos x="317" y="319"/>
                </a:cxn>
                <a:cxn ang="0">
                  <a:pos x="319" y="312"/>
                </a:cxn>
                <a:cxn ang="0">
                  <a:pos x="314" y="256"/>
                </a:cxn>
                <a:cxn ang="0">
                  <a:pos x="300" y="202"/>
                </a:cxn>
                <a:cxn ang="0">
                  <a:pos x="277" y="152"/>
                </a:cxn>
                <a:cxn ang="0">
                  <a:pos x="243" y="105"/>
                </a:cxn>
                <a:cxn ang="0">
                  <a:pos x="231" y="91"/>
                </a:cxn>
                <a:cxn ang="0">
                  <a:pos x="209" y="71"/>
                </a:cxn>
                <a:cxn ang="0">
                  <a:pos x="159" y="37"/>
                </a:cxn>
                <a:cxn ang="0">
                  <a:pos x="105" y="15"/>
                </a:cxn>
                <a:cxn ang="0">
                  <a:pos x="46" y="2"/>
                </a:cxn>
                <a:cxn ang="0">
                  <a:pos x="15" y="0"/>
                </a:cxn>
                <a:cxn ang="0">
                  <a:pos x="4" y="5"/>
                </a:cxn>
                <a:cxn ang="0">
                  <a:pos x="0" y="10"/>
                </a:cxn>
                <a:cxn ang="0">
                  <a:pos x="0" y="57"/>
                </a:cxn>
                <a:cxn ang="0">
                  <a:pos x="0" y="62"/>
                </a:cxn>
                <a:cxn ang="0">
                  <a:pos x="4" y="68"/>
                </a:cxn>
                <a:cxn ang="0">
                  <a:pos x="15" y="73"/>
                </a:cxn>
                <a:cxn ang="0">
                  <a:pos x="39" y="74"/>
                </a:cxn>
                <a:cxn ang="0">
                  <a:pos x="83" y="84"/>
                </a:cxn>
                <a:cxn ang="0">
                  <a:pos x="125" y="101"/>
                </a:cxn>
                <a:cxn ang="0">
                  <a:pos x="162" y="127"/>
                </a:cxn>
                <a:cxn ang="0">
                  <a:pos x="179" y="143"/>
                </a:cxn>
                <a:cxn ang="0">
                  <a:pos x="189" y="154"/>
                </a:cxn>
                <a:cxn ang="0">
                  <a:pos x="214" y="189"/>
                </a:cxn>
                <a:cxn ang="0">
                  <a:pos x="231" y="226"/>
                </a:cxn>
                <a:cxn ang="0">
                  <a:pos x="243" y="268"/>
                </a:cxn>
                <a:cxn ang="0">
                  <a:pos x="245" y="312"/>
                </a:cxn>
                <a:cxn ang="0">
                  <a:pos x="247" y="317"/>
                </a:cxn>
                <a:cxn ang="0">
                  <a:pos x="250" y="322"/>
                </a:cxn>
                <a:cxn ang="0">
                  <a:pos x="262" y="327"/>
                </a:cxn>
              </a:cxnLst>
              <a:rect l="0" t="0" r="r" b="b"/>
              <a:pathLst>
                <a:path w="319" h="329">
                  <a:moveTo>
                    <a:pt x="262" y="327"/>
                  </a:moveTo>
                  <a:lnTo>
                    <a:pt x="302" y="329"/>
                  </a:lnTo>
                  <a:lnTo>
                    <a:pt x="302" y="329"/>
                  </a:lnTo>
                  <a:lnTo>
                    <a:pt x="309" y="327"/>
                  </a:lnTo>
                  <a:lnTo>
                    <a:pt x="314" y="324"/>
                  </a:lnTo>
                  <a:lnTo>
                    <a:pt x="317" y="319"/>
                  </a:lnTo>
                  <a:lnTo>
                    <a:pt x="319" y="312"/>
                  </a:lnTo>
                  <a:lnTo>
                    <a:pt x="319" y="312"/>
                  </a:lnTo>
                  <a:lnTo>
                    <a:pt x="317" y="285"/>
                  </a:lnTo>
                  <a:lnTo>
                    <a:pt x="314" y="256"/>
                  </a:lnTo>
                  <a:lnTo>
                    <a:pt x="309" y="229"/>
                  </a:lnTo>
                  <a:lnTo>
                    <a:pt x="300" y="202"/>
                  </a:lnTo>
                  <a:lnTo>
                    <a:pt x="290" y="175"/>
                  </a:lnTo>
                  <a:lnTo>
                    <a:pt x="277" y="152"/>
                  </a:lnTo>
                  <a:lnTo>
                    <a:pt x="262" y="128"/>
                  </a:lnTo>
                  <a:lnTo>
                    <a:pt x="243" y="105"/>
                  </a:lnTo>
                  <a:lnTo>
                    <a:pt x="243" y="105"/>
                  </a:lnTo>
                  <a:lnTo>
                    <a:pt x="231" y="91"/>
                  </a:lnTo>
                  <a:lnTo>
                    <a:pt x="231" y="91"/>
                  </a:lnTo>
                  <a:lnTo>
                    <a:pt x="209" y="71"/>
                  </a:lnTo>
                  <a:lnTo>
                    <a:pt x="186" y="54"/>
                  </a:lnTo>
                  <a:lnTo>
                    <a:pt x="159" y="37"/>
                  </a:lnTo>
                  <a:lnTo>
                    <a:pt x="133" y="25"/>
                  </a:lnTo>
                  <a:lnTo>
                    <a:pt x="105" y="15"/>
                  </a:lnTo>
                  <a:lnTo>
                    <a:pt x="76" y="7"/>
                  </a:lnTo>
                  <a:lnTo>
                    <a:pt x="46" y="2"/>
                  </a:lnTo>
                  <a:lnTo>
                    <a:pt x="15" y="0"/>
                  </a:lnTo>
                  <a:lnTo>
                    <a:pt x="15" y="0"/>
                  </a:lnTo>
                  <a:lnTo>
                    <a:pt x="10" y="2"/>
                  </a:lnTo>
                  <a:lnTo>
                    <a:pt x="4" y="5"/>
                  </a:lnTo>
                  <a:lnTo>
                    <a:pt x="4" y="5"/>
                  </a:lnTo>
                  <a:lnTo>
                    <a:pt x="0" y="10"/>
                  </a:lnTo>
                  <a:lnTo>
                    <a:pt x="0" y="17"/>
                  </a:lnTo>
                  <a:lnTo>
                    <a:pt x="0" y="57"/>
                  </a:lnTo>
                  <a:lnTo>
                    <a:pt x="0" y="57"/>
                  </a:lnTo>
                  <a:lnTo>
                    <a:pt x="0" y="62"/>
                  </a:lnTo>
                  <a:lnTo>
                    <a:pt x="4" y="68"/>
                  </a:lnTo>
                  <a:lnTo>
                    <a:pt x="4" y="68"/>
                  </a:lnTo>
                  <a:lnTo>
                    <a:pt x="9" y="73"/>
                  </a:lnTo>
                  <a:lnTo>
                    <a:pt x="15" y="73"/>
                  </a:lnTo>
                  <a:lnTo>
                    <a:pt x="15" y="73"/>
                  </a:lnTo>
                  <a:lnTo>
                    <a:pt x="39" y="74"/>
                  </a:lnTo>
                  <a:lnTo>
                    <a:pt x="61" y="78"/>
                  </a:lnTo>
                  <a:lnTo>
                    <a:pt x="83" y="84"/>
                  </a:lnTo>
                  <a:lnTo>
                    <a:pt x="105" y="91"/>
                  </a:lnTo>
                  <a:lnTo>
                    <a:pt x="125" y="101"/>
                  </a:lnTo>
                  <a:lnTo>
                    <a:pt x="144" y="113"/>
                  </a:lnTo>
                  <a:lnTo>
                    <a:pt x="162" y="127"/>
                  </a:lnTo>
                  <a:lnTo>
                    <a:pt x="179" y="143"/>
                  </a:lnTo>
                  <a:lnTo>
                    <a:pt x="179" y="143"/>
                  </a:lnTo>
                  <a:lnTo>
                    <a:pt x="189" y="154"/>
                  </a:lnTo>
                  <a:lnTo>
                    <a:pt x="189" y="154"/>
                  </a:lnTo>
                  <a:lnTo>
                    <a:pt x="203" y="170"/>
                  </a:lnTo>
                  <a:lnTo>
                    <a:pt x="214" y="189"/>
                  </a:lnTo>
                  <a:lnTo>
                    <a:pt x="225" y="208"/>
                  </a:lnTo>
                  <a:lnTo>
                    <a:pt x="231" y="226"/>
                  </a:lnTo>
                  <a:lnTo>
                    <a:pt x="238" y="248"/>
                  </a:lnTo>
                  <a:lnTo>
                    <a:pt x="243" y="268"/>
                  </a:lnTo>
                  <a:lnTo>
                    <a:pt x="245" y="290"/>
                  </a:lnTo>
                  <a:lnTo>
                    <a:pt x="245" y="312"/>
                  </a:lnTo>
                  <a:lnTo>
                    <a:pt x="245" y="312"/>
                  </a:lnTo>
                  <a:lnTo>
                    <a:pt x="247" y="317"/>
                  </a:lnTo>
                  <a:lnTo>
                    <a:pt x="250" y="322"/>
                  </a:lnTo>
                  <a:lnTo>
                    <a:pt x="250" y="322"/>
                  </a:lnTo>
                  <a:lnTo>
                    <a:pt x="255" y="326"/>
                  </a:lnTo>
                  <a:lnTo>
                    <a:pt x="262" y="327"/>
                  </a:lnTo>
                  <a:lnTo>
                    <a:pt x="262" y="327"/>
                  </a:lnTo>
                  <a:close/>
                </a:path>
              </a:pathLst>
            </a:custGeom>
            <a:grpFill/>
            <a:ln w="9525">
              <a:noFill/>
              <a:round/>
              <a:headEnd/>
              <a:tailEnd/>
            </a:ln>
          </p:spPr>
          <p:txBody>
            <a:bodyPr/>
            <a:lstStyle/>
            <a:p>
              <a:pPr>
                <a:defRPr/>
              </a:pPr>
              <a:endParaRPr lang="zh-CN" altLang="en-US" sz="1467" dirty="0">
                <a:solidFill>
                  <a:schemeClr val="bg1">
                    <a:lumMod val="50000"/>
                  </a:schemeClr>
                </a:solidFill>
                <a:latin typeface="Arial" pitchFamily="34" charset="0"/>
                <a:ea typeface="微软雅黑" pitchFamily="34" charset="-122"/>
              </a:endParaRPr>
            </a:p>
          </p:txBody>
        </p:sp>
        <p:sp>
          <p:nvSpPr>
            <p:cNvPr id="37" name="Freeform 60"/>
            <p:cNvSpPr>
              <a:spLocks/>
            </p:cNvSpPr>
            <p:nvPr/>
          </p:nvSpPr>
          <p:spPr bwMode="auto">
            <a:xfrm>
              <a:off x="16221075" y="3368675"/>
              <a:ext cx="144463" cy="150813"/>
            </a:xfrm>
            <a:custGeom>
              <a:avLst/>
              <a:gdLst/>
              <a:ahLst/>
              <a:cxnLst>
                <a:cxn ang="0">
                  <a:pos x="135" y="50"/>
                </a:cxn>
                <a:cxn ang="0">
                  <a:pos x="135" y="50"/>
                </a:cxn>
                <a:cxn ang="0">
                  <a:pos x="122" y="38"/>
                </a:cxn>
                <a:cxn ang="0">
                  <a:pos x="110" y="28"/>
                </a:cxn>
                <a:cxn ang="0">
                  <a:pos x="95" y="20"/>
                </a:cxn>
                <a:cxn ang="0">
                  <a:pos x="81" y="13"/>
                </a:cxn>
                <a:cxn ang="0">
                  <a:pos x="64" y="6"/>
                </a:cxn>
                <a:cxn ang="0">
                  <a:pos x="49" y="3"/>
                </a:cxn>
                <a:cxn ang="0">
                  <a:pos x="32" y="0"/>
                </a:cxn>
                <a:cxn ang="0">
                  <a:pos x="16" y="0"/>
                </a:cxn>
                <a:cxn ang="0">
                  <a:pos x="16" y="0"/>
                </a:cxn>
                <a:cxn ang="0">
                  <a:pos x="10" y="0"/>
                </a:cxn>
                <a:cxn ang="0">
                  <a:pos x="5" y="3"/>
                </a:cxn>
                <a:cxn ang="0">
                  <a:pos x="5" y="3"/>
                </a:cxn>
                <a:cxn ang="0">
                  <a:pos x="2" y="8"/>
                </a:cxn>
                <a:cxn ang="0">
                  <a:pos x="0" y="15"/>
                </a:cxn>
                <a:cxn ang="0">
                  <a:pos x="0" y="55"/>
                </a:cxn>
                <a:cxn ang="0">
                  <a:pos x="0" y="55"/>
                </a:cxn>
                <a:cxn ang="0">
                  <a:pos x="2" y="62"/>
                </a:cxn>
                <a:cxn ang="0">
                  <a:pos x="5" y="67"/>
                </a:cxn>
                <a:cxn ang="0">
                  <a:pos x="5" y="67"/>
                </a:cxn>
                <a:cxn ang="0">
                  <a:pos x="10" y="70"/>
                </a:cxn>
                <a:cxn ang="0">
                  <a:pos x="16" y="72"/>
                </a:cxn>
                <a:cxn ang="0">
                  <a:pos x="16" y="72"/>
                </a:cxn>
                <a:cxn ang="0">
                  <a:pos x="34" y="74"/>
                </a:cxn>
                <a:cxn ang="0">
                  <a:pos x="53" y="81"/>
                </a:cxn>
                <a:cxn ang="0">
                  <a:pos x="68" y="89"/>
                </a:cxn>
                <a:cxn ang="0">
                  <a:pos x="83" y="101"/>
                </a:cxn>
                <a:cxn ang="0">
                  <a:pos x="83" y="101"/>
                </a:cxn>
                <a:cxn ang="0">
                  <a:pos x="86" y="104"/>
                </a:cxn>
                <a:cxn ang="0">
                  <a:pos x="86" y="104"/>
                </a:cxn>
                <a:cxn ang="0">
                  <a:pos x="97" y="119"/>
                </a:cxn>
                <a:cxn ang="0">
                  <a:pos x="105" y="136"/>
                </a:cxn>
                <a:cxn ang="0">
                  <a:pos x="108" y="153"/>
                </a:cxn>
                <a:cxn ang="0">
                  <a:pos x="110" y="170"/>
                </a:cxn>
                <a:cxn ang="0">
                  <a:pos x="110" y="170"/>
                </a:cxn>
                <a:cxn ang="0">
                  <a:pos x="112" y="177"/>
                </a:cxn>
                <a:cxn ang="0">
                  <a:pos x="113" y="182"/>
                </a:cxn>
                <a:cxn ang="0">
                  <a:pos x="113" y="182"/>
                </a:cxn>
                <a:cxn ang="0">
                  <a:pos x="118" y="185"/>
                </a:cxn>
                <a:cxn ang="0">
                  <a:pos x="125" y="187"/>
                </a:cxn>
                <a:cxn ang="0">
                  <a:pos x="167" y="189"/>
                </a:cxn>
                <a:cxn ang="0">
                  <a:pos x="167" y="189"/>
                </a:cxn>
                <a:cxn ang="0">
                  <a:pos x="172" y="187"/>
                </a:cxn>
                <a:cxn ang="0">
                  <a:pos x="177" y="183"/>
                </a:cxn>
                <a:cxn ang="0">
                  <a:pos x="181" y="178"/>
                </a:cxn>
                <a:cxn ang="0">
                  <a:pos x="183" y="173"/>
                </a:cxn>
                <a:cxn ang="0">
                  <a:pos x="183" y="173"/>
                </a:cxn>
                <a:cxn ang="0">
                  <a:pos x="183" y="156"/>
                </a:cxn>
                <a:cxn ang="0">
                  <a:pos x="181" y="141"/>
                </a:cxn>
                <a:cxn ang="0">
                  <a:pos x="177" y="126"/>
                </a:cxn>
                <a:cxn ang="0">
                  <a:pos x="172" y="111"/>
                </a:cxn>
                <a:cxn ang="0">
                  <a:pos x="167" y="96"/>
                </a:cxn>
                <a:cxn ang="0">
                  <a:pos x="161" y="82"/>
                </a:cxn>
                <a:cxn ang="0">
                  <a:pos x="152" y="69"/>
                </a:cxn>
                <a:cxn ang="0">
                  <a:pos x="142" y="57"/>
                </a:cxn>
                <a:cxn ang="0">
                  <a:pos x="142" y="57"/>
                </a:cxn>
                <a:cxn ang="0">
                  <a:pos x="135" y="50"/>
                </a:cxn>
                <a:cxn ang="0">
                  <a:pos x="135" y="50"/>
                </a:cxn>
              </a:cxnLst>
              <a:rect l="0" t="0" r="r" b="b"/>
              <a:pathLst>
                <a:path w="183" h="189">
                  <a:moveTo>
                    <a:pt x="135" y="50"/>
                  </a:moveTo>
                  <a:lnTo>
                    <a:pt x="135" y="50"/>
                  </a:lnTo>
                  <a:lnTo>
                    <a:pt x="122" y="38"/>
                  </a:lnTo>
                  <a:lnTo>
                    <a:pt x="110" y="28"/>
                  </a:lnTo>
                  <a:lnTo>
                    <a:pt x="95" y="20"/>
                  </a:lnTo>
                  <a:lnTo>
                    <a:pt x="81" y="13"/>
                  </a:lnTo>
                  <a:lnTo>
                    <a:pt x="64" y="6"/>
                  </a:lnTo>
                  <a:lnTo>
                    <a:pt x="49" y="3"/>
                  </a:lnTo>
                  <a:lnTo>
                    <a:pt x="32" y="0"/>
                  </a:lnTo>
                  <a:lnTo>
                    <a:pt x="16" y="0"/>
                  </a:lnTo>
                  <a:lnTo>
                    <a:pt x="16" y="0"/>
                  </a:lnTo>
                  <a:lnTo>
                    <a:pt x="10" y="0"/>
                  </a:lnTo>
                  <a:lnTo>
                    <a:pt x="5" y="3"/>
                  </a:lnTo>
                  <a:lnTo>
                    <a:pt x="5" y="3"/>
                  </a:lnTo>
                  <a:lnTo>
                    <a:pt x="2" y="8"/>
                  </a:lnTo>
                  <a:lnTo>
                    <a:pt x="0" y="15"/>
                  </a:lnTo>
                  <a:lnTo>
                    <a:pt x="0" y="55"/>
                  </a:lnTo>
                  <a:lnTo>
                    <a:pt x="0" y="55"/>
                  </a:lnTo>
                  <a:lnTo>
                    <a:pt x="2" y="62"/>
                  </a:lnTo>
                  <a:lnTo>
                    <a:pt x="5" y="67"/>
                  </a:lnTo>
                  <a:lnTo>
                    <a:pt x="5" y="67"/>
                  </a:lnTo>
                  <a:lnTo>
                    <a:pt x="10" y="70"/>
                  </a:lnTo>
                  <a:lnTo>
                    <a:pt x="16" y="72"/>
                  </a:lnTo>
                  <a:lnTo>
                    <a:pt x="16" y="72"/>
                  </a:lnTo>
                  <a:lnTo>
                    <a:pt x="34" y="74"/>
                  </a:lnTo>
                  <a:lnTo>
                    <a:pt x="53" y="81"/>
                  </a:lnTo>
                  <a:lnTo>
                    <a:pt x="68" y="89"/>
                  </a:lnTo>
                  <a:lnTo>
                    <a:pt x="83" y="101"/>
                  </a:lnTo>
                  <a:lnTo>
                    <a:pt x="83" y="101"/>
                  </a:lnTo>
                  <a:lnTo>
                    <a:pt x="86" y="104"/>
                  </a:lnTo>
                  <a:lnTo>
                    <a:pt x="86" y="104"/>
                  </a:lnTo>
                  <a:lnTo>
                    <a:pt x="97" y="119"/>
                  </a:lnTo>
                  <a:lnTo>
                    <a:pt x="105" y="136"/>
                  </a:lnTo>
                  <a:lnTo>
                    <a:pt x="108" y="153"/>
                  </a:lnTo>
                  <a:lnTo>
                    <a:pt x="110" y="170"/>
                  </a:lnTo>
                  <a:lnTo>
                    <a:pt x="110" y="170"/>
                  </a:lnTo>
                  <a:lnTo>
                    <a:pt x="112" y="177"/>
                  </a:lnTo>
                  <a:lnTo>
                    <a:pt x="113" y="182"/>
                  </a:lnTo>
                  <a:lnTo>
                    <a:pt x="113" y="182"/>
                  </a:lnTo>
                  <a:lnTo>
                    <a:pt x="118" y="185"/>
                  </a:lnTo>
                  <a:lnTo>
                    <a:pt x="125" y="187"/>
                  </a:lnTo>
                  <a:lnTo>
                    <a:pt x="167" y="189"/>
                  </a:lnTo>
                  <a:lnTo>
                    <a:pt x="167" y="189"/>
                  </a:lnTo>
                  <a:lnTo>
                    <a:pt x="172" y="187"/>
                  </a:lnTo>
                  <a:lnTo>
                    <a:pt x="177" y="183"/>
                  </a:lnTo>
                  <a:lnTo>
                    <a:pt x="181" y="178"/>
                  </a:lnTo>
                  <a:lnTo>
                    <a:pt x="183" y="173"/>
                  </a:lnTo>
                  <a:lnTo>
                    <a:pt x="183" y="173"/>
                  </a:lnTo>
                  <a:lnTo>
                    <a:pt x="183" y="156"/>
                  </a:lnTo>
                  <a:lnTo>
                    <a:pt x="181" y="141"/>
                  </a:lnTo>
                  <a:lnTo>
                    <a:pt x="177" y="126"/>
                  </a:lnTo>
                  <a:lnTo>
                    <a:pt x="172" y="111"/>
                  </a:lnTo>
                  <a:lnTo>
                    <a:pt x="167" y="96"/>
                  </a:lnTo>
                  <a:lnTo>
                    <a:pt x="161" y="82"/>
                  </a:lnTo>
                  <a:lnTo>
                    <a:pt x="152" y="69"/>
                  </a:lnTo>
                  <a:lnTo>
                    <a:pt x="142" y="57"/>
                  </a:lnTo>
                  <a:lnTo>
                    <a:pt x="142" y="57"/>
                  </a:lnTo>
                  <a:lnTo>
                    <a:pt x="135" y="50"/>
                  </a:lnTo>
                  <a:lnTo>
                    <a:pt x="135" y="50"/>
                  </a:lnTo>
                  <a:close/>
                </a:path>
              </a:pathLst>
            </a:custGeom>
            <a:grpFill/>
            <a:ln w="9525">
              <a:noFill/>
              <a:round/>
              <a:headEnd/>
              <a:tailEnd/>
            </a:ln>
          </p:spPr>
          <p:txBody>
            <a:bodyPr/>
            <a:lstStyle/>
            <a:p>
              <a:pPr>
                <a:defRPr/>
              </a:pPr>
              <a:endParaRPr lang="zh-CN" altLang="en-US" sz="1467" dirty="0">
                <a:solidFill>
                  <a:schemeClr val="bg1">
                    <a:lumMod val="50000"/>
                  </a:schemeClr>
                </a:solidFill>
                <a:latin typeface="Arial" pitchFamily="34" charset="0"/>
                <a:ea typeface="微软雅黑" pitchFamily="34" charset="-122"/>
              </a:endParaRPr>
            </a:p>
          </p:txBody>
        </p:sp>
        <p:sp>
          <p:nvSpPr>
            <p:cNvPr id="38" name="Freeform 61"/>
            <p:cNvSpPr>
              <a:spLocks noEditPoints="1"/>
            </p:cNvSpPr>
            <p:nvPr/>
          </p:nvSpPr>
          <p:spPr bwMode="auto">
            <a:xfrm>
              <a:off x="15730538" y="3460750"/>
              <a:ext cx="765175" cy="931863"/>
            </a:xfrm>
            <a:custGeom>
              <a:avLst/>
              <a:gdLst/>
              <a:ahLst/>
              <a:cxnLst>
                <a:cxn ang="0">
                  <a:pos x="157" y="1174"/>
                </a:cxn>
                <a:cxn ang="0">
                  <a:pos x="963" y="1174"/>
                </a:cxn>
                <a:cxn ang="0">
                  <a:pos x="842" y="1026"/>
                </a:cxn>
                <a:cxn ang="0">
                  <a:pos x="579" y="248"/>
                </a:cxn>
                <a:cxn ang="0">
                  <a:pos x="590" y="238"/>
                </a:cxn>
                <a:cxn ang="0">
                  <a:pos x="611" y="215"/>
                </a:cxn>
                <a:cxn ang="0">
                  <a:pos x="626" y="186"/>
                </a:cxn>
                <a:cxn ang="0">
                  <a:pos x="634" y="154"/>
                </a:cxn>
                <a:cxn ang="0">
                  <a:pos x="634" y="137"/>
                </a:cxn>
                <a:cxn ang="0">
                  <a:pos x="633" y="110"/>
                </a:cxn>
                <a:cxn ang="0">
                  <a:pos x="624" y="85"/>
                </a:cxn>
                <a:cxn ang="0">
                  <a:pos x="611" y="61"/>
                </a:cxn>
                <a:cxn ang="0">
                  <a:pos x="594" y="41"/>
                </a:cxn>
                <a:cxn ang="0">
                  <a:pos x="573" y="24"/>
                </a:cxn>
                <a:cxn ang="0">
                  <a:pos x="552" y="10"/>
                </a:cxn>
                <a:cxn ang="0">
                  <a:pos x="525" y="4"/>
                </a:cxn>
                <a:cxn ang="0">
                  <a:pos x="498" y="0"/>
                </a:cxn>
                <a:cxn ang="0">
                  <a:pos x="484" y="0"/>
                </a:cxn>
                <a:cxn ang="0">
                  <a:pos x="457" y="7"/>
                </a:cxn>
                <a:cxn ang="0">
                  <a:pos x="432" y="17"/>
                </a:cxn>
                <a:cxn ang="0">
                  <a:pos x="410" y="31"/>
                </a:cxn>
                <a:cxn ang="0">
                  <a:pos x="391" y="49"/>
                </a:cxn>
                <a:cxn ang="0">
                  <a:pos x="376" y="71"/>
                </a:cxn>
                <a:cxn ang="0">
                  <a:pos x="366" y="96"/>
                </a:cxn>
                <a:cxn ang="0">
                  <a:pos x="361" y="123"/>
                </a:cxn>
                <a:cxn ang="0">
                  <a:pos x="359" y="137"/>
                </a:cxn>
                <a:cxn ang="0">
                  <a:pos x="364" y="169"/>
                </a:cxn>
                <a:cxn ang="0">
                  <a:pos x="374" y="198"/>
                </a:cxn>
                <a:cxn ang="0">
                  <a:pos x="391" y="223"/>
                </a:cxn>
                <a:cxn ang="0">
                  <a:pos x="412" y="245"/>
                </a:cxn>
                <a:cxn ang="0">
                  <a:pos x="121" y="1026"/>
                </a:cxn>
                <a:cxn ang="0">
                  <a:pos x="0" y="1174"/>
                </a:cxn>
                <a:cxn ang="0">
                  <a:pos x="415" y="977"/>
                </a:cxn>
                <a:cxn ang="0">
                  <a:pos x="698" y="1026"/>
                </a:cxn>
                <a:cxn ang="0">
                  <a:pos x="442" y="478"/>
                </a:cxn>
                <a:cxn ang="0">
                  <a:pos x="410" y="597"/>
                </a:cxn>
                <a:cxn ang="0">
                  <a:pos x="467" y="387"/>
                </a:cxn>
                <a:cxn ang="0">
                  <a:pos x="533" y="429"/>
                </a:cxn>
                <a:cxn ang="0">
                  <a:pos x="582" y="604"/>
                </a:cxn>
                <a:cxn ang="0">
                  <a:pos x="450" y="678"/>
                </a:cxn>
                <a:cxn ang="0">
                  <a:pos x="369" y="743"/>
                </a:cxn>
                <a:cxn ang="0">
                  <a:pos x="324" y="910"/>
                </a:cxn>
              </a:cxnLst>
              <a:rect l="0" t="0" r="r" b="b"/>
              <a:pathLst>
                <a:path w="963" h="1174">
                  <a:moveTo>
                    <a:pt x="0" y="1174"/>
                  </a:moveTo>
                  <a:lnTo>
                    <a:pt x="157" y="1174"/>
                  </a:lnTo>
                  <a:lnTo>
                    <a:pt x="833" y="1174"/>
                  </a:lnTo>
                  <a:lnTo>
                    <a:pt x="963" y="1174"/>
                  </a:lnTo>
                  <a:lnTo>
                    <a:pt x="918" y="1120"/>
                  </a:lnTo>
                  <a:lnTo>
                    <a:pt x="842" y="1026"/>
                  </a:lnTo>
                  <a:lnTo>
                    <a:pt x="793" y="1026"/>
                  </a:lnTo>
                  <a:lnTo>
                    <a:pt x="579" y="248"/>
                  </a:lnTo>
                  <a:lnTo>
                    <a:pt x="579" y="248"/>
                  </a:lnTo>
                  <a:lnTo>
                    <a:pt x="590" y="238"/>
                  </a:lnTo>
                  <a:lnTo>
                    <a:pt x="602" y="226"/>
                  </a:lnTo>
                  <a:lnTo>
                    <a:pt x="611" y="215"/>
                  </a:lnTo>
                  <a:lnTo>
                    <a:pt x="619" y="201"/>
                  </a:lnTo>
                  <a:lnTo>
                    <a:pt x="626" y="186"/>
                  </a:lnTo>
                  <a:lnTo>
                    <a:pt x="631" y="171"/>
                  </a:lnTo>
                  <a:lnTo>
                    <a:pt x="634" y="154"/>
                  </a:lnTo>
                  <a:lnTo>
                    <a:pt x="634" y="137"/>
                  </a:lnTo>
                  <a:lnTo>
                    <a:pt x="634" y="137"/>
                  </a:lnTo>
                  <a:lnTo>
                    <a:pt x="634" y="123"/>
                  </a:lnTo>
                  <a:lnTo>
                    <a:pt x="633" y="110"/>
                  </a:lnTo>
                  <a:lnTo>
                    <a:pt x="629" y="96"/>
                  </a:lnTo>
                  <a:lnTo>
                    <a:pt x="624" y="85"/>
                  </a:lnTo>
                  <a:lnTo>
                    <a:pt x="617" y="71"/>
                  </a:lnTo>
                  <a:lnTo>
                    <a:pt x="611" y="61"/>
                  </a:lnTo>
                  <a:lnTo>
                    <a:pt x="604" y="49"/>
                  </a:lnTo>
                  <a:lnTo>
                    <a:pt x="594" y="41"/>
                  </a:lnTo>
                  <a:lnTo>
                    <a:pt x="585" y="31"/>
                  </a:lnTo>
                  <a:lnTo>
                    <a:pt x="573" y="24"/>
                  </a:lnTo>
                  <a:lnTo>
                    <a:pt x="563" y="17"/>
                  </a:lnTo>
                  <a:lnTo>
                    <a:pt x="552" y="10"/>
                  </a:lnTo>
                  <a:lnTo>
                    <a:pt x="538" y="7"/>
                  </a:lnTo>
                  <a:lnTo>
                    <a:pt x="525" y="4"/>
                  </a:lnTo>
                  <a:lnTo>
                    <a:pt x="511" y="0"/>
                  </a:lnTo>
                  <a:lnTo>
                    <a:pt x="498" y="0"/>
                  </a:lnTo>
                  <a:lnTo>
                    <a:pt x="498" y="0"/>
                  </a:lnTo>
                  <a:lnTo>
                    <a:pt x="484" y="0"/>
                  </a:lnTo>
                  <a:lnTo>
                    <a:pt x="469" y="4"/>
                  </a:lnTo>
                  <a:lnTo>
                    <a:pt x="457" y="7"/>
                  </a:lnTo>
                  <a:lnTo>
                    <a:pt x="444" y="10"/>
                  </a:lnTo>
                  <a:lnTo>
                    <a:pt x="432" y="17"/>
                  </a:lnTo>
                  <a:lnTo>
                    <a:pt x="420" y="24"/>
                  </a:lnTo>
                  <a:lnTo>
                    <a:pt x="410" y="31"/>
                  </a:lnTo>
                  <a:lnTo>
                    <a:pt x="400" y="41"/>
                  </a:lnTo>
                  <a:lnTo>
                    <a:pt x="391" y="49"/>
                  </a:lnTo>
                  <a:lnTo>
                    <a:pt x="383" y="61"/>
                  </a:lnTo>
                  <a:lnTo>
                    <a:pt x="376" y="71"/>
                  </a:lnTo>
                  <a:lnTo>
                    <a:pt x="371" y="85"/>
                  </a:lnTo>
                  <a:lnTo>
                    <a:pt x="366" y="96"/>
                  </a:lnTo>
                  <a:lnTo>
                    <a:pt x="363" y="110"/>
                  </a:lnTo>
                  <a:lnTo>
                    <a:pt x="361" y="123"/>
                  </a:lnTo>
                  <a:lnTo>
                    <a:pt x="359" y="137"/>
                  </a:lnTo>
                  <a:lnTo>
                    <a:pt x="359" y="137"/>
                  </a:lnTo>
                  <a:lnTo>
                    <a:pt x="361" y="154"/>
                  </a:lnTo>
                  <a:lnTo>
                    <a:pt x="364" y="169"/>
                  </a:lnTo>
                  <a:lnTo>
                    <a:pt x="368" y="184"/>
                  </a:lnTo>
                  <a:lnTo>
                    <a:pt x="374" y="198"/>
                  </a:lnTo>
                  <a:lnTo>
                    <a:pt x="381" y="211"/>
                  </a:lnTo>
                  <a:lnTo>
                    <a:pt x="391" y="223"/>
                  </a:lnTo>
                  <a:lnTo>
                    <a:pt x="400" y="235"/>
                  </a:lnTo>
                  <a:lnTo>
                    <a:pt x="412" y="245"/>
                  </a:lnTo>
                  <a:lnTo>
                    <a:pt x="197" y="1026"/>
                  </a:lnTo>
                  <a:lnTo>
                    <a:pt x="121" y="1026"/>
                  </a:lnTo>
                  <a:lnTo>
                    <a:pt x="46" y="1120"/>
                  </a:lnTo>
                  <a:lnTo>
                    <a:pt x="0" y="1174"/>
                  </a:lnTo>
                  <a:close/>
                  <a:moveTo>
                    <a:pt x="577" y="1026"/>
                  </a:moveTo>
                  <a:lnTo>
                    <a:pt x="415" y="977"/>
                  </a:lnTo>
                  <a:lnTo>
                    <a:pt x="663" y="898"/>
                  </a:lnTo>
                  <a:lnTo>
                    <a:pt x="698" y="1026"/>
                  </a:lnTo>
                  <a:lnTo>
                    <a:pt x="577" y="1026"/>
                  </a:lnTo>
                  <a:close/>
                  <a:moveTo>
                    <a:pt x="442" y="478"/>
                  </a:moveTo>
                  <a:lnTo>
                    <a:pt x="526" y="532"/>
                  </a:lnTo>
                  <a:lnTo>
                    <a:pt x="410" y="597"/>
                  </a:lnTo>
                  <a:lnTo>
                    <a:pt x="442" y="478"/>
                  </a:lnTo>
                  <a:close/>
                  <a:moveTo>
                    <a:pt x="467" y="387"/>
                  </a:moveTo>
                  <a:lnTo>
                    <a:pt x="494" y="287"/>
                  </a:lnTo>
                  <a:lnTo>
                    <a:pt x="533" y="429"/>
                  </a:lnTo>
                  <a:lnTo>
                    <a:pt x="467" y="387"/>
                  </a:lnTo>
                  <a:close/>
                  <a:moveTo>
                    <a:pt x="582" y="604"/>
                  </a:moveTo>
                  <a:lnTo>
                    <a:pt x="622" y="753"/>
                  </a:lnTo>
                  <a:lnTo>
                    <a:pt x="450" y="678"/>
                  </a:lnTo>
                  <a:lnTo>
                    <a:pt x="582" y="604"/>
                  </a:lnTo>
                  <a:close/>
                  <a:moveTo>
                    <a:pt x="369" y="743"/>
                  </a:moveTo>
                  <a:lnTo>
                    <a:pt x="573" y="830"/>
                  </a:lnTo>
                  <a:lnTo>
                    <a:pt x="324" y="910"/>
                  </a:lnTo>
                  <a:lnTo>
                    <a:pt x="369" y="743"/>
                  </a:lnTo>
                  <a:close/>
                </a:path>
              </a:pathLst>
            </a:custGeom>
            <a:grpFill/>
            <a:ln w="9525">
              <a:noFill/>
              <a:round/>
              <a:headEnd/>
              <a:tailEnd/>
            </a:ln>
          </p:spPr>
          <p:txBody>
            <a:bodyPr/>
            <a:lstStyle/>
            <a:p>
              <a:pPr>
                <a:defRPr/>
              </a:pPr>
              <a:endParaRPr lang="zh-CN" altLang="en-US" sz="1467" dirty="0">
                <a:solidFill>
                  <a:schemeClr val="bg1">
                    <a:lumMod val="50000"/>
                  </a:schemeClr>
                </a:solidFill>
                <a:latin typeface="Arial" pitchFamily="34" charset="0"/>
                <a:ea typeface="微软雅黑" pitchFamily="34" charset="-122"/>
              </a:endParaRPr>
            </a:p>
          </p:txBody>
        </p:sp>
      </p:grpSp>
      <p:cxnSp>
        <p:nvCxnSpPr>
          <p:cNvPr id="39" name="肘形连接符 38"/>
          <p:cNvCxnSpPr/>
          <p:nvPr/>
        </p:nvCxnSpPr>
        <p:spPr bwMode="auto">
          <a:xfrm>
            <a:off x="5375940" y="3938879"/>
            <a:ext cx="686332" cy="114322"/>
          </a:xfrm>
          <a:prstGeom prst="bentConnector3">
            <a:avLst>
              <a:gd name="adj1" fmla="val -575"/>
            </a:avLst>
          </a:prstGeom>
          <a:noFill/>
          <a:ln>
            <a:solidFill>
              <a:schemeClr val="bg1">
                <a:lumMod val="50000"/>
              </a:schemeClr>
            </a:solidFill>
          </a:ln>
          <a:effectLst/>
          <a:extLst/>
        </p:spPr>
      </p:cxnSp>
      <p:cxnSp>
        <p:nvCxnSpPr>
          <p:cNvPr id="40" name="直接连接符 39"/>
          <p:cNvCxnSpPr/>
          <p:nvPr/>
        </p:nvCxnSpPr>
        <p:spPr bwMode="auto">
          <a:xfrm>
            <a:off x="4669809" y="3085146"/>
            <a:ext cx="9657" cy="749536"/>
          </a:xfrm>
          <a:prstGeom prst="line">
            <a:avLst/>
          </a:prstGeom>
          <a:noFill/>
          <a:ln w="9525" cap="flat" cmpd="sng" algn="ctr">
            <a:solidFill>
              <a:schemeClr val="bg1">
                <a:lumMod val="65000"/>
              </a:schemeClr>
            </a:solidFill>
            <a:prstDash val="solid"/>
            <a:round/>
            <a:headEnd type="none" w="med" len="med"/>
            <a:tailEnd type="none" w="med" len="med"/>
          </a:ln>
          <a:effectLst/>
        </p:spPr>
      </p:cxnSp>
      <p:cxnSp>
        <p:nvCxnSpPr>
          <p:cNvPr id="41" name="直接连接符 40"/>
          <p:cNvCxnSpPr/>
          <p:nvPr/>
        </p:nvCxnSpPr>
        <p:spPr bwMode="auto">
          <a:xfrm>
            <a:off x="4664907" y="3836256"/>
            <a:ext cx="300271" cy="1612"/>
          </a:xfrm>
          <a:prstGeom prst="line">
            <a:avLst/>
          </a:prstGeom>
          <a:noFill/>
          <a:ln w="9525" cap="flat" cmpd="sng" algn="ctr">
            <a:solidFill>
              <a:schemeClr val="bg1">
                <a:lumMod val="65000"/>
              </a:schemeClr>
            </a:solidFill>
            <a:prstDash val="solid"/>
            <a:round/>
            <a:headEnd type="none" w="med" len="med"/>
            <a:tailEnd type="none" w="med" len="med"/>
          </a:ln>
          <a:effectLst/>
        </p:spPr>
      </p:cxnSp>
      <p:grpSp>
        <p:nvGrpSpPr>
          <p:cNvPr id="42" name="组合 41"/>
          <p:cNvGrpSpPr/>
          <p:nvPr/>
        </p:nvGrpSpPr>
        <p:grpSpPr>
          <a:xfrm>
            <a:off x="6497410" y="3339244"/>
            <a:ext cx="1427933" cy="372360"/>
            <a:chOff x="5029799" y="3068960"/>
            <a:chExt cx="1198385" cy="320590"/>
          </a:xfrm>
        </p:grpSpPr>
        <p:sp>
          <p:nvSpPr>
            <p:cNvPr id="43" name="云形 42"/>
            <p:cNvSpPr/>
            <p:nvPr/>
          </p:nvSpPr>
          <p:spPr bwMode="auto">
            <a:xfrm>
              <a:off x="5029799" y="3068960"/>
              <a:ext cx="508677" cy="320590"/>
            </a:xfrm>
            <a:prstGeom prst="cloud">
              <a:avLst/>
            </a:prstGeom>
            <a:solidFill>
              <a:schemeClr val="bg1">
                <a:lumMod val="75000"/>
              </a:schemeClr>
            </a:solidFill>
            <a:ln>
              <a:noFill/>
            </a:ln>
            <a:effectLst/>
            <a:extLst/>
          </p:spPr>
          <p:txBody>
            <a:bodyPr/>
            <a:lstStyle/>
            <a:p>
              <a:pPr>
                <a:buClr>
                  <a:srgbClr val="CC9900"/>
                </a:buClr>
                <a:buFont typeface="Wingdings" pitchFamily="2" charset="2"/>
                <a:buChar char="n"/>
                <a:defRPr/>
              </a:pPr>
              <a:endParaRPr lang="zh-CN" altLang="en-US" sz="1467" dirty="0">
                <a:solidFill>
                  <a:schemeClr val="bg1">
                    <a:lumMod val="50000"/>
                  </a:schemeClr>
                </a:solidFill>
                <a:latin typeface="Arial"/>
                <a:ea typeface="微软雅黑"/>
                <a:sym typeface="Arial"/>
              </a:endParaRPr>
            </a:p>
          </p:txBody>
        </p:sp>
        <p:sp>
          <p:nvSpPr>
            <p:cNvPr id="44" name="TextBox 59"/>
            <p:cNvSpPr txBox="1">
              <a:spLocks noChangeArrowheads="1"/>
            </p:cNvSpPr>
            <p:nvPr/>
          </p:nvSpPr>
          <p:spPr bwMode="auto">
            <a:xfrm>
              <a:off x="5048014" y="3138650"/>
              <a:ext cx="1180170" cy="220877"/>
            </a:xfrm>
            <a:prstGeom prst="rect">
              <a:avLst/>
            </a:prstGeom>
            <a:noFill/>
            <a:ln w="9525">
              <a:noFill/>
              <a:miter lim="800000"/>
              <a:headEnd/>
              <a:tailEnd/>
            </a:ln>
          </p:spPr>
          <p:txBody>
            <a:bodyPr wrap="square">
              <a:spAutoFit/>
            </a:bodyPr>
            <a:lstStyle/>
            <a:p>
              <a:r>
                <a:rPr lang="en-US" altLang="zh-CN" sz="1067" dirty="0">
                  <a:solidFill>
                    <a:schemeClr val="bg1">
                      <a:lumMod val="50000"/>
                    </a:schemeClr>
                  </a:solidFill>
                  <a:latin typeface="Arial" pitchFamily="34" charset="0"/>
                  <a:ea typeface="微软雅黑" pitchFamily="34" charset="-122"/>
                  <a:cs typeface="Arial" pitchFamily="34" charset="0"/>
                  <a:sym typeface="Arial" pitchFamily="34" charset="0"/>
                </a:rPr>
                <a:t>WAN</a:t>
              </a:r>
              <a:endParaRPr lang="zh-CN" altLang="en-US" sz="1067" dirty="0">
                <a:solidFill>
                  <a:schemeClr val="bg1">
                    <a:lumMod val="50000"/>
                  </a:schemeClr>
                </a:solidFill>
                <a:latin typeface="Arial" pitchFamily="34" charset="0"/>
                <a:ea typeface="微软雅黑" pitchFamily="34" charset="-122"/>
                <a:cs typeface="Arial" pitchFamily="34" charset="0"/>
                <a:sym typeface="Arial" pitchFamily="34" charset="0"/>
              </a:endParaRPr>
            </a:p>
          </p:txBody>
        </p:sp>
      </p:grpSp>
      <p:sp>
        <p:nvSpPr>
          <p:cNvPr id="45" name="760890140"/>
          <p:cNvSpPr>
            <a:spLocks noEditPoints="1"/>
          </p:cNvSpPr>
          <p:nvPr/>
        </p:nvSpPr>
        <p:spPr bwMode="auto">
          <a:xfrm>
            <a:off x="4922310" y="3767793"/>
            <a:ext cx="428958" cy="125440"/>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bg1"/>
          </a:solidFill>
          <a:ln w="9525">
            <a:noFill/>
            <a:round/>
            <a:headEnd/>
            <a:tailEnd/>
          </a:ln>
        </p:spPr>
        <p:txBody>
          <a:bodyPr lIns="129059" tIns="64530" rIns="129059" bIns="64530"/>
          <a:lstStyle/>
          <a:p>
            <a:pPr defTabSz="1290510">
              <a:defRPr/>
            </a:pPr>
            <a:endParaRPr lang="zh-CN" altLang="en-US" sz="4269" kern="0" dirty="0">
              <a:solidFill>
                <a:sysClr val="windowText" lastClr="000000"/>
              </a:solidFill>
              <a:latin typeface="Arial" pitchFamily="34" charset="0"/>
              <a:ea typeface="微软雅黑" pitchFamily="34" charset="-122"/>
              <a:cs typeface="Arial" pitchFamily="34" charset="0"/>
            </a:endParaRPr>
          </a:p>
        </p:txBody>
      </p:sp>
      <p:grpSp>
        <p:nvGrpSpPr>
          <p:cNvPr id="46" name="组合 621"/>
          <p:cNvGrpSpPr/>
          <p:nvPr/>
        </p:nvGrpSpPr>
        <p:grpSpPr>
          <a:xfrm>
            <a:off x="5694518" y="3963346"/>
            <a:ext cx="343165" cy="209067"/>
            <a:chOff x="-983298" y="1666240"/>
            <a:chExt cx="547688" cy="309563"/>
          </a:xfrm>
          <a:solidFill>
            <a:schemeClr val="bg1"/>
          </a:solidFill>
        </p:grpSpPr>
        <p:sp>
          <p:nvSpPr>
            <p:cNvPr id="47"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endParaRPr lang="zh-CN" altLang="en-US" sz="3201">
                <a:solidFill>
                  <a:prstClr val="black"/>
                </a:solidFill>
                <a:latin typeface="Arial" pitchFamily="34" charset="0"/>
                <a:cs typeface="Arial" pitchFamily="34" charset="0"/>
              </a:endParaRPr>
            </a:p>
          </p:txBody>
        </p:sp>
        <p:sp>
          <p:nvSpPr>
            <p:cNvPr id="48"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vert="horz" wrap="square" lIns="121948" tIns="60974" rIns="121948" bIns="60974" numCol="1" anchor="t" anchorCtr="0" compatLnSpc="1">
              <a:prstTxWarp prst="textNoShape">
                <a:avLst/>
              </a:prstTxWarp>
            </a:bodyPr>
            <a:lstStyle/>
            <a:p>
              <a:endParaRPr lang="zh-CN" altLang="en-US" sz="3201">
                <a:solidFill>
                  <a:prstClr val="black"/>
                </a:solidFill>
                <a:latin typeface="Arial" pitchFamily="34" charset="0"/>
                <a:cs typeface="Arial" pitchFamily="34" charset="0"/>
              </a:endParaRPr>
            </a:p>
          </p:txBody>
        </p:sp>
      </p:grpSp>
      <p:grpSp>
        <p:nvGrpSpPr>
          <p:cNvPr id="56" name="组合 55"/>
          <p:cNvGrpSpPr/>
          <p:nvPr/>
        </p:nvGrpSpPr>
        <p:grpSpPr>
          <a:xfrm>
            <a:off x="6809931" y="4130628"/>
            <a:ext cx="386061" cy="292693"/>
            <a:chOff x="2779688" y="3968511"/>
            <a:chExt cx="486072" cy="336559"/>
          </a:xfrm>
          <a:solidFill>
            <a:schemeClr val="bg1"/>
          </a:solidFill>
        </p:grpSpPr>
        <p:sp>
          <p:nvSpPr>
            <p:cNvPr id="57" name="1790875611"/>
            <p:cNvSpPr>
              <a:spLocks noEditPoints="1"/>
            </p:cNvSpPr>
            <p:nvPr/>
          </p:nvSpPr>
          <p:spPr bwMode="auto">
            <a:xfrm>
              <a:off x="2779688" y="4189458"/>
              <a:ext cx="478763" cy="115612"/>
            </a:xfrm>
            <a:custGeom>
              <a:avLst/>
              <a:gdLst/>
              <a:ahLst/>
              <a:cxnLst>
                <a:cxn ang="0">
                  <a:pos x="2" y="78"/>
                </a:cxn>
                <a:cxn ang="0">
                  <a:pos x="18" y="90"/>
                </a:cxn>
                <a:cxn ang="0">
                  <a:pos x="252" y="88"/>
                </a:cxn>
                <a:cxn ang="0">
                  <a:pos x="262" y="72"/>
                </a:cxn>
                <a:cxn ang="0">
                  <a:pos x="260" y="10"/>
                </a:cxn>
                <a:cxn ang="0">
                  <a:pos x="244" y="0"/>
                </a:cxn>
                <a:cxn ang="0">
                  <a:pos x="10" y="2"/>
                </a:cxn>
                <a:cxn ang="0">
                  <a:pos x="0" y="18"/>
                </a:cxn>
                <a:cxn ang="0">
                  <a:pos x="74" y="72"/>
                </a:cxn>
                <a:cxn ang="0">
                  <a:pos x="76" y="14"/>
                </a:cxn>
                <a:cxn ang="0">
                  <a:pos x="86" y="10"/>
                </a:cxn>
                <a:cxn ang="0">
                  <a:pos x="96" y="12"/>
                </a:cxn>
                <a:cxn ang="0">
                  <a:pos x="98" y="72"/>
                </a:cxn>
                <a:cxn ang="0">
                  <a:pos x="96" y="78"/>
                </a:cxn>
                <a:cxn ang="0">
                  <a:pos x="86" y="80"/>
                </a:cxn>
                <a:cxn ang="0">
                  <a:pos x="76" y="74"/>
                </a:cxn>
                <a:cxn ang="0">
                  <a:pos x="136" y="60"/>
                </a:cxn>
                <a:cxn ang="0">
                  <a:pos x="124" y="56"/>
                </a:cxn>
                <a:cxn ang="0">
                  <a:pos x="120" y="44"/>
                </a:cxn>
                <a:cxn ang="0">
                  <a:pos x="130" y="30"/>
                </a:cxn>
                <a:cxn ang="0">
                  <a:pos x="142" y="30"/>
                </a:cxn>
                <a:cxn ang="0">
                  <a:pos x="152" y="44"/>
                </a:cxn>
                <a:cxn ang="0">
                  <a:pos x="148" y="56"/>
                </a:cxn>
                <a:cxn ang="0">
                  <a:pos x="136" y="60"/>
                </a:cxn>
                <a:cxn ang="0">
                  <a:pos x="176" y="38"/>
                </a:cxn>
                <a:cxn ang="0">
                  <a:pos x="190" y="28"/>
                </a:cxn>
                <a:cxn ang="0">
                  <a:pos x="202" y="34"/>
                </a:cxn>
                <a:cxn ang="0">
                  <a:pos x="206" y="44"/>
                </a:cxn>
                <a:cxn ang="0">
                  <a:pos x="196" y="60"/>
                </a:cxn>
                <a:cxn ang="0">
                  <a:pos x="184" y="60"/>
                </a:cxn>
                <a:cxn ang="0">
                  <a:pos x="174" y="44"/>
                </a:cxn>
                <a:cxn ang="0">
                  <a:pos x="220" y="44"/>
                </a:cxn>
                <a:cxn ang="0">
                  <a:pos x="230" y="30"/>
                </a:cxn>
                <a:cxn ang="0">
                  <a:pos x="242" y="30"/>
                </a:cxn>
                <a:cxn ang="0">
                  <a:pos x="252" y="44"/>
                </a:cxn>
                <a:cxn ang="0">
                  <a:pos x="248" y="56"/>
                </a:cxn>
                <a:cxn ang="0">
                  <a:pos x="236" y="60"/>
                </a:cxn>
                <a:cxn ang="0">
                  <a:pos x="222" y="50"/>
                </a:cxn>
                <a:cxn ang="0">
                  <a:pos x="54" y="44"/>
                </a:cxn>
                <a:cxn ang="0">
                  <a:pos x="48" y="56"/>
                </a:cxn>
                <a:cxn ang="0">
                  <a:pos x="38" y="60"/>
                </a:cxn>
                <a:cxn ang="0">
                  <a:pos x="22" y="50"/>
                </a:cxn>
                <a:cxn ang="0">
                  <a:pos x="22" y="38"/>
                </a:cxn>
                <a:cxn ang="0">
                  <a:pos x="38" y="28"/>
                </a:cxn>
                <a:cxn ang="0">
                  <a:pos x="48" y="34"/>
                </a:cxn>
                <a:cxn ang="0">
                  <a:pos x="54" y="44"/>
                </a:cxn>
              </a:cxnLst>
              <a:rect l="0" t="0" r="r" b="b"/>
              <a:pathLst>
                <a:path w="262" h="90">
                  <a:moveTo>
                    <a:pt x="0" y="72"/>
                  </a:moveTo>
                  <a:lnTo>
                    <a:pt x="0" y="72"/>
                  </a:lnTo>
                  <a:lnTo>
                    <a:pt x="2" y="78"/>
                  </a:lnTo>
                  <a:lnTo>
                    <a:pt x="6" y="84"/>
                  </a:lnTo>
                  <a:lnTo>
                    <a:pt x="10" y="88"/>
                  </a:lnTo>
                  <a:lnTo>
                    <a:pt x="18" y="90"/>
                  </a:lnTo>
                  <a:lnTo>
                    <a:pt x="244" y="90"/>
                  </a:lnTo>
                  <a:lnTo>
                    <a:pt x="244" y="90"/>
                  </a:lnTo>
                  <a:lnTo>
                    <a:pt x="252" y="88"/>
                  </a:lnTo>
                  <a:lnTo>
                    <a:pt x="256" y="84"/>
                  </a:lnTo>
                  <a:lnTo>
                    <a:pt x="260" y="78"/>
                  </a:lnTo>
                  <a:lnTo>
                    <a:pt x="262" y="72"/>
                  </a:lnTo>
                  <a:lnTo>
                    <a:pt x="262" y="18"/>
                  </a:lnTo>
                  <a:lnTo>
                    <a:pt x="262" y="18"/>
                  </a:lnTo>
                  <a:lnTo>
                    <a:pt x="260" y="10"/>
                  </a:lnTo>
                  <a:lnTo>
                    <a:pt x="256" y="6"/>
                  </a:lnTo>
                  <a:lnTo>
                    <a:pt x="252" y="2"/>
                  </a:lnTo>
                  <a:lnTo>
                    <a:pt x="244" y="0"/>
                  </a:lnTo>
                  <a:lnTo>
                    <a:pt x="18" y="0"/>
                  </a:lnTo>
                  <a:lnTo>
                    <a:pt x="18" y="0"/>
                  </a:lnTo>
                  <a:lnTo>
                    <a:pt x="10" y="2"/>
                  </a:lnTo>
                  <a:lnTo>
                    <a:pt x="6" y="6"/>
                  </a:lnTo>
                  <a:lnTo>
                    <a:pt x="2" y="10"/>
                  </a:lnTo>
                  <a:lnTo>
                    <a:pt x="0" y="18"/>
                  </a:lnTo>
                  <a:lnTo>
                    <a:pt x="0" y="72"/>
                  </a:lnTo>
                  <a:lnTo>
                    <a:pt x="0" y="72"/>
                  </a:lnTo>
                  <a:close/>
                  <a:moveTo>
                    <a:pt x="74" y="72"/>
                  </a:moveTo>
                  <a:lnTo>
                    <a:pt x="74" y="18"/>
                  </a:lnTo>
                  <a:lnTo>
                    <a:pt x="74" y="18"/>
                  </a:lnTo>
                  <a:lnTo>
                    <a:pt x="76" y="14"/>
                  </a:lnTo>
                  <a:lnTo>
                    <a:pt x="78" y="12"/>
                  </a:lnTo>
                  <a:lnTo>
                    <a:pt x="82" y="10"/>
                  </a:lnTo>
                  <a:lnTo>
                    <a:pt x="86" y="10"/>
                  </a:lnTo>
                  <a:lnTo>
                    <a:pt x="86" y="10"/>
                  </a:lnTo>
                  <a:lnTo>
                    <a:pt x="92" y="10"/>
                  </a:lnTo>
                  <a:lnTo>
                    <a:pt x="96" y="12"/>
                  </a:lnTo>
                  <a:lnTo>
                    <a:pt x="98" y="14"/>
                  </a:lnTo>
                  <a:lnTo>
                    <a:pt x="98" y="18"/>
                  </a:lnTo>
                  <a:lnTo>
                    <a:pt x="98" y="72"/>
                  </a:lnTo>
                  <a:lnTo>
                    <a:pt x="98" y="72"/>
                  </a:lnTo>
                  <a:lnTo>
                    <a:pt x="98" y="74"/>
                  </a:lnTo>
                  <a:lnTo>
                    <a:pt x="96" y="78"/>
                  </a:lnTo>
                  <a:lnTo>
                    <a:pt x="92" y="78"/>
                  </a:lnTo>
                  <a:lnTo>
                    <a:pt x="86" y="80"/>
                  </a:lnTo>
                  <a:lnTo>
                    <a:pt x="86" y="80"/>
                  </a:lnTo>
                  <a:lnTo>
                    <a:pt x="82" y="78"/>
                  </a:lnTo>
                  <a:lnTo>
                    <a:pt x="78" y="78"/>
                  </a:lnTo>
                  <a:lnTo>
                    <a:pt x="76" y="74"/>
                  </a:lnTo>
                  <a:lnTo>
                    <a:pt x="74" y="72"/>
                  </a:lnTo>
                  <a:lnTo>
                    <a:pt x="74" y="72"/>
                  </a:lnTo>
                  <a:close/>
                  <a:moveTo>
                    <a:pt x="136" y="60"/>
                  </a:moveTo>
                  <a:lnTo>
                    <a:pt x="136" y="60"/>
                  </a:lnTo>
                  <a:lnTo>
                    <a:pt x="130" y="60"/>
                  </a:lnTo>
                  <a:lnTo>
                    <a:pt x="124" y="56"/>
                  </a:lnTo>
                  <a:lnTo>
                    <a:pt x="122" y="50"/>
                  </a:lnTo>
                  <a:lnTo>
                    <a:pt x="120" y="44"/>
                  </a:lnTo>
                  <a:lnTo>
                    <a:pt x="120" y="44"/>
                  </a:lnTo>
                  <a:lnTo>
                    <a:pt x="122" y="38"/>
                  </a:lnTo>
                  <a:lnTo>
                    <a:pt x="124" y="34"/>
                  </a:lnTo>
                  <a:lnTo>
                    <a:pt x="130" y="30"/>
                  </a:lnTo>
                  <a:lnTo>
                    <a:pt x="136" y="28"/>
                  </a:lnTo>
                  <a:lnTo>
                    <a:pt x="136" y="28"/>
                  </a:lnTo>
                  <a:lnTo>
                    <a:pt x="142" y="30"/>
                  </a:lnTo>
                  <a:lnTo>
                    <a:pt x="148" y="34"/>
                  </a:lnTo>
                  <a:lnTo>
                    <a:pt x="150" y="38"/>
                  </a:lnTo>
                  <a:lnTo>
                    <a:pt x="152" y="44"/>
                  </a:lnTo>
                  <a:lnTo>
                    <a:pt x="152" y="44"/>
                  </a:lnTo>
                  <a:lnTo>
                    <a:pt x="150" y="50"/>
                  </a:lnTo>
                  <a:lnTo>
                    <a:pt x="148" y="56"/>
                  </a:lnTo>
                  <a:lnTo>
                    <a:pt x="142" y="60"/>
                  </a:lnTo>
                  <a:lnTo>
                    <a:pt x="136" y="60"/>
                  </a:lnTo>
                  <a:lnTo>
                    <a:pt x="136" y="60"/>
                  </a:lnTo>
                  <a:close/>
                  <a:moveTo>
                    <a:pt x="174" y="44"/>
                  </a:moveTo>
                  <a:lnTo>
                    <a:pt x="174" y="44"/>
                  </a:lnTo>
                  <a:lnTo>
                    <a:pt x="176" y="38"/>
                  </a:lnTo>
                  <a:lnTo>
                    <a:pt x="178" y="34"/>
                  </a:lnTo>
                  <a:lnTo>
                    <a:pt x="184" y="30"/>
                  </a:lnTo>
                  <a:lnTo>
                    <a:pt x="190" y="28"/>
                  </a:lnTo>
                  <a:lnTo>
                    <a:pt x="190" y="28"/>
                  </a:lnTo>
                  <a:lnTo>
                    <a:pt x="196" y="30"/>
                  </a:lnTo>
                  <a:lnTo>
                    <a:pt x="202" y="34"/>
                  </a:lnTo>
                  <a:lnTo>
                    <a:pt x="204" y="38"/>
                  </a:lnTo>
                  <a:lnTo>
                    <a:pt x="206" y="44"/>
                  </a:lnTo>
                  <a:lnTo>
                    <a:pt x="206" y="44"/>
                  </a:lnTo>
                  <a:lnTo>
                    <a:pt x="204" y="50"/>
                  </a:lnTo>
                  <a:lnTo>
                    <a:pt x="202" y="56"/>
                  </a:lnTo>
                  <a:lnTo>
                    <a:pt x="196" y="60"/>
                  </a:lnTo>
                  <a:lnTo>
                    <a:pt x="190" y="60"/>
                  </a:lnTo>
                  <a:lnTo>
                    <a:pt x="190" y="60"/>
                  </a:lnTo>
                  <a:lnTo>
                    <a:pt x="184" y="60"/>
                  </a:lnTo>
                  <a:lnTo>
                    <a:pt x="178" y="56"/>
                  </a:lnTo>
                  <a:lnTo>
                    <a:pt x="176" y="50"/>
                  </a:lnTo>
                  <a:lnTo>
                    <a:pt x="174" y="44"/>
                  </a:lnTo>
                  <a:lnTo>
                    <a:pt x="174" y="44"/>
                  </a:lnTo>
                  <a:close/>
                  <a:moveTo>
                    <a:pt x="220" y="44"/>
                  </a:moveTo>
                  <a:lnTo>
                    <a:pt x="220" y="44"/>
                  </a:lnTo>
                  <a:lnTo>
                    <a:pt x="222" y="38"/>
                  </a:lnTo>
                  <a:lnTo>
                    <a:pt x="226" y="34"/>
                  </a:lnTo>
                  <a:lnTo>
                    <a:pt x="230" y="30"/>
                  </a:lnTo>
                  <a:lnTo>
                    <a:pt x="236" y="28"/>
                  </a:lnTo>
                  <a:lnTo>
                    <a:pt x="236" y="28"/>
                  </a:lnTo>
                  <a:lnTo>
                    <a:pt x="242" y="30"/>
                  </a:lnTo>
                  <a:lnTo>
                    <a:pt x="248" y="34"/>
                  </a:lnTo>
                  <a:lnTo>
                    <a:pt x="252" y="38"/>
                  </a:lnTo>
                  <a:lnTo>
                    <a:pt x="252" y="44"/>
                  </a:lnTo>
                  <a:lnTo>
                    <a:pt x="252" y="44"/>
                  </a:lnTo>
                  <a:lnTo>
                    <a:pt x="252" y="50"/>
                  </a:lnTo>
                  <a:lnTo>
                    <a:pt x="248" y="56"/>
                  </a:lnTo>
                  <a:lnTo>
                    <a:pt x="242" y="60"/>
                  </a:lnTo>
                  <a:lnTo>
                    <a:pt x="236" y="60"/>
                  </a:lnTo>
                  <a:lnTo>
                    <a:pt x="236" y="60"/>
                  </a:lnTo>
                  <a:lnTo>
                    <a:pt x="230" y="60"/>
                  </a:lnTo>
                  <a:lnTo>
                    <a:pt x="226" y="56"/>
                  </a:lnTo>
                  <a:lnTo>
                    <a:pt x="222" y="50"/>
                  </a:lnTo>
                  <a:lnTo>
                    <a:pt x="220" y="44"/>
                  </a:lnTo>
                  <a:lnTo>
                    <a:pt x="220" y="44"/>
                  </a:lnTo>
                  <a:close/>
                  <a:moveTo>
                    <a:pt x="54" y="44"/>
                  </a:moveTo>
                  <a:lnTo>
                    <a:pt x="54" y="44"/>
                  </a:lnTo>
                  <a:lnTo>
                    <a:pt x="52" y="50"/>
                  </a:lnTo>
                  <a:lnTo>
                    <a:pt x="48" y="56"/>
                  </a:lnTo>
                  <a:lnTo>
                    <a:pt x="44" y="60"/>
                  </a:lnTo>
                  <a:lnTo>
                    <a:pt x="38" y="60"/>
                  </a:lnTo>
                  <a:lnTo>
                    <a:pt x="38" y="60"/>
                  </a:lnTo>
                  <a:lnTo>
                    <a:pt x="32" y="60"/>
                  </a:lnTo>
                  <a:lnTo>
                    <a:pt x="26" y="56"/>
                  </a:lnTo>
                  <a:lnTo>
                    <a:pt x="22" y="50"/>
                  </a:lnTo>
                  <a:lnTo>
                    <a:pt x="22" y="44"/>
                  </a:lnTo>
                  <a:lnTo>
                    <a:pt x="22" y="44"/>
                  </a:lnTo>
                  <a:lnTo>
                    <a:pt x="22" y="38"/>
                  </a:lnTo>
                  <a:lnTo>
                    <a:pt x="26" y="34"/>
                  </a:lnTo>
                  <a:lnTo>
                    <a:pt x="32" y="30"/>
                  </a:lnTo>
                  <a:lnTo>
                    <a:pt x="38" y="28"/>
                  </a:lnTo>
                  <a:lnTo>
                    <a:pt x="38" y="28"/>
                  </a:lnTo>
                  <a:lnTo>
                    <a:pt x="44" y="30"/>
                  </a:lnTo>
                  <a:lnTo>
                    <a:pt x="48" y="34"/>
                  </a:lnTo>
                  <a:lnTo>
                    <a:pt x="52" y="38"/>
                  </a:lnTo>
                  <a:lnTo>
                    <a:pt x="54" y="44"/>
                  </a:lnTo>
                  <a:lnTo>
                    <a:pt x="54" y="44"/>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58" name="1351910996"/>
            <p:cNvSpPr>
              <a:spLocks/>
            </p:cNvSpPr>
            <p:nvPr/>
          </p:nvSpPr>
          <p:spPr bwMode="auto">
            <a:xfrm>
              <a:off x="2991659" y="3968511"/>
              <a:ext cx="274101" cy="48814"/>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59" name="565199947"/>
            <p:cNvSpPr>
              <a:spLocks/>
            </p:cNvSpPr>
            <p:nvPr/>
          </p:nvSpPr>
          <p:spPr bwMode="auto">
            <a:xfrm>
              <a:off x="3024551" y="4014756"/>
              <a:ext cx="208316" cy="4110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60" name="418641705"/>
            <p:cNvSpPr>
              <a:spLocks/>
            </p:cNvSpPr>
            <p:nvPr/>
          </p:nvSpPr>
          <p:spPr bwMode="auto">
            <a:xfrm>
              <a:off x="3061098" y="4061000"/>
              <a:ext cx="138877" cy="38537"/>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61" name="1536474969"/>
            <p:cNvSpPr>
              <a:spLocks noChangeArrowheads="1"/>
            </p:cNvSpPr>
            <p:nvPr/>
          </p:nvSpPr>
          <p:spPr bwMode="auto">
            <a:xfrm>
              <a:off x="3123227" y="4135506"/>
              <a:ext cx="14619" cy="46244"/>
            </a:xfrm>
            <a:prstGeom prst="rect">
              <a:avLst/>
            </a:prstGeom>
            <a:grpFill/>
            <a:ln w="9525">
              <a:noFill/>
              <a:miter lim="800000"/>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a:cs typeface="Arial" pitchFamily="34" charset="0"/>
                <a:sym typeface="Arial"/>
              </a:endParaRPr>
            </a:p>
          </p:txBody>
        </p:sp>
        <p:sp>
          <p:nvSpPr>
            <p:cNvPr id="62" name="570365236"/>
            <p:cNvSpPr>
              <a:spLocks/>
            </p:cNvSpPr>
            <p:nvPr/>
          </p:nvSpPr>
          <p:spPr bwMode="auto">
            <a:xfrm>
              <a:off x="3104954" y="4104676"/>
              <a:ext cx="51165" cy="35968"/>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grpSp>
      <p:grpSp>
        <p:nvGrpSpPr>
          <p:cNvPr id="63" name="组合 62"/>
          <p:cNvGrpSpPr/>
          <p:nvPr/>
        </p:nvGrpSpPr>
        <p:grpSpPr>
          <a:xfrm>
            <a:off x="5041223" y="4170787"/>
            <a:ext cx="720040" cy="369093"/>
            <a:chOff x="4921772" y="3584210"/>
            <a:chExt cx="604289" cy="317779"/>
          </a:xfrm>
        </p:grpSpPr>
        <p:sp>
          <p:nvSpPr>
            <p:cNvPr id="64" name="云形 63"/>
            <p:cNvSpPr/>
            <p:nvPr/>
          </p:nvSpPr>
          <p:spPr bwMode="auto">
            <a:xfrm>
              <a:off x="4965882" y="3584210"/>
              <a:ext cx="511398" cy="317779"/>
            </a:xfrm>
            <a:prstGeom prst="cloud">
              <a:avLst/>
            </a:prstGeom>
            <a:solidFill>
              <a:schemeClr val="bg1">
                <a:lumMod val="75000"/>
              </a:schemeClr>
            </a:solidFill>
            <a:ln>
              <a:noFill/>
            </a:ln>
            <a:effectLst/>
            <a:extLst/>
          </p:spPr>
          <p:txBody>
            <a:bodyPr/>
            <a:lstStyle/>
            <a:p>
              <a:pPr>
                <a:buClr>
                  <a:srgbClr val="CC9900"/>
                </a:buClr>
                <a:buFont typeface="Wingdings" pitchFamily="2" charset="2"/>
                <a:buChar char="n"/>
                <a:defRPr/>
              </a:pPr>
              <a:endParaRPr lang="zh-CN" altLang="en-US" sz="1467" dirty="0">
                <a:solidFill>
                  <a:schemeClr val="bg1">
                    <a:lumMod val="50000"/>
                  </a:schemeClr>
                </a:solidFill>
                <a:latin typeface="Arial"/>
                <a:ea typeface="微软雅黑"/>
                <a:sym typeface="Arial"/>
              </a:endParaRPr>
            </a:p>
          </p:txBody>
        </p:sp>
        <p:sp>
          <p:nvSpPr>
            <p:cNvPr id="65" name="TextBox 59"/>
            <p:cNvSpPr txBox="1">
              <a:spLocks noChangeArrowheads="1"/>
            </p:cNvSpPr>
            <p:nvPr/>
          </p:nvSpPr>
          <p:spPr bwMode="auto">
            <a:xfrm>
              <a:off x="4921772" y="3649793"/>
              <a:ext cx="604289" cy="220878"/>
            </a:xfrm>
            <a:prstGeom prst="rect">
              <a:avLst/>
            </a:prstGeom>
            <a:noFill/>
            <a:ln w="9525">
              <a:noFill/>
              <a:miter lim="800000"/>
              <a:headEnd/>
              <a:tailEnd/>
            </a:ln>
          </p:spPr>
          <p:txBody>
            <a:bodyPr wrap="square">
              <a:spAutoFit/>
            </a:bodyPr>
            <a:lstStyle/>
            <a:p>
              <a:r>
                <a:rPr lang="en-US" altLang="zh-CN" sz="1067" dirty="0">
                  <a:solidFill>
                    <a:schemeClr val="bg1">
                      <a:lumMod val="50000"/>
                    </a:schemeClr>
                  </a:solidFill>
                  <a:latin typeface="Arial" pitchFamily="34" charset="0"/>
                  <a:ea typeface="微软雅黑" pitchFamily="34" charset="-122"/>
                  <a:cs typeface="Arial" pitchFamily="34" charset="0"/>
                  <a:sym typeface="Arial" pitchFamily="34" charset="0"/>
                </a:rPr>
                <a:t>Internet</a:t>
              </a:r>
              <a:endParaRPr lang="zh-CN" altLang="en-US" sz="1067" dirty="0">
                <a:solidFill>
                  <a:schemeClr val="bg1">
                    <a:lumMod val="50000"/>
                  </a:schemeClr>
                </a:solidFill>
                <a:latin typeface="Arial" pitchFamily="34" charset="0"/>
                <a:ea typeface="微软雅黑" pitchFamily="34" charset="-122"/>
                <a:cs typeface="Arial" pitchFamily="34" charset="0"/>
                <a:sym typeface="Arial" pitchFamily="34" charset="0"/>
              </a:endParaRPr>
            </a:p>
          </p:txBody>
        </p:sp>
      </p:grpSp>
      <p:sp>
        <p:nvSpPr>
          <p:cNvPr id="66" name="任意多边形 65"/>
          <p:cNvSpPr/>
          <p:nvPr/>
        </p:nvSpPr>
        <p:spPr bwMode="auto">
          <a:xfrm flipH="1">
            <a:off x="5922285" y="4052153"/>
            <a:ext cx="944677" cy="326102"/>
          </a:xfrm>
          <a:custGeom>
            <a:avLst/>
            <a:gdLst>
              <a:gd name="connsiteX0" fmla="*/ 360948 w 360948"/>
              <a:gd name="connsiteY0" fmla="*/ 0 h 986590"/>
              <a:gd name="connsiteX1" fmla="*/ 168442 w 360948"/>
              <a:gd name="connsiteY1" fmla="*/ 529390 h 986590"/>
              <a:gd name="connsiteX2" fmla="*/ 0 w 360948"/>
              <a:gd name="connsiteY2" fmla="*/ 986590 h 986590"/>
            </a:gdLst>
            <a:ahLst/>
            <a:cxnLst>
              <a:cxn ang="0">
                <a:pos x="connsiteX0" y="connsiteY0"/>
              </a:cxn>
              <a:cxn ang="0">
                <a:pos x="connsiteX1" y="connsiteY1"/>
              </a:cxn>
              <a:cxn ang="0">
                <a:pos x="connsiteX2" y="connsiteY2"/>
              </a:cxn>
            </a:cxnLst>
            <a:rect l="l" t="t" r="r" b="b"/>
            <a:pathLst>
              <a:path w="360948" h="986590">
                <a:moveTo>
                  <a:pt x="360948" y="0"/>
                </a:moveTo>
                <a:lnTo>
                  <a:pt x="168442" y="529390"/>
                </a:lnTo>
                <a:cubicBezTo>
                  <a:pt x="108284" y="693822"/>
                  <a:pt x="54142" y="840206"/>
                  <a:pt x="0" y="986590"/>
                </a:cubicBezTo>
              </a:path>
            </a:pathLst>
          </a:custGeom>
          <a:noFill/>
          <a:ln>
            <a:solidFill>
              <a:schemeClr val="bg1">
                <a:lumMod val="50000"/>
              </a:schemeClr>
            </a:solidFill>
          </a:ln>
          <a:effectLst/>
          <a:extLst/>
        </p:spPr>
        <p:txBody>
          <a:bodyPr/>
          <a:lstStyle/>
          <a:p>
            <a:pPr>
              <a:buClr>
                <a:srgbClr val="CC9900"/>
              </a:buClr>
              <a:buFont typeface="Wingdings" pitchFamily="2" charset="2"/>
              <a:buChar char="n"/>
              <a:defRPr/>
            </a:pPr>
            <a:endParaRPr lang="zh-CN" altLang="en-US" sz="1467" dirty="0">
              <a:solidFill>
                <a:schemeClr val="bg1">
                  <a:lumMod val="50000"/>
                </a:schemeClr>
              </a:solidFill>
              <a:latin typeface="Arial" pitchFamily="34" charset="0"/>
              <a:ea typeface="微软雅黑" pitchFamily="34" charset="-122"/>
            </a:endParaRPr>
          </a:p>
        </p:txBody>
      </p:sp>
      <p:sp>
        <p:nvSpPr>
          <p:cNvPr id="74" name="760890140"/>
          <p:cNvSpPr>
            <a:spLocks noEditPoints="1"/>
          </p:cNvSpPr>
          <p:nvPr/>
        </p:nvSpPr>
        <p:spPr bwMode="auto">
          <a:xfrm>
            <a:off x="4433443" y="2918689"/>
            <a:ext cx="428958" cy="125440"/>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bg1"/>
          </a:solidFill>
          <a:ln w="9525">
            <a:noFill/>
            <a:round/>
            <a:headEnd/>
            <a:tailEnd/>
          </a:ln>
        </p:spPr>
        <p:txBody>
          <a:bodyPr lIns="129059" tIns="64530" rIns="129059" bIns="64530"/>
          <a:lstStyle/>
          <a:p>
            <a:pPr defTabSz="1290510">
              <a:defRPr/>
            </a:pPr>
            <a:endParaRPr lang="zh-CN" altLang="en-US" sz="4269" kern="0" dirty="0">
              <a:solidFill>
                <a:sysClr val="windowText" lastClr="000000"/>
              </a:solidFill>
              <a:latin typeface="Arial" pitchFamily="34" charset="0"/>
              <a:ea typeface="微软雅黑" pitchFamily="34" charset="-122"/>
              <a:cs typeface="Arial" pitchFamily="34" charset="0"/>
            </a:endParaRPr>
          </a:p>
        </p:txBody>
      </p:sp>
      <p:sp>
        <p:nvSpPr>
          <p:cNvPr id="75" name="Oval 10" descr="image43.png"/>
          <p:cNvSpPr>
            <a:spLocks/>
          </p:cNvSpPr>
          <p:nvPr/>
        </p:nvSpPr>
        <p:spPr bwMode="auto">
          <a:xfrm>
            <a:off x="3495731" y="1771756"/>
            <a:ext cx="1200278" cy="1200278"/>
          </a:xfrm>
          <a:prstGeom prst="ellipse">
            <a:avLst/>
          </a:prstGeom>
          <a:blipFill dpi="0" rotWithShape="0">
            <a:blip r:embed="rId3" cstate="print"/>
            <a:srcRect/>
            <a:stretch>
              <a:fillRect/>
            </a:stretch>
          </a:blipFill>
          <a:ln w="19050" cap="rnd">
            <a:solidFill>
              <a:srgbClr val="0070C0"/>
            </a:solidFill>
            <a:round/>
            <a:headEnd/>
            <a:tailEnd/>
          </a:ln>
          <a:effectLst/>
          <a:extLst/>
        </p:spPr>
        <p:txBody>
          <a:bodyPr lIns="60974" rIns="60974" anchor="ctr"/>
          <a:lstStyle>
            <a:lvl1pPr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12803">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76" name="Oval 11" descr="image44.png"/>
          <p:cNvSpPr>
            <a:spLocks/>
          </p:cNvSpPr>
          <p:nvPr/>
        </p:nvSpPr>
        <p:spPr bwMode="auto">
          <a:xfrm>
            <a:off x="7025187" y="1812161"/>
            <a:ext cx="1200278" cy="1200278"/>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w="19050" cap="rnd">
            <a:solidFill>
              <a:srgbClr val="FF9933"/>
            </a:solidFill>
            <a:round/>
            <a:headEnd/>
            <a:tailEnd/>
          </a:ln>
          <a:effectLst/>
          <a:extLst/>
        </p:spPr>
        <p:txBody>
          <a:bodyPr lIns="60974" rIns="60974" anchor="ctr"/>
          <a:lstStyle>
            <a:lvl1pPr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12803">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sp>
        <p:nvSpPr>
          <p:cNvPr id="77" name="Oval 12" descr="image45.png"/>
          <p:cNvSpPr>
            <a:spLocks/>
          </p:cNvSpPr>
          <p:nvPr/>
        </p:nvSpPr>
        <p:spPr bwMode="auto">
          <a:xfrm>
            <a:off x="3325285" y="4053505"/>
            <a:ext cx="1200278" cy="1200278"/>
          </a:xfrm>
          <a:prstGeom prst="ellipse">
            <a:avLst/>
          </a:prstGeom>
          <a:blipFill dpi="0" rotWithShape="0">
            <a:blip r:embed="rId5" cstate="print"/>
            <a:srcRect/>
            <a:stretch>
              <a:fillRect/>
            </a:stretch>
          </a:blipFill>
          <a:ln w="19050" cap="rnd">
            <a:solidFill>
              <a:srgbClr val="0070C0"/>
            </a:solidFill>
            <a:round/>
            <a:headEnd/>
            <a:tailEnd/>
          </a:ln>
          <a:effectLst/>
          <a:extLst/>
        </p:spPr>
        <p:txBody>
          <a:bodyPr lIns="60974" rIns="60974" anchor="ctr"/>
          <a:lstStyle>
            <a:lvl1pPr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defTabSz="1825625">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defTabSz="1825625"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eaLnBrk="1"/>
            <a:endParaRPr lang="zh-CN" altLang="zh-CN" sz="12803">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endParaRPr>
          </a:p>
        </p:txBody>
      </p:sp>
      <p:grpSp>
        <p:nvGrpSpPr>
          <p:cNvPr id="85" name="组合 84"/>
          <p:cNvGrpSpPr/>
          <p:nvPr/>
        </p:nvGrpSpPr>
        <p:grpSpPr>
          <a:xfrm>
            <a:off x="6826360" y="2731705"/>
            <a:ext cx="386061" cy="292693"/>
            <a:chOff x="2779688" y="3968511"/>
            <a:chExt cx="486072" cy="336559"/>
          </a:xfrm>
          <a:solidFill>
            <a:schemeClr val="bg1"/>
          </a:solidFill>
        </p:grpSpPr>
        <p:sp>
          <p:nvSpPr>
            <p:cNvPr id="86" name="1790875611"/>
            <p:cNvSpPr>
              <a:spLocks noEditPoints="1"/>
            </p:cNvSpPr>
            <p:nvPr/>
          </p:nvSpPr>
          <p:spPr bwMode="auto">
            <a:xfrm>
              <a:off x="2779688" y="4189458"/>
              <a:ext cx="478763" cy="115612"/>
            </a:xfrm>
            <a:custGeom>
              <a:avLst/>
              <a:gdLst/>
              <a:ahLst/>
              <a:cxnLst>
                <a:cxn ang="0">
                  <a:pos x="2" y="78"/>
                </a:cxn>
                <a:cxn ang="0">
                  <a:pos x="18" y="90"/>
                </a:cxn>
                <a:cxn ang="0">
                  <a:pos x="252" y="88"/>
                </a:cxn>
                <a:cxn ang="0">
                  <a:pos x="262" y="72"/>
                </a:cxn>
                <a:cxn ang="0">
                  <a:pos x="260" y="10"/>
                </a:cxn>
                <a:cxn ang="0">
                  <a:pos x="244" y="0"/>
                </a:cxn>
                <a:cxn ang="0">
                  <a:pos x="10" y="2"/>
                </a:cxn>
                <a:cxn ang="0">
                  <a:pos x="0" y="18"/>
                </a:cxn>
                <a:cxn ang="0">
                  <a:pos x="74" y="72"/>
                </a:cxn>
                <a:cxn ang="0">
                  <a:pos x="76" y="14"/>
                </a:cxn>
                <a:cxn ang="0">
                  <a:pos x="86" y="10"/>
                </a:cxn>
                <a:cxn ang="0">
                  <a:pos x="96" y="12"/>
                </a:cxn>
                <a:cxn ang="0">
                  <a:pos x="98" y="72"/>
                </a:cxn>
                <a:cxn ang="0">
                  <a:pos x="96" y="78"/>
                </a:cxn>
                <a:cxn ang="0">
                  <a:pos x="86" y="80"/>
                </a:cxn>
                <a:cxn ang="0">
                  <a:pos x="76" y="74"/>
                </a:cxn>
                <a:cxn ang="0">
                  <a:pos x="136" y="60"/>
                </a:cxn>
                <a:cxn ang="0">
                  <a:pos x="124" y="56"/>
                </a:cxn>
                <a:cxn ang="0">
                  <a:pos x="120" y="44"/>
                </a:cxn>
                <a:cxn ang="0">
                  <a:pos x="130" y="30"/>
                </a:cxn>
                <a:cxn ang="0">
                  <a:pos x="142" y="30"/>
                </a:cxn>
                <a:cxn ang="0">
                  <a:pos x="152" y="44"/>
                </a:cxn>
                <a:cxn ang="0">
                  <a:pos x="148" y="56"/>
                </a:cxn>
                <a:cxn ang="0">
                  <a:pos x="136" y="60"/>
                </a:cxn>
                <a:cxn ang="0">
                  <a:pos x="176" y="38"/>
                </a:cxn>
                <a:cxn ang="0">
                  <a:pos x="190" y="28"/>
                </a:cxn>
                <a:cxn ang="0">
                  <a:pos x="202" y="34"/>
                </a:cxn>
                <a:cxn ang="0">
                  <a:pos x="206" y="44"/>
                </a:cxn>
                <a:cxn ang="0">
                  <a:pos x="196" y="60"/>
                </a:cxn>
                <a:cxn ang="0">
                  <a:pos x="184" y="60"/>
                </a:cxn>
                <a:cxn ang="0">
                  <a:pos x="174" y="44"/>
                </a:cxn>
                <a:cxn ang="0">
                  <a:pos x="220" y="44"/>
                </a:cxn>
                <a:cxn ang="0">
                  <a:pos x="230" y="30"/>
                </a:cxn>
                <a:cxn ang="0">
                  <a:pos x="242" y="30"/>
                </a:cxn>
                <a:cxn ang="0">
                  <a:pos x="252" y="44"/>
                </a:cxn>
                <a:cxn ang="0">
                  <a:pos x="248" y="56"/>
                </a:cxn>
                <a:cxn ang="0">
                  <a:pos x="236" y="60"/>
                </a:cxn>
                <a:cxn ang="0">
                  <a:pos x="222" y="50"/>
                </a:cxn>
                <a:cxn ang="0">
                  <a:pos x="54" y="44"/>
                </a:cxn>
                <a:cxn ang="0">
                  <a:pos x="48" y="56"/>
                </a:cxn>
                <a:cxn ang="0">
                  <a:pos x="38" y="60"/>
                </a:cxn>
                <a:cxn ang="0">
                  <a:pos x="22" y="50"/>
                </a:cxn>
                <a:cxn ang="0">
                  <a:pos x="22" y="38"/>
                </a:cxn>
                <a:cxn ang="0">
                  <a:pos x="38" y="28"/>
                </a:cxn>
                <a:cxn ang="0">
                  <a:pos x="48" y="34"/>
                </a:cxn>
                <a:cxn ang="0">
                  <a:pos x="54" y="44"/>
                </a:cxn>
              </a:cxnLst>
              <a:rect l="0" t="0" r="r" b="b"/>
              <a:pathLst>
                <a:path w="262" h="90">
                  <a:moveTo>
                    <a:pt x="0" y="72"/>
                  </a:moveTo>
                  <a:lnTo>
                    <a:pt x="0" y="72"/>
                  </a:lnTo>
                  <a:lnTo>
                    <a:pt x="2" y="78"/>
                  </a:lnTo>
                  <a:lnTo>
                    <a:pt x="6" y="84"/>
                  </a:lnTo>
                  <a:lnTo>
                    <a:pt x="10" y="88"/>
                  </a:lnTo>
                  <a:lnTo>
                    <a:pt x="18" y="90"/>
                  </a:lnTo>
                  <a:lnTo>
                    <a:pt x="244" y="90"/>
                  </a:lnTo>
                  <a:lnTo>
                    <a:pt x="244" y="90"/>
                  </a:lnTo>
                  <a:lnTo>
                    <a:pt x="252" y="88"/>
                  </a:lnTo>
                  <a:lnTo>
                    <a:pt x="256" y="84"/>
                  </a:lnTo>
                  <a:lnTo>
                    <a:pt x="260" y="78"/>
                  </a:lnTo>
                  <a:lnTo>
                    <a:pt x="262" y="72"/>
                  </a:lnTo>
                  <a:lnTo>
                    <a:pt x="262" y="18"/>
                  </a:lnTo>
                  <a:lnTo>
                    <a:pt x="262" y="18"/>
                  </a:lnTo>
                  <a:lnTo>
                    <a:pt x="260" y="10"/>
                  </a:lnTo>
                  <a:lnTo>
                    <a:pt x="256" y="6"/>
                  </a:lnTo>
                  <a:lnTo>
                    <a:pt x="252" y="2"/>
                  </a:lnTo>
                  <a:lnTo>
                    <a:pt x="244" y="0"/>
                  </a:lnTo>
                  <a:lnTo>
                    <a:pt x="18" y="0"/>
                  </a:lnTo>
                  <a:lnTo>
                    <a:pt x="18" y="0"/>
                  </a:lnTo>
                  <a:lnTo>
                    <a:pt x="10" y="2"/>
                  </a:lnTo>
                  <a:lnTo>
                    <a:pt x="6" y="6"/>
                  </a:lnTo>
                  <a:lnTo>
                    <a:pt x="2" y="10"/>
                  </a:lnTo>
                  <a:lnTo>
                    <a:pt x="0" y="18"/>
                  </a:lnTo>
                  <a:lnTo>
                    <a:pt x="0" y="72"/>
                  </a:lnTo>
                  <a:lnTo>
                    <a:pt x="0" y="72"/>
                  </a:lnTo>
                  <a:close/>
                  <a:moveTo>
                    <a:pt x="74" y="72"/>
                  </a:moveTo>
                  <a:lnTo>
                    <a:pt x="74" y="18"/>
                  </a:lnTo>
                  <a:lnTo>
                    <a:pt x="74" y="18"/>
                  </a:lnTo>
                  <a:lnTo>
                    <a:pt x="76" y="14"/>
                  </a:lnTo>
                  <a:lnTo>
                    <a:pt x="78" y="12"/>
                  </a:lnTo>
                  <a:lnTo>
                    <a:pt x="82" y="10"/>
                  </a:lnTo>
                  <a:lnTo>
                    <a:pt x="86" y="10"/>
                  </a:lnTo>
                  <a:lnTo>
                    <a:pt x="86" y="10"/>
                  </a:lnTo>
                  <a:lnTo>
                    <a:pt x="92" y="10"/>
                  </a:lnTo>
                  <a:lnTo>
                    <a:pt x="96" y="12"/>
                  </a:lnTo>
                  <a:lnTo>
                    <a:pt x="98" y="14"/>
                  </a:lnTo>
                  <a:lnTo>
                    <a:pt x="98" y="18"/>
                  </a:lnTo>
                  <a:lnTo>
                    <a:pt x="98" y="72"/>
                  </a:lnTo>
                  <a:lnTo>
                    <a:pt x="98" y="72"/>
                  </a:lnTo>
                  <a:lnTo>
                    <a:pt x="98" y="74"/>
                  </a:lnTo>
                  <a:lnTo>
                    <a:pt x="96" y="78"/>
                  </a:lnTo>
                  <a:lnTo>
                    <a:pt x="92" y="78"/>
                  </a:lnTo>
                  <a:lnTo>
                    <a:pt x="86" y="80"/>
                  </a:lnTo>
                  <a:lnTo>
                    <a:pt x="86" y="80"/>
                  </a:lnTo>
                  <a:lnTo>
                    <a:pt x="82" y="78"/>
                  </a:lnTo>
                  <a:lnTo>
                    <a:pt x="78" y="78"/>
                  </a:lnTo>
                  <a:lnTo>
                    <a:pt x="76" y="74"/>
                  </a:lnTo>
                  <a:lnTo>
                    <a:pt x="74" y="72"/>
                  </a:lnTo>
                  <a:lnTo>
                    <a:pt x="74" y="72"/>
                  </a:lnTo>
                  <a:close/>
                  <a:moveTo>
                    <a:pt x="136" y="60"/>
                  </a:moveTo>
                  <a:lnTo>
                    <a:pt x="136" y="60"/>
                  </a:lnTo>
                  <a:lnTo>
                    <a:pt x="130" y="60"/>
                  </a:lnTo>
                  <a:lnTo>
                    <a:pt x="124" y="56"/>
                  </a:lnTo>
                  <a:lnTo>
                    <a:pt x="122" y="50"/>
                  </a:lnTo>
                  <a:lnTo>
                    <a:pt x="120" y="44"/>
                  </a:lnTo>
                  <a:lnTo>
                    <a:pt x="120" y="44"/>
                  </a:lnTo>
                  <a:lnTo>
                    <a:pt x="122" y="38"/>
                  </a:lnTo>
                  <a:lnTo>
                    <a:pt x="124" y="34"/>
                  </a:lnTo>
                  <a:lnTo>
                    <a:pt x="130" y="30"/>
                  </a:lnTo>
                  <a:lnTo>
                    <a:pt x="136" y="28"/>
                  </a:lnTo>
                  <a:lnTo>
                    <a:pt x="136" y="28"/>
                  </a:lnTo>
                  <a:lnTo>
                    <a:pt x="142" y="30"/>
                  </a:lnTo>
                  <a:lnTo>
                    <a:pt x="148" y="34"/>
                  </a:lnTo>
                  <a:lnTo>
                    <a:pt x="150" y="38"/>
                  </a:lnTo>
                  <a:lnTo>
                    <a:pt x="152" y="44"/>
                  </a:lnTo>
                  <a:lnTo>
                    <a:pt x="152" y="44"/>
                  </a:lnTo>
                  <a:lnTo>
                    <a:pt x="150" y="50"/>
                  </a:lnTo>
                  <a:lnTo>
                    <a:pt x="148" y="56"/>
                  </a:lnTo>
                  <a:lnTo>
                    <a:pt x="142" y="60"/>
                  </a:lnTo>
                  <a:lnTo>
                    <a:pt x="136" y="60"/>
                  </a:lnTo>
                  <a:lnTo>
                    <a:pt x="136" y="60"/>
                  </a:lnTo>
                  <a:close/>
                  <a:moveTo>
                    <a:pt x="174" y="44"/>
                  </a:moveTo>
                  <a:lnTo>
                    <a:pt x="174" y="44"/>
                  </a:lnTo>
                  <a:lnTo>
                    <a:pt x="176" y="38"/>
                  </a:lnTo>
                  <a:lnTo>
                    <a:pt x="178" y="34"/>
                  </a:lnTo>
                  <a:lnTo>
                    <a:pt x="184" y="30"/>
                  </a:lnTo>
                  <a:lnTo>
                    <a:pt x="190" y="28"/>
                  </a:lnTo>
                  <a:lnTo>
                    <a:pt x="190" y="28"/>
                  </a:lnTo>
                  <a:lnTo>
                    <a:pt x="196" y="30"/>
                  </a:lnTo>
                  <a:lnTo>
                    <a:pt x="202" y="34"/>
                  </a:lnTo>
                  <a:lnTo>
                    <a:pt x="204" y="38"/>
                  </a:lnTo>
                  <a:lnTo>
                    <a:pt x="206" y="44"/>
                  </a:lnTo>
                  <a:lnTo>
                    <a:pt x="206" y="44"/>
                  </a:lnTo>
                  <a:lnTo>
                    <a:pt x="204" y="50"/>
                  </a:lnTo>
                  <a:lnTo>
                    <a:pt x="202" y="56"/>
                  </a:lnTo>
                  <a:lnTo>
                    <a:pt x="196" y="60"/>
                  </a:lnTo>
                  <a:lnTo>
                    <a:pt x="190" y="60"/>
                  </a:lnTo>
                  <a:lnTo>
                    <a:pt x="190" y="60"/>
                  </a:lnTo>
                  <a:lnTo>
                    <a:pt x="184" y="60"/>
                  </a:lnTo>
                  <a:lnTo>
                    <a:pt x="178" y="56"/>
                  </a:lnTo>
                  <a:lnTo>
                    <a:pt x="176" y="50"/>
                  </a:lnTo>
                  <a:lnTo>
                    <a:pt x="174" y="44"/>
                  </a:lnTo>
                  <a:lnTo>
                    <a:pt x="174" y="44"/>
                  </a:lnTo>
                  <a:close/>
                  <a:moveTo>
                    <a:pt x="220" y="44"/>
                  </a:moveTo>
                  <a:lnTo>
                    <a:pt x="220" y="44"/>
                  </a:lnTo>
                  <a:lnTo>
                    <a:pt x="222" y="38"/>
                  </a:lnTo>
                  <a:lnTo>
                    <a:pt x="226" y="34"/>
                  </a:lnTo>
                  <a:lnTo>
                    <a:pt x="230" y="30"/>
                  </a:lnTo>
                  <a:lnTo>
                    <a:pt x="236" y="28"/>
                  </a:lnTo>
                  <a:lnTo>
                    <a:pt x="236" y="28"/>
                  </a:lnTo>
                  <a:lnTo>
                    <a:pt x="242" y="30"/>
                  </a:lnTo>
                  <a:lnTo>
                    <a:pt x="248" y="34"/>
                  </a:lnTo>
                  <a:lnTo>
                    <a:pt x="252" y="38"/>
                  </a:lnTo>
                  <a:lnTo>
                    <a:pt x="252" y="44"/>
                  </a:lnTo>
                  <a:lnTo>
                    <a:pt x="252" y="44"/>
                  </a:lnTo>
                  <a:lnTo>
                    <a:pt x="252" y="50"/>
                  </a:lnTo>
                  <a:lnTo>
                    <a:pt x="248" y="56"/>
                  </a:lnTo>
                  <a:lnTo>
                    <a:pt x="242" y="60"/>
                  </a:lnTo>
                  <a:lnTo>
                    <a:pt x="236" y="60"/>
                  </a:lnTo>
                  <a:lnTo>
                    <a:pt x="236" y="60"/>
                  </a:lnTo>
                  <a:lnTo>
                    <a:pt x="230" y="60"/>
                  </a:lnTo>
                  <a:lnTo>
                    <a:pt x="226" y="56"/>
                  </a:lnTo>
                  <a:lnTo>
                    <a:pt x="222" y="50"/>
                  </a:lnTo>
                  <a:lnTo>
                    <a:pt x="220" y="44"/>
                  </a:lnTo>
                  <a:lnTo>
                    <a:pt x="220" y="44"/>
                  </a:lnTo>
                  <a:close/>
                  <a:moveTo>
                    <a:pt x="54" y="44"/>
                  </a:moveTo>
                  <a:lnTo>
                    <a:pt x="54" y="44"/>
                  </a:lnTo>
                  <a:lnTo>
                    <a:pt x="52" y="50"/>
                  </a:lnTo>
                  <a:lnTo>
                    <a:pt x="48" y="56"/>
                  </a:lnTo>
                  <a:lnTo>
                    <a:pt x="44" y="60"/>
                  </a:lnTo>
                  <a:lnTo>
                    <a:pt x="38" y="60"/>
                  </a:lnTo>
                  <a:lnTo>
                    <a:pt x="38" y="60"/>
                  </a:lnTo>
                  <a:lnTo>
                    <a:pt x="32" y="60"/>
                  </a:lnTo>
                  <a:lnTo>
                    <a:pt x="26" y="56"/>
                  </a:lnTo>
                  <a:lnTo>
                    <a:pt x="22" y="50"/>
                  </a:lnTo>
                  <a:lnTo>
                    <a:pt x="22" y="44"/>
                  </a:lnTo>
                  <a:lnTo>
                    <a:pt x="22" y="44"/>
                  </a:lnTo>
                  <a:lnTo>
                    <a:pt x="22" y="38"/>
                  </a:lnTo>
                  <a:lnTo>
                    <a:pt x="26" y="34"/>
                  </a:lnTo>
                  <a:lnTo>
                    <a:pt x="32" y="30"/>
                  </a:lnTo>
                  <a:lnTo>
                    <a:pt x="38" y="28"/>
                  </a:lnTo>
                  <a:lnTo>
                    <a:pt x="38" y="28"/>
                  </a:lnTo>
                  <a:lnTo>
                    <a:pt x="44" y="30"/>
                  </a:lnTo>
                  <a:lnTo>
                    <a:pt x="48" y="34"/>
                  </a:lnTo>
                  <a:lnTo>
                    <a:pt x="52" y="38"/>
                  </a:lnTo>
                  <a:lnTo>
                    <a:pt x="54" y="44"/>
                  </a:lnTo>
                  <a:lnTo>
                    <a:pt x="54" y="44"/>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87" name="1351910996"/>
            <p:cNvSpPr>
              <a:spLocks/>
            </p:cNvSpPr>
            <p:nvPr/>
          </p:nvSpPr>
          <p:spPr bwMode="auto">
            <a:xfrm>
              <a:off x="2991659" y="3968511"/>
              <a:ext cx="274101" cy="48814"/>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88" name="565199947"/>
            <p:cNvSpPr>
              <a:spLocks/>
            </p:cNvSpPr>
            <p:nvPr/>
          </p:nvSpPr>
          <p:spPr bwMode="auto">
            <a:xfrm>
              <a:off x="3024551" y="4014756"/>
              <a:ext cx="208316" cy="4110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89" name="418641705"/>
            <p:cNvSpPr>
              <a:spLocks/>
            </p:cNvSpPr>
            <p:nvPr/>
          </p:nvSpPr>
          <p:spPr bwMode="auto">
            <a:xfrm>
              <a:off x="3061098" y="4061000"/>
              <a:ext cx="138877" cy="38537"/>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sp>
          <p:nvSpPr>
            <p:cNvPr id="90" name="1536474969"/>
            <p:cNvSpPr>
              <a:spLocks noChangeArrowheads="1"/>
            </p:cNvSpPr>
            <p:nvPr/>
          </p:nvSpPr>
          <p:spPr bwMode="auto">
            <a:xfrm>
              <a:off x="3123227" y="4135506"/>
              <a:ext cx="14619" cy="46244"/>
            </a:xfrm>
            <a:prstGeom prst="rect">
              <a:avLst/>
            </a:prstGeom>
            <a:grpFill/>
            <a:ln w="9525">
              <a:noFill/>
              <a:miter lim="800000"/>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a:cs typeface="Arial" pitchFamily="34" charset="0"/>
                <a:sym typeface="Arial"/>
              </a:endParaRPr>
            </a:p>
          </p:txBody>
        </p:sp>
        <p:sp>
          <p:nvSpPr>
            <p:cNvPr id="91" name="570365236"/>
            <p:cNvSpPr>
              <a:spLocks/>
            </p:cNvSpPr>
            <p:nvPr/>
          </p:nvSpPr>
          <p:spPr bwMode="auto">
            <a:xfrm>
              <a:off x="3104954" y="4104676"/>
              <a:ext cx="51165" cy="35968"/>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grpFill/>
            <a:ln w="9525">
              <a:noFill/>
              <a:round/>
              <a:headEnd/>
              <a:tailEnd/>
            </a:ln>
          </p:spPr>
          <p:txBody>
            <a:bodyPr vert="horz" wrap="square" lIns="162635" tIns="81317" rIns="162635" bIns="81317" numCol="1" anchor="t" anchorCtr="0" compatLnSpc="1">
              <a:prstTxWarp prst="textNoShape">
                <a:avLst/>
              </a:prstTxWarp>
            </a:bodyPr>
            <a:lstStyle/>
            <a:p>
              <a:endParaRPr lang="en-US" altLang="zh-CN" sz="4269" dirty="0">
                <a:latin typeface="Arial" pitchFamily="34" charset="0"/>
                <a:ea typeface="微软雅黑" pitchFamily="34" charset="-122"/>
                <a:cs typeface="Arial" pitchFamily="34" charset="0"/>
              </a:endParaRPr>
            </a:p>
          </p:txBody>
        </p:sp>
      </p:grpSp>
    </p:spTree>
    <p:extLst>
      <p:ext uri="{BB962C8B-B14F-4D97-AF65-F5344CB8AC3E}">
        <p14:creationId xmlns:p14="http://schemas.microsoft.com/office/powerpoint/2010/main" val="4154570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矩形 561"/>
          <p:cNvSpPr/>
          <p:nvPr/>
        </p:nvSpPr>
        <p:spPr>
          <a:xfrm rot="5400000">
            <a:off x="2149819" y="3841784"/>
            <a:ext cx="180000" cy="504000"/>
          </a:xfrm>
          <a:prstGeom prst="rect">
            <a:avLst/>
          </a:prstGeom>
          <a:gradFill flip="none" rotWithShape="1">
            <a:gsLst>
              <a:gs pos="0">
                <a:srgbClr val="CE0B0F"/>
              </a:gs>
              <a:gs pos="100000">
                <a:srgbClr val="F1937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61" name="矩形 560"/>
          <p:cNvSpPr/>
          <p:nvPr/>
        </p:nvSpPr>
        <p:spPr>
          <a:xfrm rot="5400000">
            <a:off x="2424222" y="4336346"/>
            <a:ext cx="180000" cy="1080000"/>
          </a:xfrm>
          <a:prstGeom prst="rect">
            <a:avLst/>
          </a:prstGeom>
          <a:gradFill flip="none" rotWithShape="1">
            <a:gsLst>
              <a:gs pos="0">
                <a:srgbClr val="CE0B0F"/>
              </a:gs>
              <a:gs pos="100000">
                <a:srgbClr val="F1937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60" name="矩形 559"/>
          <p:cNvSpPr/>
          <p:nvPr/>
        </p:nvSpPr>
        <p:spPr>
          <a:xfrm rot="5400000">
            <a:off x="2696378" y="2571151"/>
            <a:ext cx="180000" cy="1620000"/>
          </a:xfrm>
          <a:prstGeom prst="rect">
            <a:avLst/>
          </a:prstGeom>
          <a:gradFill flip="none" rotWithShape="1">
            <a:gsLst>
              <a:gs pos="0">
                <a:srgbClr val="CE0B0F"/>
              </a:gs>
              <a:gs pos="100000">
                <a:srgbClr val="F1937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9" name="矩形 558"/>
          <p:cNvSpPr/>
          <p:nvPr/>
        </p:nvSpPr>
        <p:spPr>
          <a:xfrm rot="5400000">
            <a:off x="2857152" y="1707072"/>
            <a:ext cx="180000" cy="1908000"/>
          </a:xfrm>
          <a:prstGeom prst="rect">
            <a:avLst/>
          </a:prstGeom>
          <a:gradFill flip="none" rotWithShape="1">
            <a:gsLst>
              <a:gs pos="0">
                <a:srgbClr val="CE0B0F"/>
              </a:gs>
              <a:gs pos="100000">
                <a:srgbClr val="F1937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5" name="副标题 14"/>
          <p:cNvSpPr>
            <a:spLocks noGrp="1"/>
          </p:cNvSpPr>
          <p:nvPr>
            <p:ph type="subTitle" idx="1"/>
          </p:nvPr>
        </p:nvSpPr>
        <p:spPr/>
        <p:txBody>
          <a:bodyPr>
            <a:normAutofit/>
          </a:bodyPr>
          <a:lstStyle/>
          <a:p>
            <a:r>
              <a:rPr lang="zh-CN" altLang="en-US" b="1" dirty="0" smtClean="0"/>
              <a:t>精细管理：基于用户行为的安全管控，保障校园安全</a:t>
            </a:r>
            <a:endParaRPr lang="zh-CN" altLang="en-US" b="1" dirty="0"/>
          </a:p>
        </p:txBody>
      </p:sp>
      <p:sp>
        <p:nvSpPr>
          <p:cNvPr id="490" name="矩形 489"/>
          <p:cNvSpPr/>
          <p:nvPr/>
        </p:nvSpPr>
        <p:spPr bwMode="auto">
          <a:xfrm>
            <a:off x="1129035" y="5738640"/>
            <a:ext cx="10171672" cy="427458"/>
          </a:xfrm>
          <a:prstGeom prst="rect">
            <a:avLst/>
          </a:prstGeom>
          <a:no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0">
            <a:noAutofit/>
          </a:bodyPr>
          <a:lstStyle/>
          <a:p>
            <a:pPr eaLnBrk="0" fontAlgn="base" hangingPunct="0">
              <a:spcBef>
                <a:spcPct val="0"/>
              </a:spcBef>
              <a:spcAft>
                <a:spcPct val="0"/>
              </a:spcAft>
              <a:defRPr/>
            </a:pPr>
            <a:r>
              <a:rPr lang="zh-CN" altLang="en-US" sz="1600" dirty="0" smtClean="0">
                <a:solidFill>
                  <a:schemeClr val="bg1"/>
                </a:solidFill>
                <a:latin typeface="微软雅黑" pitchFamily="34" charset="-122"/>
                <a:ea typeface="微软雅黑" pitchFamily="34" charset="-122"/>
                <a:sym typeface="Arial"/>
              </a:rPr>
              <a:t>安全设备与敏捷交换机联动，实现基于用户行为的深度感知与防护，确保网络安全可控</a:t>
            </a:r>
          </a:p>
        </p:txBody>
      </p:sp>
      <p:sp>
        <p:nvSpPr>
          <p:cNvPr id="514" name="矩形 513"/>
          <p:cNvSpPr/>
          <p:nvPr/>
        </p:nvSpPr>
        <p:spPr bwMode="auto">
          <a:xfrm>
            <a:off x="1887527" y="1485578"/>
            <a:ext cx="2476138" cy="427458"/>
          </a:xfrm>
          <a:prstGeom prst="rect">
            <a:avLst/>
          </a:prstGeom>
          <a:no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0">
            <a:noAutofit/>
          </a:bodyPr>
          <a:lstStyle/>
          <a:p>
            <a:pPr algn="ctr" eaLnBrk="0" fontAlgn="base" hangingPunct="0">
              <a:spcBef>
                <a:spcPct val="0"/>
              </a:spcBef>
              <a:spcAft>
                <a:spcPct val="0"/>
              </a:spcAft>
              <a:defRPr/>
            </a:pPr>
            <a:r>
              <a:rPr lang="zh-CN" altLang="en-US" sz="2000" b="1" kern="0" dirty="0">
                <a:solidFill>
                  <a:srgbClr val="FF9933"/>
                </a:solidFill>
                <a:latin typeface="微软雅黑" pitchFamily="34" charset="-122"/>
                <a:ea typeface="微软雅黑" pitchFamily="34" charset="-122"/>
                <a:sym typeface="Arial"/>
              </a:rPr>
              <a:t>行为识别，业界</a:t>
            </a:r>
            <a:r>
              <a:rPr lang="en-US" altLang="zh-CN" sz="2000" b="1" kern="0" dirty="0">
                <a:solidFill>
                  <a:srgbClr val="FF9933"/>
                </a:solidFill>
                <a:latin typeface="微软雅黑" pitchFamily="34" charset="-122"/>
                <a:ea typeface="微软雅黑" pitchFamily="34" charset="-122"/>
                <a:sym typeface="Arial"/>
              </a:rPr>
              <a:t>No.1</a:t>
            </a:r>
            <a:endParaRPr lang="zh-CN" altLang="en-US" sz="2000" b="1" kern="0" dirty="0">
              <a:solidFill>
                <a:srgbClr val="FF9933"/>
              </a:solidFill>
              <a:latin typeface="微软雅黑" pitchFamily="34" charset="-122"/>
              <a:ea typeface="微软雅黑" pitchFamily="34" charset="-122"/>
              <a:sym typeface="Arial"/>
            </a:endParaRPr>
          </a:p>
        </p:txBody>
      </p:sp>
      <p:sp>
        <p:nvSpPr>
          <p:cNvPr id="298" name="TextBox 297"/>
          <p:cNvSpPr txBox="1"/>
          <p:nvPr/>
        </p:nvSpPr>
        <p:spPr>
          <a:xfrm>
            <a:off x="721679" y="2628542"/>
            <a:ext cx="1121706" cy="338554"/>
          </a:xfrm>
          <a:prstGeom prst="rect">
            <a:avLst/>
          </a:prstGeom>
          <a:noFill/>
        </p:spPr>
        <p:txBody>
          <a:bodyPr wrap="square" rtlCol="0">
            <a:spAutoFit/>
          </a:bodyPr>
          <a:lstStyle/>
          <a:p>
            <a:r>
              <a:rPr lang="en-US" altLang="zh-CN" sz="1600" b="1" dirty="0" smtClean="0">
                <a:solidFill>
                  <a:schemeClr val="bg1"/>
                </a:solidFill>
              </a:rPr>
              <a:t>Huawei</a:t>
            </a:r>
            <a:endParaRPr lang="zh-CN" altLang="en-US" sz="1600" b="1" dirty="0">
              <a:solidFill>
                <a:schemeClr val="bg1"/>
              </a:solidFill>
            </a:endParaRPr>
          </a:p>
        </p:txBody>
      </p:sp>
      <p:sp>
        <p:nvSpPr>
          <p:cNvPr id="307" name="TextBox 306"/>
          <p:cNvSpPr txBox="1"/>
          <p:nvPr/>
        </p:nvSpPr>
        <p:spPr>
          <a:xfrm>
            <a:off x="700782" y="4074655"/>
            <a:ext cx="1002219" cy="338554"/>
          </a:xfrm>
          <a:prstGeom prst="rect">
            <a:avLst/>
          </a:prstGeom>
          <a:noFill/>
        </p:spPr>
        <p:txBody>
          <a:bodyPr wrap="square" rtlCol="0">
            <a:spAutoFit/>
          </a:bodyPr>
          <a:lstStyle/>
          <a:p>
            <a:r>
              <a:rPr lang="en-US" altLang="zh-CN" sz="1600" b="1" dirty="0" smtClean="0">
                <a:solidFill>
                  <a:schemeClr val="bg1"/>
                </a:solidFill>
              </a:rPr>
              <a:t>Cisco</a:t>
            </a:r>
          </a:p>
        </p:txBody>
      </p:sp>
      <p:sp>
        <p:nvSpPr>
          <p:cNvPr id="318" name="TextBox 317"/>
          <p:cNvSpPr txBox="1"/>
          <p:nvPr/>
        </p:nvSpPr>
        <p:spPr>
          <a:xfrm>
            <a:off x="696987" y="3420630"/>
            <a:ext cx="1332000" cy="338554"/>
          </a:xfrm>
          <a:prstGeom prst="rect">
            <a:avLst/>
          </a:prstGeom>
          <a:noFill/>
        </p:spPr>
        <p:txBody>
          <a:bodyPr wrap="square" rtlCol="0">
            <a:spAutoFit/>
          </a:bodyPr>
          <a:lstStyle/>
          <a:p>
            <a:r>
              <a:rPr lang="en-US" altLang="zh-CN" sz="1600" b="1" dirty="0" smtClean="0">
                <a:solidFill>
                  <a:schemeClr val="bg1"/>
                </a:solidFill>
              </a:rPr>
              <a:t>CheckPoint</a:t>
            </a:r>
          </a:p>
        </p:txBody>
      </p:sp>
      <p:sp>
        <p:nvSpPr>
          <p:cNvPr id="466" name="TextBox 465"/>
          <p:cNvSpPr txBox="1"/>
          <p:nvPr/>
        </p:nvSpPr>
        <p:spPr>
          <a:xfrm>
            <a:off x="3145280" y="3255128"/>
            <a:ext cx="630204"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5000</a:t>
            </a:r>
            <a:endParaRPr lang="zh-CN" altLang="en-US" sz="1100" dirty="0">
              <a:solidFill>
                <a:schemeClr val="bg1"/>
              </a:solidFill>
              <a:latin typeface="微软雅黑" pitchFamily="34" charset="-122"/>
              <a:ea typeface="微软雅黑" pitchFamily="34" charset="-122"/>
            </a:endParaRPr>
          </a:p>
        </p:txBody>
      </p:sp>
      <p:sp>
        <p:nvSpPr>
          <p:cNvPr id="467" name="TextBox 466"/>
          <p:cNvSpPr txBox="1"/>
          <p:nvPr/>
        </p:nvSpPr>
        <p:spPr>
          <a:xfrm>
            <a:off x="3361304" y="2526308"/>
            <a:ext cx="554689"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6000</a:t>
            </a:r>
            <a:endParaRPr lang="zh-CN" altLang="en-US" sz="1100" dirty="0">
              <a:solidFill>
                <a:schemeClr val="bg1"/>
              </a:solidFill>
              <a:latin typeface="微软雅黑" pitchFamily="34" charset="-122"/>
              <a:ea typeface="微软雅黑" pitchFamily="34" charset="-122"/>
            </a:endParaRPr>
          </a:p>
        </p:txBody>
      </p:sp>
      <p:cxnSp>
        <p:nvCxnSpPr>
          <p:cNvPr id="468" name="直接连接符 467"/>
          <p:cNvCxnSpPr/>
          <p:nvPr/>
        </p:nvCxnSpPr>
        <p:spPr bwMode="auto">
          <a:xfrm>
            <a:off x="1972182" y="2543279"/>
            <a:ext cx="0" cy="2880000"/>
          </a:xfrm>
          <a:prstGeom prst="line">
            <a:avLst/>
          </a:prstGeom>
          <a:noFill/>
          <a:ln w="9525" cap="flat" cmpd="sng" algn="ctr">
            <a:solidFill>
              <a:schemeClr val="bg1">
                <a:lumMod val="9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2" name="TextBox 471"/>
          <p:cNvSpPr txBox="1"/>
          <p:nvPr/>
        </p:nvSpPr>
        <p:spPr>
          <a:xfrm>
            <a:off x="2485907" y="2751129"/>
            <a:ext cx="864903"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450</a:t>
            </a:r>
            <a:endParaRPr lang="zh-CN" altLang="en-US" sz="1100" dirty="0">
              <a:solidFill>
                <a:schemeClr val="bg1"/>
              </a:solidFill>
              <a:latin typeface="微软雅黑" pitchFamily="34" charset="-122"/>
              <a:ea typeface="微软雅黑" pitchFamily="34" charset="-122"/>
            </a:endParaRPr>
          </a:p>
        </p:txBody>
      </p:sp>
      <p:sp>
        <p:nvSpPr>
          <p:cNvPr id="473" name="矩形 472"/>
          <p:cNvSpPr/>
          <p:nvPr/>
        </p:nvSpPr>
        <p:spPr bwMode="auto">
          <a:xfrm>
            <a:off x="1979337" y="2974444"/>
            <a:ext cx="519162" cy="180000"/>
          </a:xfrm>
          <a:prstGeom prst="rect">
            <a:avLst/>
          </a:prstGeom>
          <a:gradFill flip="none" rotWithShape="1">
            <a:gsLst>
              <a:gs pos="0">
                <a:schemeClr val="accent1">
                  <a:lumMod val="75000"/>
                  <a:alpha val="71000"/>
                </a:schemeClr>
              </a:gs>
              <a:gs pos="100000">
                <a:schemeClr val="accent1">
                  <a:lumMod val="40000"/>
                  <a:lumOff val="60000"/>
                  <a:alpha val="56000"/>
                </a:schemeClr>
              </a:gs>
            </a:gsLst>
            <a:path path="circle">
              <a:fillToRect t="100000" r="100000"/>
            </a:path>
            <a:tileRect l="-100000" b="-100000"/>
          </a:gradFill>
          <a:ln w="12700">
            <a:noFill/>
            <a:prstDash val="solid"/>
          </a:ln>
          <a:effectLst/>
          <a:extLst/>
        </p:spPr>
        <p:txBody>
          <a:bodyPr rtlCol="0" anchor="ctr"/>
          <a:lstStyle/>
          <a:p>
            <a:pPr algn="ctr" fontAlgn="auto">
              <a:spcBef>
                <a:spcPts val="0"/>
              </a:spcBef>
              <a:spcAft>
                <a:spcPts val="0"/>
              </a:spcAft>
              <a:buClr>
                <a:srgbClr val="CC9900"/>
              </a:buClr>
              <a:buFont typeface="Wingdings" pitchFamily="2" charset="2"/>
              <a:buChar char="n"/>
            </a:pPr>
            <a:endParaRPr lang="zh-CN" altLang="en-US" kern="0" dirty="0">
              <a:solidFill>
                <a:schemeClr val="bg1"/>
              </a:solidFill>
              <a:latin typeface="Arial" pitchFamily="34" charset="0"/>
              <a:cs typeface="Arial" pitchFamily="34" charset="0"/>
            </a:endParaRPr>
          </a:p>
        </p:txBody>
      </p:sp>
      <p:sp>
        <p:nvSpPr>
          <p:cNvPr id="474" name="TextBox 473"/>
          <p:cNvSpPr txBox="1"/>
          <p:nvPr/>
        </p:nvSpPr>
        <p:spPr>
          <a:xfrm>
            <a:off x="2479707" y="2957571"/>
            <a:ext cx="864903"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422</a:t>
            </a:r>
            <a:endParaRPr lang="zh-CN" altLang="en-US" sz="1100" dirty="0">
              <a:solidFill>
                <a:schemeClr val="bg1"/>
              </a:solidFill>
              <a:latin typeface="微软雅黑" pitchFamily="34" charset="-122"/>
              <a:ea typeface="微软雅黑" pitchFamily="34" charset="-122"/>
            </a:endParaRPr>
          </a:p>
        </p:txBody>
      </p:sp>
      <p:sp>
        <p:nvSpPr>
          <p:cNvPr id="476" name="矩形 475"/>
          <p:cNvSpPr/>
          <p:nvPr/>
        </p:nvSpPr>
        <p:spPr bwMode="auto">
          <a:xfrm>
            <a:off x="1979337" y="3691450"/>
            <a:ext cx="211839" cy="180000"/>
          </a:xfrm>
          <a:prstGeom prst="rect">
            <a:avLst/>
          </a:prstGeom>
          <a:gradFill flip="none" rotWithShape="1">
            <a:gsLst>
              <a:gs pos="0">
                <a:schemeClr val="accent1">
                  <a:lumMod val="75000"/>
                  <a:alpha val="71000"/>
                </a:schemeClr>
              </a:gs>
              <a:gs pos="100000">
                <a:schemeClr val="accent1">
                  <a:lumMod val="40000"/>
                  <a:lumOff val="60000"/>
                  <a:alpha val="56000"/>
                </a:schemeClr>
              </a:gs>
            </a:gsLst>
            <a:path path="circle">
              <a:fillToRect t="100000" r="100000"/>
            </a:path>
            <a:tileRect l="-100000" b="-100000"/>
          </a:gradFill>
          <a:ln w="12700">
            <a:noFill/>
            <a:prstDash val="solid"/>
          </a:ln>
          <a:effectLst/>
          <a:extLst/>
        </p:spPr>
        <p:txBody>
          <a:bodyPr rtlCol="0" anchor="ctr"/>
          <a:lstStyle/>
          <a:p>
            <a:pPr algn="ctr" fontAlgn="auto">
              <a:spcBef>
                <a:spcPts val="0"/>
              </a:spcBef>
              <a:spcAft>
                <a:spcPts val="0"/>
              </a:spcAft>
              <a:buClr>
                <a:srgbClr val="CC9900"/>
              </a:buClr>
              <a:buFont typeface="Wingdings" pitchFamily="2" charset="2"/>
              <a:buChar char="n"/>
            </a:pPr>
            <a:endParaRPr lang="zh-CN" altLang="en-US" kern="0" dirty="0">
              <a:solidFill>
                <a:schemeClr val="bg1"/>
              </a:solidFill>
              <a:latin typeface="Arial" pitchFamily="34" charset="0"/>
              <a:cs typeface="Arial" pitchFamily="34" charset="0"/>
            </a:endParaRPr>
          </a:p>
        </p:txBody>
      </p:sp>
      <p:sp>
        <p:nvSpPr>
          <p:cNvPr id="478" name="TextBox 477"/>
          <p:cNvSpPr txBox="1"/>
          <p:nvPr/>
        </p:nvSpPr>
        <p:spPr>
          <a:xfrm>
            <a:off x="2280377" y="3455277"/>
            <a:ext cx="864903"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321</a:t>
            </a:r>
            <a:endParaRPr lang="zh-CN" altLang="en-US" sz="1100" dirty="0">
              <a:solidFill>
                <a:schemeClr val="bg1"/>
              </a:solidFill>
              <a:latin typeface="微软雅黑" pitchFamily="34" charset="-122"/>
              <a:ea typeface="微软雅黑" pitchFamily="34" charset="-122"/>
            </a:endParaRPr>
          </a:p>
        </p:txBody>
      </p:sp>
      <p:sp>
        <p:nvSpPr>
          <p:cNvPr id="479" name="TextBox 478"/>
          <p:cNvSpPr txBox="1"/>
          <p:nvPr/>
        </p:nvSpPr>
        <p:spPr>
          <a:xfrm>
            <a:off x="2137168" y="3662798"/>
            <a:ext cx="864903"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183</a:t>
            </a:r>
            <a:endParaRPr lang="zh-CN" altLang="en-US" sz="1100" dirty="0">
              <a:solidFill>
                <a:schemeClr val="bg1"/>
              </a:solidFill>
              <a:latin typeface="微软雅黑" pitchFamily="34" charset="-122"/>
              <a:ea typeface="微软雅黑" pitchFamily="34" charset="-122"/>
            </a:endParaRPr>
          </a:p>
        </p:txBody>
      </p:sp>
      <p:grpSp>
        <p:nvGrpSpPr>
          <p:cNvPr id="9" name="组合 552"/>
          <p:cNvGrpSpPr/>
          <p:nvPr/>
        </p:nvGrpSpPr>
        <p:grpSpPr>
          <a:xfrm>
            <a:off x="1984264" y="3941878"/>
            <a:ext cx="551718" cy="699316"/>
            <a:chOff x="2632315" y="3738590"/>
            <a:chExt cx="551718" cy="699316"/>
          </a:xfrm>
        </p:grpSpPr>
        <p:sp>
          <p:nvSpPr>
            <p:cNvPr id="482" name="矩形 481"/>
            <p:cNvSpPr/>
            <p:nvPr/>
          </p:nvSpPr>
          <p:spPr bwMode="auto">
            <a:xfrm>
              <a:off x="2645186" y="4221882"/>
              <a:ext cx="45719" cy="180000"/>
            </a:xfrm>
            <a:prstGeom prst="rect">
              <a:avLst/>
            </a:prstGeom>
            <a:gradFill flip="none" rotWithShape="1">
              <a:gsLst>
                <a:gs pos="0">
                  <a:schemeClr val="accent1">
                    <a:lumMod val="75000"/>
                    <a:alpha val="71000"/>
                  </a:schemeClr>
                </a:gs>
                <a:gs pos="100000">
                  <a:schemeClr val="accent1">
                    <a:lumMod val="40000"/>
                    <a:lumOff val="60000"/>
                    <a:alpha val="56000"/>
                  </a:schemeClr>
                </a:gs>
              </a:gsLst>
              <a:path path="circle">
                <a:fillToRect t="100000" r="100000"/>
              </a:path>
              <a:tileRect l="-100000" b="-100000"/>
            </a:gradFill>
            <a:ln w="12700">
              <a:noFill/>
              <a:prstDash val="solid"/>
            </a:ln>
            <a:effectLst/>
            <a:extLst/>
          </p:spPr>
          <p:txBody>
            <a:bodyPr rtlCol="0" anchor="ctr"/>
            <a:lstStyle/>
            <a:p>
              <a:pPr algn="ctr" fontAlgn="auto">
                <a:spcBef>
                  <a:spcPts val="0"/>
                </a:spcBef>
                <a:spcAft>
                  <a:spcPts val="0"/>
                </a:spcAft>
                <a:buClr>
                  <a:srgbClr val="CC9900"/>
                </a:buClr>
                <a:buFont typeface="Wingdings" pitchFamily="2" charset="2"/>
                <a:buChar char="n"/>
              </a:pPr>
              <a:endParaRPr lang="zh-CN" altLang="en-US" kern="0" dirty="0">
                <a:solidFill>
                  <a:schemeClr val="bg1"/>
                </a:solidFill>
                <a:latin typeface="Arial" pitchFamily="34" charset="0"/>
                <a:cs typeface="Arial" pitchFamily="34" charset="0"/>
              </a:endParaRPr>
            </a:p>
          </p:txBody>
        </p:sp>
        <p:sp>
          <p:nvSpPr>
            <p:cNvPr id="483" name="TextBox 482"/>
            <p:cNvSpPr txBox="1"/>
            <p:nvPr/>
          </p:nvSpPr>
          <p:spPr>
            <a:xfrm>
              <a:off x="2632315" y="3975244"/>
              <a:ext cx="432676"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75</a:t>
              </a:r>
              <a:endParaRPr lang="zh-CN" altLang="en-US" sz="1100" dirty="0">
                <a:solidFill>
                  <a:schemeClr val="bg1"/>
                </a:solidFill>
                <a:latin typeface="微软雅黑" pitchFamily="34" charset="-122"/>
                <a:ea typeface="微软雅黑" pitchFamily="34" charset="-122"/>
              </a:endParaRPr>
            </a:p>
          </p:txBody>
        </p:sp>
        <p:sp>
          <p:nvSpPr>
            <p:cNvPr id="484" name="TextBox 483"/>
            <p:cNvSpPr txBox="1"/>
            <p:nvPr/>
          </p:nvSpPr>
          <p:spPr>
            <a:xfrm>
              <a:off x="2634375" y="4176296"/>
              <a:ext cx="438876"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62</a:t>
              </a:r>
              <a:endParaRPr lang="zh-CN" altLang="en-US" sz="1100" dirty="0">
                <a:solidFill>
                  <a:schemeClr val="bg1"/>
                </a:solidFill>
                <a:latin typeface="微软雅黑" pitchFamily="34" charset="-122"/>
                <a:ea typeface="微软雅黑" pitchFamily="34" charset="-122"/>
              </a:endParaRPr>
            </a:p>
          </p:txBody>
        </p:sp>
        <p:sp>
          <p:nvSpPr>
            <p:cNvPr id="332" name="TextBox 331"/>
            <p:cNvSpPr txBox="1"/>
            <p:nvPr/>
          </p:nvSpPr>
          <p:spPr>
            <a:xfrm>
              <a:off x="2641203" y="3738590"/>
              <a:ext cx="542830"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1181</a:t>
              </a:r>
              <a:endParaRPr lang="zh-CN" altLang="en-US" sz="1100" dirty="0">
                <a:solidFill>
                  <a:schemeClr val="bg1"/>
                </a:solidFill>
                <a:latin typeface="微软雅黑" pitchFamily="34" charset="-122"/>
                <a:ea typeface="微软雅黑" pitchFamily="34" charset="-122"/>
              </a:endParaRPr>
            </a:p>
          </p:txBody>
        </p:sp>
      </p:grpSp>
      <p:cxnSp>
        <p:nvCxnSpPr>
          <p:cNvPr id="504" name="直接连接符 503"/>
          <p:cNvCxnSpPr/>
          <p:nvPr/>
        </p:nvCxnSpPr>
        <p:spPr bwMode="auto">
          <a:xfrm>
            <a:off x="1309387" y="3221220"/>
            <a:ext cx="4320000" cy="0"/>
          </a:xfrm>
          <a:prstGeom prst="line">
            <a:avLst/>
          </a:prstGeom>
          <a:noFill/>
          <a:ln w="12700" cap="flat" cmpd="sng" algn="ctr">
            <a:solidFill>
              <a:schemeClr val="bg1">
                <a:lumMod val="95000"/>
              </a:schemeClr>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5" name="直接连接符 504"/>
          <p:cNvCxnSpPr/>
          <p:nvPr/>
        </p:nvCxnSpPr>
        <p:spPr bwMode="auto">
          <a:xfrm>
            <a:off x="1309387" y="3940164"/>
            <a:ext cx="4320000" cy="0"/>
          </a:xfrm>
          <a:prstGeom prst="line">
            <a:avLst/>
          </a:prstGeom>
          <a:noFill/>
          <a:ln w="12700" cap="flat" cmpd="sng" algn="ctr">
            <a:solidFill>
              <a:schemeClr val="bg1">
                <a:lumMod val="95000"/>
              </a:schemeClr>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7" name="矩形 506"/>
          <p:cNvSpPr/>
          <p:nvPr/>
        </p:nvSpPr>
        <p:spPr>
          <a:xfrm>
            <a:off x="3939099" y="2799912"/>
            <a:ext cx="441146" cy="400110"/>
          </a:xfrm>
          <a:prstGeom prst="rect">
            <a:avLst/>
          </a:prstGeom>
        </p:spPr>
        <p:txBody>
          <a:bodyPr wrap="none">
            <a:spAutoFit/>
          </a:bodyPr>
          <a:lstStyle/>
          <a:p>
            <a:pPr fontAlgn="auto">
              <a:spcBef>
                <a:spcPts val="0"/>
              </a:spcBef>
              <a:spcAft>
                <a:spcPts val="0"/>
              </a:spcAft>
              <a:defRPr/>
            </a:pPr>
            <a:r>
              <a:rPr lang="zh-CN" altLang="en-US" sz="2000" dirty="0">
                <a:solidFill>
                  <a:srgbClr val="FFC000"/>
                </a:solidFill>
                <a:ea typeface="MS Mincho"/>
              </a:rPr>
              <a:t>✔</a:t>
            </a:r>
            <a:endParaRPr lang="zh-CN" altLang="en-US" sz="2000" dirty="0">
              <a:solidFill>
                <a:srgbClr val="FFC000"/>
              </a:solidFill>
            </a:endParaRPr>
          </a:p>
        </p:txBody>
      </p:sp>
      <p:sp>
        <p:nvSpPr>
          <p:cNvPr id="508" name="矩形 507"/>
          <p:cNvSpPr/>
          <p:nvPr/>
        </p:nvSpPr>
        <p:spPr>
          <a:xfrm>
            <a:off x="4524155" y="2799912"/>
            <a:ext cx="441146" cy="400110"/>
          </a:xfrm>
          <a:prstGeom prst="rect">
            <a:avLst/>
          </a:prstGeom>
        </p:spPr>
        <p:txBody>
          <a:bodyPr wrap="none">
            <a:spAutoFit/>
          </a:bodyPr>
          <a:lstStyle/>
          <a:p>
            <a:pPr fontAlgn="auto">
              <a:spcBef>
                <a:spcPts val="0"/>
              </a:spcBef>
              <a:spcAft>
                <a:spcPts val="0"/>
              </a:spcAft>
              <a:defRPr/>
            </a:pPr>
            <a:r>
              <a:rPr lang="zh-CN" altLang="en-US" sz="2000" dirty="0">
                <a:solidFill>
                  <a:srgbClr val="FFC000"/>
                </a:solidFill>
                <a:ea typeface="MS Mincho"/>
              </a:rPr>
              <a:t>✔</a:t>
            </a:r>
            <a:endParaRPr lang="zh-CN" altLang="en-US" sz="2000" dirty="0">
              <a:solidFill>
                <a:srgbClr val="FFC000"/>
              </a:solidFill>
            </a:endParaRPr>
          </a:p>
        </p:txBody>
      </p:sp>
      <p:sp>
        <p:nvSpPr>
          <p:cNvPr id="509" name="矩形 508"/>
          <p:cNvSpPr/>
          <p:nvPr/>
        </p:nvSpPr>
        <p:spPr>
          <a:xfrm>
            <a:off x="5089106" y="2799912"/>
            <a:ext cx="441146" cy="400110"/>
          </a:xfrm>
          <a:prstGeom prst="rect">
            <a:avLst/>
          </a:prstGeom>
        </p:spPr>
        <p:txBody>
          <a:bodyPr wrap="none">
            <a:spAutoFit/>
          </a:bodyPr>
          <a:lstStyle/>
          <a:p>
            <a:pPr fontAlgn="auto">
              <a:spcBef>
                <a:spcPts val="0"/>
              </a:spcBef>
              <a:spcAft>
                <a:spcPts val="0"/>
              </a:spcAft>
              <a:defRPr/>
            </a:pPr>
            <a:r>
              <a:rPr lang="zh-CN" altLang="en-US" sz="2000" dirty="0">
                <a:solidFill>
                  <a:srgbClr val="FFC000"/>
                </a:solidFill>
                <a:ea typeface="MS Mincho"/>
              </a:rPr>
              <a:t>✔</a:t>
            </a:r>
            <a:endParaRPr lang="zh-CN" altLang="en-US" sz="2000" dirty="0">
              <a:solidFill>
                <a:srgbClr val="FFC000"/>
              </a:solidFill>
            </a:endParaRPr>
          </a:p>
        </p:txBody>
      </p:sp>
      <p:sp>
        <p:nvSpPr>
          <p:cNvPr id="510" name="矩形 509"/>
          <p:cNvSpPr/>
          <p:nvPr/>
        </p:nvSpPr>
        <p:spPr>
          <a:xfrm>
            <a:off x="3954406" y="3359074"/>
            <a:ext cx="441146" cy="400110"/>
          </a:xfrm>
          <a:prstGeom prst="rect">
            <a:avLst/>
          </a:prstGeom>
        </p:spPr>
        <p:txBody>
          <a:bodyPr wrap="none">
            <a:spAutoFit/>
          </a:bodyPr>
          <a:lstStyle/>
          <a:p>
            <a:r>
              <a:rPr lang="zh-CN" altLang="en-US" sz="2000" dirty="0">
                <a:solidFill>
                  <a:schemeClr val="bg1"/>
                </a:solidFill>
                <a:ea typeface="MS Mincho"/>
              </a:rPr>
              <a:t>✘</a:t>
            </a:r>
            <a:endParaRPr lang="zh-CN" altLang="en-US" sz="2000" dirty="0">
              <a:solidFill>
                <a:schemeClr val="bg1"/>
              </a:solidFill>
            </a:endParaRPr>
          </a:p>
        </p:txBody>
      </p:sp>
      <p:sp>
        <p:nvSpPr>
          <p:cNvPr id="517" name="TextBox 516"/>
          <p:cNvSpPr txBox="1"/>
          <p:nvPr/>
        </p:nvSpPr>
        <p:spPr>
          <a:xfrm>
            <a:off x="4456433" y="2307322"/>
            <a:ext cx="750124" cy="261610"/>
          </a:xfrm>
          <a:prstGeom prst="rect">
            <a:avLst/>
          </a:prstGeom>
          <a:noFill/>
        </p:spPr>
        <p:txBody>
          <a:bodyPr wrap="square" rtlCol="0">
            <a:spAutoFit/>
          </a:bodyPr>
          <a:lstStyle/>
          <a:p>
            <a:r>
              <a:rPr lang="en-US" altLang="zh-CN" sz="1100" dirty="0" err="1" smtClean="0">
                <a:solidFill>
                  <a:schemeClr val="bg1"/>
                </a:solidFill>
                <a:latin typeface="微软雅黑" pitchFamily="34" charset="-122"/>
                <a:ea typeface="微软雅黑" pitchFamily="34" charset="-122"/>
              </a:rPr>
              <a:t>Freenet</a:t>
            </a:r>
            <a:endParaRPr lang="zh-CN" altLang="en-US" sz="1100" dirty="0">
              <a:solidFill>
                <a:schemeClr val="bg1"/>
              </a:solidFill>
              <a:latin typeface="微软雅黑" pitchFamily="34" charset="-122"/>
              <a:ea typeface="微软雅黑" pitchFamily="34" charset="-122"/>
            </a:endParaRPr>
          </a:p>
        </p:txBody>
      </p:sp>
      <p:pic>
        <p:nvPicPr>
          <p:cNvPr id="518" name="Picture 2" descr="C:\Users\z39846.CHINA\Desktop\NGFW上市\图片资源\MSN.png"/>
          <p:cNvPicPr>
            <a:picLocks noChangeAspect="1" noChangeArrowheads="1"/>
          </p:cNvPicPr>
          <p:nvPr/>
        </p:nvPicPr>
        <p:blipFill>
          <a:blip r:embed="rId4" cstate="print">
            <a:grayscl/>
            <a:lum bright="20000"/>
            <a:extLst>
              <a:ext uri="{28A0092B-C50C-407E-A947-70E740481C1C}">
                <a14:useLocalDpi xmlns:a14="http://schemas.microsoft.com/office/drawing/2010/main" val="0"/>
              </a:ext>
            </a:extLst>
          </a:blip>
          <a:srcRect/>
          <a:stretch>
            <a:fillRect/>
          </a:stretch>
        </p:blipFill>
        <p:spPr bwMode="auto">
          <a:xfrm>
            <a:off x="5089158" y="2026026"/>
            <a:ext cx="632766" cy="252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19" name="矩形 518"/>
          <p:cNvSpPr/>
          <p:nvPr/>
        </p:nvSpPr>
        <p:spPr>
          <a:xfrm>
            <a:off x="4524155" y="3335734"/>
            <a:ext cx="441146" cy="400110"/>
          </a:xfrm>
          <a:prstGeom prst="rect">
            <a:avLst/>
          </a:prstGeom>
        </p:spPr>
        <p:txBody>
          <a:bodyPr wrap="none">
            <a:spAutoFit/>
          </a:bodyPr>
          <a:lstStyle/>
          <a:p>
            <a:r>
              <a:rPr lang="zh-CN" altLang="en-US" sz="2000" dirty="0">
                <a:solidFill>
                  <a:schemeClr val="bg1"/>
                </a:solidFill>
                <a:ea typeface="MS Mincho"/>
              </a:rPr>
              <a:t>✘</a:t>
            </a:r>
            <a:endParaRPr lang="zh-CN" altLang="en-US" sz="2000" dirty="0">
              <a:solidFill>
                <a:schemeClr val="bg1"/>
              </a:solidFill>
            </a:endParaRPr>
          </a:p>
        </p:txBody>
      </p:sp>
      <p:sp>
        <p:nvSpPr>
          <p:cNvPr id="520" name="矩形 519"/>
          <p:cNvSpPr/>
          <p:nvPr/>
        </p:nvSpPr>
        <p:spPr>
          <a:xfrm>
            <a:off x="5089106" y="3335734"/>
            <a:ext cx="441146" cy="400110"/>
          </a:xfrm>
          <a:prstGeom prst="rect">
            <a:avLst/>
          </a:prstGeom>
        </p:spPr>
        <p:txBody>
          <a:bodyPr wrap="none">
            <a:spAutoFit/>
          </a:bodyPr>
          <a:lstStyle/>
          <a:p>
            <a:r>
              <a:rPr lang="zh-CN" altLang="en-US" sz="2000" dirty="0">
                <a:solidFill>
                  <a:schemeClr val="bg1"/>
                </a:solidFill>
                <a:ea typeface="MS Mincho"/>
              </a:rPr>
              <a:t>✘</a:t>
            </a:r>
            <a:endParaRPr lang="zh-CN" altLang="en-US" sz="2000" dirty="0">
              <a:solidFill>
                <a:schemeClr val="bg1"/>
              </a:solidFill>
            </a:endParaRPr>
          </a:p>
        </p:txBody>
      </p:sp>
      <p:sp>
        <p:nvSpPr>
          <p:cNvPr id="521" name="矩形 520"/>
          <p:cNvSpPr/>
          <p:nvPr/>
        </p:nvSpPr>
        <p:spPr>
          <a:xfrm>
            <a:off x="4524155" y="4110955"/>
            <a:ext cx="441146" cy="400110"/>
          </a:xfrm>
          <a:prstGeom prst="rect">
            <a:avLst/>
          </a:prstGeom>
        </p:spPr>
        <p:txBody>
          <a:bodyPr wrap="none">
            <a:spAutoFit/>
          </a:bodyPr>
          <a:lstStyle/>
          <a:p>
            <a:pPr fontAlgn="auto">
              <a:spcBef>
                <a:spcPts val="0"/>
              </a:spcBef>
              <a:spcAft>
                <a:spcPts val="0"/>
              </a:spcAft>
              <a:defRPr/>
            </a:pPr>
            <a:r>
              <a:rPr lang="zh-CN" altLang="en-US" sz="2000" dirty="0">
                <a:solidFill>
                  <a:srgbClr val="FFC000"/>
                </a:solidFill>
                <a:ea typeface="MS Mincho"/>
              </a:rPr>
              <a:t>✔</a:t>
            </a:r>
            <a:endParaRPr lang="zh-CN" altLang="en-US" sz="2000" dirty="0">
              <a:solidFill>
                <a:srgbClr val="FFC000"/>
              </a:solidFill>
            </a:endParaRPr>
          </a:p>
        </p:txBody>
      </p:sp>
      <p:sp>
        <p:nvSpPr>
          <p:cNvPr id="523" name="矩形 522"/>
          <p:cNvSpPr/>
          <p:nvPr/>
        </p:nvSpPr>
        <p:spPr>
          <a:xfrm>
            <a:off x="5089106" y="4119224"/>
            <a:ext cx="441146" cy="400110"/>
          </a:xfrm>
          <a:prstGeom prst="rect">
            <a:avLst/>
          </a:prstGeom>
        </p:spPr>
        <p:txBody>
          <a:bodyPr wrap="none">
            <a:spAutoFit/>
          </a:bodyPr>
          <a:lstStyle/>
          <a:p>
            <a:r>
              <a:rPr lang="zh-CN" altLang="en-US" sz="2000" dirty="0">
                <a:solidFill>
                  <a:schemeClr val="bg1"/>
                </a:solidFill>
                <a:ea typeface="MS Mincho"/>
              </a:rPr>
              <a:t>✘</a:t>
            </a:r>
            <a:endParaRPr lang="zh-CN" altLang="en-US" sz="2000" dirty="0">
              <a:solidFill>
                <a:schemeClr val="bg1"/>
              </a:solidFill>
            </a:endParaRPr>
          </a:p>
        </p:txBody>
      </p:sp>
      <p:sp>
        <p:nvSpPr>
          <p:cNvPr id="524" name="矩形 523"/>
          <p:cNvSpPr/>
          <p:nvPr/>
        </p:nvSpPr>
        <p:spPr>
          <a:xfrm>
            <a:off x="3954406" y="4110955"/>
            <a:ext cx="441146" cy="400110"/>
          </a:xfrm>
          <a:prstGeom prst="rect">
            <a:avLst/>
          </a:prstGeom>
        </p:spPr>
        <p:txBody>
          <a:bodyPr wrap="none">
            <a:spAutoFit/>
          </a:bodyPr>
          <a:lstStyle/>
          <a:p>
            <a:pPr fontAlgn="auto">
              <a:spcBef>
                <a:spcPts val="0"/>
              </a:spcBef>
              <a:spcAft>
                <a:spcPts val="0"/>
              </a:spcAft>
              <a:defRPr/>
            </a:pPr>
            <a:r>
              <a:rPr lang="zh-CN" altLang="en-US" sz="2000" dirty="0">
                <a:solidFill>
                  <a:srgbClr val="FFC000"/>
                </a:solidFill>
                <a:ea typeface="MS Mincho"/>
              </a:rPr>
              <a:t>✔</a:t>
            </a:r>
            <a:endParaRPr lang="zh-CN" altLang="en-US" sz="2000" dirty="0">
              <a:solidFill>
                <a:srgbClr val="FFC000"/>
              </a:solidFill>
            </a:endParaRPr>
          </a:p>
        </p:txBody>
      </p:sp>
      <p:sp>
        <p:nvSpPr>
          <p:cNvPr id="525" name="TextBox 524"/>
          <p:cNvSpPr txBox="1"/>
          <p:nvPr/>
        </p:nvSpPr>
        <p:spPr>
          <a:xfrm>
            <a:off x="5059114" y="2208142"/>
            <a:ext cx="750124" cy="230832"/>
          </a:xfrm>
          <a:prstGeom prst="rect">
            <a:avLst/>
          </a:prstGeom>
          <a:noFill/>
        </p:spPr>
        <p:txBody>
          <a:bodyPr wrap="square" rtlCol="0">
            <a:spAutoFit/>
          </a:bodyPr>
          <a:lstStyle/>
          <a:p>
            <a:r>
              <a:rPr lang="en-US" altLang="zh-CN" sz="900" b="1" i="1" dirty="0" smtClean="0">
                <a:solidFill>
                  <a:schemeClr val="bg1">
                    <a:lumMod val="75000"/>
                  </a:schemeClr>
                </a:solidFill>
                <a:latin typeface="Arial Rounded MT Bold" pitchFamily="34" charset="0"/>
                <a:ea typeface="微软雅黑" pitchFamily="34" charset="-122"/>
              </a:rPr>
              <a:t>Games</a:t>
            </a:r>
            <a:endParaRPr lang="zh-CN" altLang="en-US" sz="900" b="1" i="1" dirty="0">
              <a:solidFill>
                <a:schemeClr val="bg1">
                  <a:lumMod val="75000"/>
                </a:schemeClr>
              </a:solidFill>
              <a:latin typeface="Arial Rounded MT Bold" pitchFamily="34" charset="0"/>
              <a:ea typeface="微软雅黑" pitchFamily="34" charset="-122"/>
            </a:endParaRPr>
          </a:p>
        </p:txBody>
      </p:sp>
      <p:sp>
        <p:nvSpPr>
          <p:cNvPr id="526" name="TextBox 525"/>
          <p:cNvSpPr txBox="1"/>
          <p:nvPr/>
        </p:nvSpPr>
        <p:spPr>
          <a:xfrm>
            <a:off x="3757179" y="2319500"/>
            <a:ext cx="883816" cy="261610"/>
          </a:xfrm>
          <a:prstGeom prst="rect">
            <a:avLst/>
          </a:prstGeom>
          <a:noFill/>
        </p:spPr>
        <p:txBody>
          <a:bodyPr wrap="square" rtlCol="0">
            <a:spAutoFit/>
          </a:bodyPr>
          <a:lstStyle/>
          <a:p>
            <a:pPr algn="ctr">
              <a:buNone/>
            </a:pPr>
            <a:r>
              <a:rPr lang="en-US" altLang="zh-CN" sz="1100" dirty="0" smtClean="0">
                <a:solidFill>
                  <a:schemeClr val="bg1"/>
                </a:solidFill>
                <a:latin typeface="微软雅黑" pitchFamily="34" charset="-122"/>
                <a:ea typeface="微软雅黑" pitchFamily="34" charset="-122"/>
                <a:cs typeface="Arial" pitchFamily="34" charset="0"/>
              </a:rPr>
              <a:t>Half-life</a:t>
            </a:r>
            <a:endParaRPr lang="en-US" altLang="zh-CN" sz="1100" b="0" i="0" dirty="0">
              <a:solidFill>
                <a:schemeClr val="bg1"/>
              </a:solidFill>
              <a:latin typeface="微软雅黑" pitchFamily="34" charset="-122"/>
              <a:ea typeface="微软雅黑" pitchFamily="34" charset="-122"/>
              <a:cs typeface="Arial" pitchFamily="34" charset="0"/>
            </a:endParaRPr>
          </a:p>
        </p:txBody>
      </p:sp>
      <p:pic>
        <p:nvPicPr>
          <p:cNvPr id="527" name="Picture 3"/>
          <p:cNvPicPr>
            <a:picLocks noChangeAspect="1" noChangeArrowheads="1"/>
          </p:cNvPicPr>
          <p:nvPr/>
        </p:nvPicPr>
        <p:blipFill>
          <a:blip r:embed="rId5" cstate="print">
            <a:grayscl/>
            <a:lum bright="20000"/>
            <a:extLst>
              <a:ext uri="{28A0092B-C50C-407E-A947-70E740481C1C}">
                <a14:useLocalDpi xmlns:a14="http://schemas.microsoft.com/office/drawing/2010/main" val="0"/>
              </a:ext>
            </a:extLst>
          </a:blip>
          <a:srcRect/>
          <a:stretch>
            <a:fillRect/>
          </a:stretch>
        </p:blipFill>
        <p:spPr bwMode="auto">
          <a:xfrm>
            <a:off x="4077363" y="2026026"/>
            <a:ext cx="327888"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8" name="Picture 5"/>
          <p:cNvPicPr>
            <a:picLocks noChangeAspect="1" noChangeArrowheads="1"/>
          </p:cNvPicPr>
          <p:nvPr/>
        </p:nvPicPr>
        <p:blipFill>
          <a:blip r:embed="rId6" cstate="print">
            <a:grayscl/>
            <a:lum bright="20000"/>
            <a:extLst>
              <a:ext uri="{28A0092B-C50C-407E-A947-70E740481C1C}">
                <a14:useLocalDpi xmlns:a14="http://schemas.microsoft.com/office/drawing/2010/main" val="0"/>
              </a:ext>
            </a:extLst>
          </a:blip>
          <a:srcRect/>
          <a:stretch>
            <a:fillRect/>
          </a:stretch>
        </p:blipFill>
        <p:spPr bwMode="auto">
          <a:xfrm>
            <a:off x="4622592" y="2098026"/>
            <a:ext cx="286715"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9" name="TextBox 528"/>
          <p:cNvSpPr txBox="1"/>
          <p:nvPr/>
        </p:nvSpPr>
        <p:spPr>
          <a:xfrm>
            <a:off x="700782" y="4839304"/>
            <a:ext cx="1071007" cy="338554"/>
          </a:xfrm>
          <a:prstGeom prst="rect">
            <a:avLst/>
          </a:prstGeom>
          <a:noFill/>
        </p:spPr>
        <p:txBody>
          <a:bodyPr wrap="square" rtlCol="0">
            <a:spAutoFit/>
          </a:bodyPr>
          <a:lstStyle/>
          <a:p>
            <a:r>
              <a:rPr lang="en-US" altLang="zh-CN" sz="1600" b="1" dirty="0" err="1" smtClean="0">
                <a:solidFill>
                  <a:schemeClr val="bg1"/>
                </a:solidFill>
              </a:rPr>
              <a:t>Fortinet</a:t>
            </a:r>
            <a:endParaRPr lang="en-US" altLang="zh-CN" sz="1600" b="1" dirty="0" smtClean="0">
              <a:solidFill>
                <a:schemeClr val="bg1"/>
              </a:solidFill>
            </a:endParaRPr>
          </a:p>
        </p:txBody>
      </p:sp>
      <p:sp>
        <p:nvSpPr>
          <p:cNvPr id="531" name="TextBox 530"/>
          <p:cNvSpPr txBox="1"/>
          <p:nvPr/>
        </p:nvSpPr>
        <p:spPr>
          <a:xfrm>
            <a:off x="2280377" y="4747110"/>
            <a:ext cx="864903"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3133</a:t>
            </a:r>
            <a:endParaRPr lang="zh-CN" altLang="en-US" sz="1100" dirty="0">
              <a:solidFill>
                <a:schemeClr val="bg1"/>
              </a:solidFill>
              <a:latin typeface="微软雅黑" pitchFamily="34" charset="-122"/>
              <a:ea typeface="微软雅黑" pitchFamily="34" charset="-122"/>
            </a:endParaRPr>
          </a:p>
        </p:txBody>
      </p:sp>
      <p:sp>
        <p:nvSpPr>
          <p:cNvPr id="533" name="矩形 532"/>
          <p:cNvSpPr/>
          <p:nvPr/>
        </p:nvSpPr>
        <p:spPr bwMode="auto">
          <a:xfrm>
            <a:off x="1990626" y="5179158"/>
            <a:ext cx="169200" cy="180000"/>
          </a:xfrm>
          <a:prstGeom prst="rect">
            <a:avLst/>
          </a:prstGeom>
          <a:gradFill flip="none" rotWithShape="1">
            <a:gsLst>
              <a:gs pos="0">
                <a:schemeClr val="accent1">
                  <a:lumMod val="75000"/>
                  <a:alpha val="71000"/>
                </a:schemeClr>
              </a:gs>
              <a:gs pos="100000">
                <a:schemeClr val="accent1">
                  <a:lumMod val="40000"/>
                  <a:lumOff val="60000"/>
                  <a:alpha val="56000"/>
                </a:schemeClr>
              </a:gs>
            </a:gsLst>
            <a:path path="circle">
              <a:fillToRect t="100000" r="100000"/>
            </a:path>
            <a:tileRect l="-100000" b="-100000"/>
          </a:gradFill>
          <a:ln w="12700">
            <a:noFill/>
            <a:prstDash val="solid"/>
          </a:ln>
          <a:effectLst/>
          <a:extLst/>
        </p:spPr>
        <p:txBody>
          <a:bodyPr rtlCol="0" anchor="ctr"/>
          <a:lstStyle/>
          <a:p>
            <a:pPr algn="ctr" fontAlgn="auto">
              <a:spcBef>
                <a:spcPts val="0"/>
              </a:spcBef>
              <a:spcAft>
                <a:spcPts val="0"/>
              </a:spcAft>
              <a:buClr>
                <a:srgbClr val="CC9900"/>
              </a:buClr>
              <a:buFont typeface="Wingdings" pitchFamily="2" charset="2"/>
              <a:buChar char="n"/>
            </a:pPr>
            <a:endParaRPr lang="zh-CN" altLang="en-US" kern="0" dirty="0">
              <a:solidFill>
                <a:schemeClr val="bg1"/>
              </a:solidFill>
              <a:latin typeface="Arial" pitchFamily="34" charset="0"/>
              <a:cs typeface="Arial" pitchFamily="34" charset="0"/>
            </a:endParaRPr>
          </a:p>
        </p:txBody>
      </p:sp>
      <p:sp>
        <p:nvSpPr>
          <p:cNvPr id="534" name="TextBox 533"/>
          <p:cNvSpPr txBox="1"/>
          <p:nvPr/>
        </p:nvSpPr>
        <p:spPr>
          <a:xfrm>
            <a:off x="2129302" y="5179158"/>
            <a:ext cx="432000"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148</a:t>
            </a:r>
          </a:p>
        </p:txBody>
      </p:sp>
      <p:cxnSp>
        <p:nvCxnSpPr>
          <p:cNvPr id="537" name="直接连接符 536"/>
          <p:cNvCxnSpPr/>
          <p:nvPr/>
        </p:nvCxnSpPr>
        <p:spPr bwMode="auto">
          <a:xfrm>
            <a:off x="1309387" y="4694152"/>
            <a:ext cx="4320000" cy="0"/>
          </a:xfrm>
          <a:prstGeom prst="line">
            <a:avLst/>
          </a:prstGeom>
          <a:noFill/>
          <a:ln w="12700" cap="flat" cmpd="sng" algn="ctr">
            <a:solidFill>
              <a:schemeClr val="bg1">
                <a:lumMod val="95000"/>
              </a:schemeClr>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8" name="矩形 537"/>
          <p:cNvSpPr/>
          <p:nvPr/>
        </p:nvSpPr>
        <p:spPr>
          <a:xfrm>
            <a:off x="3965696" y="4903548"/>
            <a:ext cx="441146" cy="400110"/>
          </a:xfrm>
          <a:prstGeom prst="rect">
            <a:avLst/>
          </a:prstGeom>
        </p:spPr>
        <p:txBody>
          <a:bodyPr wrap="none">
            <a:spAutoFit/>
          </a:bodyPr>
          <a:lstStyle/>
          <a:p>
            <a:r>
              <a:rPr lang="zh-CN" altLang="en-US" sz="2000" dirty="0">
                <a:solidFill>
                  <a:schemeClr val="bg1"/>
                </a:solidFill>
                <a:ea typeface="MS Mincho"/>
              </a:rPr>
              <a:t>✘</a:t>
            </a:r>
            <a:endParaRPr lang="zh-CN" altLang="en-US" sz="2000" dirty="0">
              <a:solidFill>
                <a:schemeClr val="bg1"/>
              </a:solidFill>
            </a:endParaRPr>
          </a:p>
        </p:txBody>
      </p:sp>
      <p:sp>
        <p:nvSpPr>
          <p:cNvPr id="539" name="矩形 538"/>
          <p:cNvSpPr/>
          <p:nvPr/>
        </p:nvSpPr>
        <p:spPr>
          <a:xfrm>
            <a:off x="4524663" y="4877748"/>
            <a:ext cx="441146" cy="400110"/>
          </a:xfrm>
          <a:prstGeom prst="rect">
            <a:avLst/>
          </a:prstGeom>
        </p:spPr>
        <p:txBody>
          <a:bodyPr wrap="none">
            <a:spAutoFit/>
          </a:bodyPr>
          <a:lstStyle/>
          <a:p>
            <a:r>
              <a:rPr lang="zh-CN" altLang="en-US" sz="2000" dirty="0">
                <a:solidFill>
                  <a:schemeClr val="bg1"/>
                </a:solidFill>
                <a:ea typeface="MS Mincho"/>
              </a:rPr>
              <a:t>✘</a:t>
            </a:r>
            <a:endParaRPr lang="zh-CN" altLang="en-US" sz="2000" dirty="0">
              <a:solidFill>
                <a:schemeClr val="bg1"/>
              </a:solidFill>
            </a:endParaRPr>
          </a:p>
        </p:txBody>
      </p:sp>
      <p:sp>
        <p:nvSpPr>
          <p:cNvPr id="540" name="矩形 539"/>
          <p:cNvSpPr/>
          <p:nvPr/>
        </p:nvSpPr>
        <p:spPr>
          <a:xfrm>
            <a:off x="5089106" y="4877748"/>
            <a:ext cx="441146" cy="400110"/>
          </a:xfrm>
          <a:prstGeom prst="rect">
            <a:avLst/>
          </a:prstGeom>
        </p:spPr>
        <p:txBody>
          <a:bodyPr wrap="none">
            <a:spAutoFit/>
          </a:bodyPr>
          <a:lstStyle/>
          <a:p>
            <a:pPr fontAlgn="auto">
              <a:spcBef>
                <a:spcPts val="0"/>
              </a:spcBef>
              <a:spcAft>
                <a:spcPts val="0"/>
              </a:spcAft>
              <a:defRPr/>
            </a:pPr>
            <a:r>
              <a:rPr lang="zh-CN" altLang="en-US" sz="2000" dirty="0">
                <a:solidFill>
                  <a:srgbClr val="FFC000"/>
                </a:solidFill>
                <a:ea typeface="MS Mincho"/>
              </a:rPr>
              <a:t>✔</a:t>
            </a:r>
            <a:endParaRPr lang="zh-CN" altLang="en-US" sz="2000" dirty="0">
              <a:solidFill>
                <a:srgbClr val="FFC000"/>
              </a:solidFill>
            </a:endParaRPr>
          </a:p>
        </p:txBody>
      </p:sp>
      <p:sp>
        <p:nvSpPr>
          <p:cNvPr id="542" name="TextBox 541"/>
          <p:cNvSpPr txBox="1"/>
          <p:nvPr/>
        </p:nvSpPr>
        <p:spPr>
          <a:xfrm>
            <a:off x="2209176" y="4963134"/>
            <a:ext cx="610533"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214</a:t>
            </a:r>
            <a:endParaRPr lang="zh-CN" altLang="en-US" sz="1100" dirty="0">
              <a:solidFill>
                <a:schemeClr val="bg1"/>
              </a:solidFill>
              <a:latin typeface="微软雅黑" pitchFamily="34" charset="-122"/>
              <a:ea typeface="微软雅黑" pitchFamily="34" charset="-122"/>
            </a:endParaRPr>
          </a:p>
        </p:txBody>
      </p:sp>
      <p:sp>
        <p:nvSpPr>
          <p:cNvPr id="555" name="矩形 554"/>
          <p:cNvSpPr/>
          <p:nvPr/>
        </p:nvSpPr>
        <p:spPr>
          <a:xfrm rot="5400000">
            <a:off x="2178452" y="2578472"/>
            <a:ext cx="180000" cy="576000"/>
          </a:xfrm>
          <a:prstGeom prst="rect">
            <a:avLst/>
          </a:prstGeom>
          <a:gradFill flip="none" rotWithShape="1">
            <a:gsLst>
              <a:gs pos="0">
                <a:srgbClr val="F1F5F9"/>
              </a:gs>
              <a:gs pos="100000">
                <a:srgbClr val="CCDAE7">
                  <a:alpha val="47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6" name="矩形 555"/>
          <p:cNvSpPr/>
          <p:nvPr/>
        </p:nvSpPr>
        <p:spPr>
          <a:xfrm rot="5400000">
            <a:off x="2056742" y="3418202"/>
            <a:ext cx="180000" cy="324000"/>
          </a:xfrm>
          <a:prstGeom prst="rect">
            <a:avLst/>
          </a:prstGeom>
          <a:gradFill flip="none" rotWithShape="1">
            <a:gsLst>
              <a:gs pos="0">
                <a:srgbClr val="F1F5F9"/>
              </a:gs>
              <a:gs pos="100000">
                <a:srgbClr val="CCDAE7">
                  <a:alpha val="47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7" name="矩形 556"/>
          <p:cNvSpPr/>
          <p:nvPr/>
        </p:nvSpPr>
        <p:spPr>
          <a:xfrm rot="5400000">
            <a:off x="2022802" y="4954650"/>
            <a:ext cx="180000" cy="252000"/>
          </a:xfrm>
          <a:prstGeom prst="rect">
            <a:avLst/>
          </a:prstGeom>
          <a:gradFill flip="none" rotWithShape="1">
            <a:gsLst>
              <a:gs pos="0">
                <a:srgbClr val="F1F5F9"/>
              </a:gs>
              <a:gs pos="100000">
                <a:srgbClr val="CCDAE7">
                  <a:alpha val="47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8" name="矩形 557"/>
          <p:cNvSpPr/>
          <p:nvPr/>
        </p:nvSpPr>
        <p:spPr>
          <a:xfrm rot="5400000">
            <a:off x="1931267" y="4276457"/>
            <a:ext cx="180000" cy="54000"/>
          </a:xfrm>
          <a:prstGeom prst="rect">
            <a:avLst/>
          </a:prstGeom>
          <a:gradFill flip="none" rotWithShape="1">
            <a:gsLst>
              <a:gs pos="0">
                <a:srgbClr val="F1F5F9"/>
              </a:gs>
              <a:gs pos="100000">
                <a:srgbClr val="CCDAE7">
                  <a:alpha val="47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nvGrpSpPr>
          <p:cNvPr id="10" name="组合 566"/>
          <p:cNvGrpSpPr/>
          <p:nvPr/>
        </p:nvGrpSpPr>
        <p:grpSpPr>
          <a:xfrm>
            <a:off x="1771377" y="2126861"/>
            <a:ext cx="1855156" cy="438837"/>
            <a:chOff x="1932525" y="1898576"/>
            <a:chExt cx="1855156" cy="438837"/>
          </a:xfrm>
        </p:grpSpPr>
        <p:sp>
          <p:nvSpPr>
            <p:cNvPr id="550" name="TextBox 549"/>
            <p:cNvSpPr txBox="1"/>
            <p:nvPr/>
          </p:nvSpPr>
          <p:spPr>
            <a:xfrm>
              <a:off x="1932525" y="2061642"/>
              <a:ext cx="559012" cy="261610"/>
            </a:xfrm>
            <a:prstGeom prst="rect">
              <a:avLst/>
            </a:prstGeom>
            <a:noFill/>
          </p:spPr>
          <p:txBody>
            <a:bodyPr wrap="square" rtlCol="0">
              <a:spAutoFit/>
            </a:bodyPr>
            <a:lstStyle/>
            <a:p>
              <a:pPr algn="r"/>
              <a:r>
                <a:rPr lang="en-US" altLang="zh-CN" sz="1100" dirty="0" smtClean="0">
                  <a:solidFill>
                    <a:schemeClr val="bg1"/>
                  </a:solidFill>
                </a:rPr>
                <a:t>ALL</a:t>
              </a:r>
              <a:endParaRPr lang="zh-CN" altLang="en-US" sz="1100" dirty="0">
                <a:solidFill>
                  <a:schemeClr val="bg1"/>
                </a:solidFill>
              </a:endParaRPr>
            </a:p>
          </p:txBody>
        </p:sp>
        <p:sp>
          <p:nvSpPr>
            <p:cNvPr id="551" name="TextBox 550"/>
            <p:cNvSpPr txBox="1"/>
            <p:nvPr/>
          </p:nvSpPr>
          <p:spPr>
            <a:xfrm>
              <a:off x="2569195" y="2066648"/>
              <a:ext cx="559012" cy="261610"/>
            </a:xfrm>
            <a:prstGeom prst="rect">
              <a:avLst/>
            </a:prstGeom>
            <a:noFill/>
          </p:spPr>
          <p:txBody>
            <a:bodyPr wrap="square" rtlCol="0">
              <a:spAutoFit/>
            </a:bodyPr>
            <a:lstStyle/>
            <a:p>
              <a:pPr algn="r"/>
              <a:r>
                <a:rPr lang="en-US" altLang="zh-CN" sz="1100" dirty="0" smtClean="0">
                  <a:solidFill>
                    <a:schemeClr val="bg1"/>
                  </a:solidFill>
                </a:rPr>
                <a:t>P2P</a:t>
              </a:r>
              <a:endParaRPr lang="zh-CN" altLang="en-US" sz="1100" dirty="0">
                <a:solidFill>
                  <a:schemeClr val="bg1"/>
                </a:solidFill>
              </a:endParaRPr>
            </a:p>
          </p:txBody>
        </p:sp>
        <p:sp>
          <p:nvSpPr>
            <p:cNvPr id="552" name="TextBox 551"/>
            <p:cNvSpPr txBox="1"/>
            <p:nvPr/>
          </p:nvSpPr>
          <p:spPr>
            <a:xfrm>
              <a:off x="3175681" y="2075803"/>
              <a:ext cx="612000" cy="261610"/>
            </a:xfrm>
            <a:prstGeom prst="rect">
              <a:avLst/>
            </a:prstGeom>
            <a:noFill/>
          </p:spPr>
          <p:txBody>
            <a:bodyPr wrap="square" rtlCol="0">
              <a:spAutoFit/>
            </a:bodyPr>
            <a:lstStyle/>
            <a:p>
              <a:pPr algn="r"/>
              <a:r>
                <a:rPr lang="en-US" altLang="zh-CN" sz="1100" dirty="0" smtClean="0">
                  <a:solidFill>
                    <a:schemeClr val="bg1"/>
                  </a:solidFill>
                </a:rPr>
                <a:t>GAME</a:t>
              </a:r>
              <a:endParaRPr lang="zh-CN" altLang="en-US" sz="1100" dirty="0">
                <a:solidFill>
                  <a:schemeClr val="bg1"/>
                </a:solidFill>
              </a:endParaRPr>
            </a:p>
          </p:txBody>
        </p:sp>
        <p:sp>
          <p:nvSpPr>
            <p:cNvPr id="564" name="矩形 563"/>
            <p:cNvSpPr/>
            <p:nvPr/>
          </p:nvSpPr>
          <p:spPr>
            <a:xfrm rot="5400000">
              <a:off x="2203505" y="1898576"/>
              <a:ext cx="180000" cy="180000"/>
            </a:xfrm>
            <a:prstGeom prst="rect">
              <a:avLst/>
            </a:prstGeom>
            <a:gradFill flip="none" rotWithShape="1">
              <a:gsLst>
                <a:gs pos="0">
                  <a:srgbClr val="CE0B0F"/>
                </a:gs>
                <a:gs pos="100000">
                  <a:srgbClr val="F1937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65" name="矩形 564"/>
            <p:cNvSpPr/>
            <p:nvPr/>
          </p:nvSpPr>
          <p:spPr>
            <a:xfrm rot="5400000">
              <a:off x="2794744" y="1898576"/>
              <a:ext cx="180000" cy="180000"/>
            </a:xfrm>
            <a:prstGeom prst="rect">
              <a:avLst/>
            </a:prstGeom>
            <a:gradFill flip="none" rotWithShape="1">
              <a:gsLst>
                <a:gs pos="0">
                  <a:srgbClr val="F1F5F9"/>
                </a:gs>
                <a:gs pos="100000">
                  <a:srgbClr val="CCDAE7">
                    <a:alpha val="47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66" name="矩形 565"/>
            <p:cNvSpPr/>
            <p:nvPr/>
          </p:nvSpPr>
          <p:spPr bwMode="auto">
            <a:xfrm>
              <a:off x="3391657" y="1898576"/>
              <a:ext cx="180000" cy="180000"/>
            </a:xfrm>
            <a:prstGeom prst="rect">
              <a:avLst/>
            </a:prstGeom>
            <a:gradFill flip="none" rotWithShape="1">
              <a:gsLst>
                <a:gs pos="0">
                  <a:schemeClr val="accent1">
                    <a:lumMod val="75000"/>
                    <a:alpha val="71000"/>
                  </a:schemeClr>
                </a:gs>
                <a:gs pos="100000">
                  <a:schemeClr val="accent1">
                    <a:lumMod val="40000"/>
                    <a:lumOff val="60000"/>
                    <a:alpha val="56000"/>
                  </a:schemeClr>
                </a:gs>
              </a:gsLst>
              <a:path path="circle">
                <a:fillToRect t="100000" r="100000"/>
              </a:path>
              <a:tileRect l="-100000" b="-100000"/>
            </a:gradFill>
            <a:ln w="12700">
              <a:noFill/>
              <a:prstDash val="solid"/>
            </a:ln>
            <a:effectLst/>
            <a:extLst/>
          </p:spPr>
          <p:txBody>
            <a:bodyPr rtlCol="0" anchor="ctr"/>
            <a:lstStyle/>
            <a:p>
              <a:pPr algn="ctr" fontAlgn="auto">
                <a:spcBef>
                  <a:spcPts val="0"/>
                </a:spcBef>
                <a:spcAft>
                  <a:spcPts val="0"/>
                </a:spcAft>
                <a:buClr>
                  <a:srgbClr val="CC9900"/>
                </a:buClr>
                <a:buFont typeface="Wingdings" pitchFamily="2" charset="2"/>
                <a:buChar char="n"/>
              </a:pPr>
              <a:endParaRPr lang="zh-CN" altLang="en-US" kern="0" dirty="0">
                <a:solidFill>
                  <a:schemeClr val="bg1"/>
                </a:solidFill>
                <a:latin typeface="Arial" pitchFamily="34" charset="0"/>
                <a:cs typeface="Arial" pitchFamily="34" charset="0"/>
              </a:endParaRPr>
            </a:p>
          </p:txBody>
        </p:sp>
      </p:grpSp>
      <p:sp>
        <p:nvSpPr>
          <p:cNvPr id="568" name="TextBox 567"/>
          <p:cNvSpPr txBox="1"/>
          <p:nvPr/>
        </p:nvSpPr>
        <p:spPr>
          <a:xfrm>
            <a:off x="5023279" y="2321430"/>
            <a:ext cx="750124" cy="261610"/>
          </a:xfrm>
          <a:prstGeom prst="rect">
            <a:avLst/>
          </a:prstGeom>
          <a:noFill/>
        </p:spPr>
        <p:txBody>
          <a:bodyPr wrap="square" rtlCol="0">
            <a:spAutoFit/>
          </a:bodyPr>
          <a:lstStyle/>
          <a:p>
            <a:r>
              <a:rPr lang="en-US" altLang="zh-CN" sz="1100" dirty="0" smtClean="0">
                <a:solidFill>
                  <a:schemeClr val="bg1"/>
                </a:solidFill>
                <a:latin typeface="微软雅黑" pitchFamily="34" charset="-122"/>
                <a:ea typeface="微软雅黑" pitchFamily="34" charset="-122"/>
              </a:rPr>
              <a:t>Games</a:t>
            </a:r>
            <a:endParaRPr lang="zh-CN" altLang="en-US" sz="1100" dirty="0">
              <a:solidFill>
                <a:schemeClr val="bg1"/>
              </a:solidFill>
              <a:latin typeface="微软雅黑" pitchFamily="34" charset="-122"/>
              <a:ea typeface="微软雅黑" pitchFamily="34" charset="-122"/>
            </a:endParaRPr>
          </a:p>
        </p:txBody>
      </p:sp>
      <p:cxnSp>
        <p:nvCxnSpPr>
          <p:cNvPr id="119" name="直接连接符 118"/>
          <p:cNvCxnSpPr/>
          <p:nvPr/>
        </p:nvCxnSpPr>
        <p:spPr bwMode="auto">
          <a:xfrm flipH="1">
            <a:off x="8185817" y="2522452"/>
            <a:ext cx="342066" cy="471939"/>
          </a:xfrm>
          <a:prstGeom prst="line">
            <a:avLst/>
          </a:prstGeom>
          <a:noFill/>
          <a:ln w="19050" cap="flat" cmpd="sng" algn="ctr">
            <a:solidFill>
              <a:srgbClr val="FFCC66"/>
            </a:solidFill>
            <a:prstDash val="sysDash"/>
            <a:headEnd type="triangle" w="med" len="me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sp>
        <p:nvSpPr>
          <p:cNvPr id="120" name="TextBox 228"/>
          <p:cNvSpPr txBox="1">
            <a:spLocks noChangeArrowheads="1"/>
          </p:cNvSpPr>
          <p:nvPr/>
        </p:nvSpPr>
        <p:spPr bwMode="auto">
          <a:xfrm>
            <a:off x="11138187" y="2165668"/>
            <a:ext cx="360000" cy="135181"/>
          </a:xfrm>
          <a:prstGeom prst="rect">
            <a:avLst/>
          </a:prstGeom>
          <a:noFill/>
          <a:ln w="9525">
            <a:noFill/>
            <a:miter lim="800000"/>
            <a:headEnd/>
            <a:tailEnd/>
          </a:ln>
        </p:spPr>
        <p:txBody>
          <a:bodyPr wrap="square" lIns="68442" tIns="34221" rIns="68442" bIns="34221">
            <a:noAutofit/>
          </a:bodyPr>
          <a:lstStyle/>
          <a:p>
            <a:pPr fontAlgn="base">
              <a:spcBef>
                <a:spcPct val="0"/>
              </a:spcBef>
              <a:spcAft>
                <a:spcPct val="0"/>
              </a:spcAft>
            </a:pPr>
            <a:r>
              <a:rPr lang="en-US" altLang="zh-CN" sz="1000" b="1" dirty="0" smtClean="0">
                <a:solidFill>
                  <a:srgbClr val="77D4F9"/>
                </a:solidFill>
                <a:latin typeface="+mn-ea"/>
                <a:sym typeface="Arial"/>
              </a:rPr>
              <a:t>AV</a:t>
            </a:r>
            <a:endParaRPr lang="en-US" altLang="zh-CN" sz="1000" b="1" dirty="0">
              <a:solidFill>
                <a:srgbClr val="77D4F9"/>
              </a:solidFill>
              <a:latin typeface="+mn-ea"/>
              <a:sym typeface="Arial"/>
            </a:endParaRPr>
          </a:p>
        </p:txBody>
      </p:sp>
      <p:pic>
        <p:nvPicPr>
          <p:cNvPr id="121" name="图片 120" descr="图片1.png"/>
          <p:cNvPicPr>
            <a:picLocks noChangeAspect="1"/>
          </p:cNvPicPr>
          <p:nvPr/>
        </p:nvPicPr>
        <p:blipFill>
          <a:blip r:embed="rId7" cstate="print"/>
          <a:stretch>
            <a:fillRect/>
          </a:stretch>
        </p:blipFill>
        <p:spPr>
          <a:xfrm>
            <a:off x="10111025" y="2024209"/>
            <a:ext cx="617244" cy="479172"/>
          </a:xfrm>
          <a:prstGeom prst="rect">
            <a:avLst/>
          </a:prstGeom>
          <a:effectLst/>
        </p:spPr>
      </p:pic>
      <p:sp>
        <p:nvSpPr>
          <p:cNvPr id="122" name="TextBox 228"/>
          <p:cNvSpPr txBox="1">
            <a:spLocks noChangeArrowheads="1"/>
          </p:cNvSpPr>
          <p:nvPr/>
        </p:nvSpPr>
        <p:spPr bwMode="auto">
          <a:xfrm>
            <a:off x="10543073" y="2166123"/>
            <a:ext cx="360040" cy="131081"/>
          </a:xfrm>
          <a:prstGeom prst="rect">
            <a:avLst/>
          </a:prstGeom>
          <a:noFill/>
          <a:ln w="9525">
            <a:noFill/>
            <a:miter lim="800000"/>
            <a:headEnd/>
            <a:tailEnd/>
          </a:ln>
        </p:spPr>
        <p:txBody>
          <a:bodyPr wrap="square" lIns="68442" tIns="34221" rIns="68442" bIns="34221">
            <a:noAutofit/>
          </a:bodyPr>
          <a:lstStyle/>
          <a:p>
            <a:pPr fontAlgn="base">
              <a:spcBef>
                <a:spcPct val="0"/>
              </a:spcBef>
              <a:spcAft>
                <a:spcPct val="0"/>
              </a:spcAft>
            </a:pPr>
            <a:r>
              <a:rPr lang="en-US" altLang="zh-CN" sz="1000" b="1" dirty="0" smtClean="0">
                <a:solidFill>
                  <a:srgbClr val="77D4F9"/>
                </a:solidFill>
                <a:latin typeface="+mn-ea"/>
                <a:sym typeface="Arial"/>
              </a:rPr>
              <a:t>IPS</a:t>
            </a:r>
            <a:endParaRPr lang="zh-CN" altLang="en-US" sz="1000" b="1" dirty="0">
              <a:solidFill>
                <a:srgbClr val="77D4F9"/>
              </a:solidFill>
              <a:latin typeface="+mn-ea"/>
              <a:sym typeface="Arial"/>
            </a:endParaRPr>
          </a:p>
        </p:txBody>
      </p:sp>
      <p:sp>
        <p:nvSpPr>
          <p:cNvPr id="123" name="TextBox 228"/>
          <p:cNvSpPr txBox="1">
            <a:spLocks noChangeArrowheads="1"/>
          </p:cNvSpPr>
          <p:nvPr/>
        </p:nvSpPr>
        <p:spPr bwMode="auto">
          <a:xfrm>
            <a:off x="9896140" y="2146917"/>
            <a:ext cx="305903" cy="114440"/>
          </a:xfrm>
          <a:prstGeom prst="rect">
            <a:avLst/>
          </a:prstGeom>
          <a:noFill/>
          <a:ln w="9525">
            <a:noFill/>
            <a:miter lim="800000"/>
            <a:headEnd/>
            <a:tailEnd/>
          </a:ln>
        </p:spPr>
        <p:txBody>
          <a:bodyPr wrap="none" lIns="68442" tIns="34221" rIns="68442" bIns="34221">
            <a:noAutofit/>
          </a:bodyPr>
          <a:lstStyle/>
          <a:p>
            <a:pPr fontAlgn="base">
              <a:spcBef>
                <a:spcPct val="0"/>
              </a:spcBef>
              <a:spcAft>
                <a:spcPct val="0"/>
              </a:spcAft>
            </a:pPr>
            <a:r>
              <a:rPr lang="en-US" altLang="zh-CN" sz="1000" b="1" dirty="0" smtClean="0">
                <a:solidFill>
                  <a:srgbClr val="77D4F9"/>
                </a:solidFill>
                <a:latin typeface="+mn-ea"/>
                <a:sym typeface="Arial"/>
              </a:rPr>
              <a:t>URL</a:t>
            </a:r>
            <a:endParaRPr lang="en-US" altLang="zh-CN" sz="1000" b="1" dirty="0">
              <a:solidFill>
                <a:srgbClr val="77D4F9"/>
              </a:solidFill>
              <a:latin typeface="+mn-ea"/>
              <a:sym typeface="Arial"/>
            </a:endParaRPr>
          </a:p>
        </p:txBody>
      </p:sp>
      <p:grpSp>
        <p:nvGrpSpPr>
          <p:cNvPr id="124" name="组合 624"/>
          <p:cNvGrpSpPr/>
          <p:nvPr/>
        </p:nvGrpSpPr>
        <p:grpSpPr>
          <a:xfrm>
            <a:off x="8833891" y="2178761"/>
            <a:ext cx="252000" cy="170603"/>
            <a:chOff x="-1618534" y="2713542"/>
            <a:chExt cx="795326" cy="527513"/>
          </a:xfrm>
          <a:solidFill>
            <a:schemeClr val="bg1"/>
          </a:solidFill>
        </p:grpSpPr>
        <p:sp>
          <p:nvSpPr>
            <p:cNvPr id="172"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sz="1600">
                <a:solidFill>
                  <a:srgbClr val="000000"/>
                </a:solidFill>
                <a:latin typeface="Calibri" pitchFamily="34" charset="0"/>
                <a:ea typeface="宋体" pitchFamily="2" charset="-122"/>
              </a:endParaRPr>
            </a:p>
          </p:txBody>
        </p:sp>
        <p:sp>
          <p:nvSpPr>
            <p:cNvPr id="173"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sz="1600">
                <a:solidFill>
                  <a:srgbClr val="000000"/>
                </a:solidFill>
                <a:latin typeface="Calibri" pitchFamily="34" charset="0"/>
                <a:ea typeface="宋体" pitchFamily="2" charset="-122"/>
              </a:endParaRPr>
            </a:p>
          </p:txBody>
        </p:sp>
        <p:sp>
          <p:nvSpPr>
            <p:cNvPr id="174"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sz="1600">
                <a:solidFill>
                  <a:srgbClr val="000000"/>
                </a:solidFill>
                <a:latin typeface="Calibri" pitchFamily="34" charset="0"/>
                <a:ea typeface="宋体" pitchFamily="2" charset="-122"/>
              </a:endParaRPr>
            </a:p>
          </p:txBody>
        </p:sp>
        <p:sp>
          <p:nvSpPr>
            <p:cNvPr id="175"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sz="1600">
                <a:solidFill>
                  <a:srgbClr val="000000"/>
                </a:solidFill>
                <a:latin typeface="Calibri" pitchFamily="34" charset="0"/>
                <a:ea typeface="宋体" pitchFamily="2" charset="-122"/>
              </a:endParaRPr>
            </a:p>
          </p:txBody>
        </p:sp>
        <p:sp>
          <p:nvSpPr>
            <p:cNvPr id="176"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sz="1600">
                <a:solidFill>
                  <a:srgbClr val="000000"/>
                </a:solidFill>
                <a:latin typeface="Calibri" pitchFamily="34" charset="0"/>
                <a:ea typeface="宋体" pitchFamily="2" charset="-122"/>
              </a:endParaRPr>
            </a:p>
          </p:txBody>
        </p:sp>
        <p:sp>
          <p:nvSpPr>
            <p:cNvPr id="177"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sz="1600">
                <a:solidFill>
                  <a:srgbClr val="000000"/>
                </a:solidFill>
                <a:latin typeface="Calibri" pitchFamily="34" charset="0"/>
                <a:ea typeface="宋体" pitchFamily="2" charset="-122"/>
              </a:endParaRPr>
            </a:p>
          </p:txBody>
        </p:sp>
      </p:grpSp>
      <p:sp>
        <p:nvSpPr>
          <p:cNvPr id="125" name="TextBox 228"/>
          <p:cNvSpPr txBox="1">
            <a:spLocks noChangeArrowheads="1"/>
          </p:cNvSpPr>
          <p:nvPr/>
        </p:nvSpPr>
        <p:spPr bwMode="auto">
          <a:xfrm>
            <a:off x="9049915" y="2162137"/>
            <a:ext cx="612000" cy="170603"/>
          </a:xfrm>
          <a:prstGeom prst="rect">
            <a:avLst/>
          </a:prstGeom>
          <a:noFill/>
          <a:ln w="9525">
            <a:noFill/>
            <a:miter lim="800000"/>
            <a:headEnd/>
            <a:tailEnd/>
          </a:ln>
        </p:spPr>
        <p:txBody>
          <a:bodyPr wrap="square" lIns="68442" tIns="34221" rIns="68442" bIns="34221">
            <a:noAutofit/>
          </a:bodyPr>
          <a:lstStyle/>
          <a:p>
            <a:pPr fontAlgn="base">
              <a:spcBef>
                <a:spcPct val="0"/>
              </a:spcBef>
              <a:spcAft>
                <a:spcPct val="0"/>
              </a:spcAft>
            </a:pPr>
            <a:r>
              <a:rPr lang="en-US" altLang="zh-CN" sz="1000" b="1" dirty="0">
                <a:solidFill>
                  <a:srgbClr val="77D4F9"/>
                </a:solidFill>
                <a:latin typeface="+mn-ea"/>
                <a:sym typeface="Arial"/>
              </a:rPr>
              <a:t>NG </a:t>
            </a:r>
            <a:r>
              <a:rPr lang="en-US" altLang="zh-CN" sz="1000" b="1" dirty="0" smtClean="0">
                <a:solidFill>
                  <a:srgbClr val="77D4F9"/>
                </a:solidFill>
                <a:latin typeface="+mn-ea"/>
                <a:sym typeface="Arial"/>
              </a:rPr>
              <a:t>FW</a:t>
            </a:r>
            <a:endParaRPr lang="en-US" altLang="zh-CN" sz="1000" b="1" dirty="0">
              <a:solidFill>
                <a:srgbClr val="77D4F9"/>
              </a:solidFill>
              <a:latin typeface="+mn-ea"/>
              <a:sym typeface="Arial"/>
            </a:endParaRPr>
          </a:p>
        </p:txBody>
      </p:sp>
      <p:sp>
        <p:nvSpPr>
          <p:cNvPr id="127" name="矩形 126"/>
          <p:cNvSpPr/>
          <p:nvPr/>
        </p:nvSpPr>
        <p:spPr bwMode="auto">
          <a:xfrm>
            <a:off x="7465739" y="1485578"/>
            <a:ext cx="2476138" cy="405142"/>
          </a:xfrm>
          <a:prstGeom prst="rect">
            <a:avLst/>
          </a:prstGeom>
          <a:no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0">
            <a:noAutofit/>
          </a:bodyPr>
          <a:lstStyle/>
          <a:p>
            <a:pPr algn="ctr" eaLnBrk="0" fontAlgn="base" hangingPunct="0">
              <a:spcBef>
                <a:spcPct val="0"/>
              </a:spcBef>
              <a:spcAft>
                <a:spcPct val="0"/>
              </a:spcAft>
              <a:defRPr/>
            </a:pPr>
            <a:r>
              <a:rPr lang="zh-CN" altLang="en-US" sz="2000" b="1" kern="0" dirty="0">
                <a:solidFill>
                  <a:srgbClr val="FF9933"/>
                </a:solidFill>
                <a:latin typeface="微软雅黑" pitchFamily="34" charset="-122"/>
                <a:ea typeface="微软雅黑" pitchFamily="34" charset="-122"/>
                <a:sym typeface="Arial"/>
              </a:rPr>
              <a:t>全面的安全管控</a:t>
            </a:r>
          </a:p>
        </p:txBody>
      </p:sp>
      <p:sp>
        <p:nvSpPr>
          <p:cNvPr id="128" name="TextBox 127"/>
          <p:cNvSpPr txBox="1"/>
          <p:nvPr/>
        </p:nvSpPr>
        <p:spPr>
          <a:xfrm>
            <a:off x="9654894" y="2937412"/>
            <a:ext cx="1132738" cy="2917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400" b="1" u="none" strike="noStrike" kern="0" cap="none" spc="0" normalizeH="0" baseline="0" noProof="0" dirty="0" smtClean="0">
                <a:ln>
                  <a:noFill/>
                </a:ln>
                <a:solidFill>
                  <a:schemeClr val="bg1">
                    <a:lumMod val="85000"/>
                  </a:schemeClr>
                </a:solidFill>
                <a:effectLst/>
                <a:uLnTx/>
                <a:uFillTx/>
              </a:rPr>
              <a:t>Internet</a:t>
            </a:r>
            <a:endParaRPr kumimoji="0" lang="zh-CN" altLang="en-US" sz="1400" b="1" u="none" strike="noStrike" kern="0" cap="none" spc="0" normalizeH="0" baseline="0" noProof="0" dirty="0">
              <a:ln>
                <a:noFill/>
              </a:ln>
              <a:solidFill>
                <a:schemeClr val="bg1">
                  <a:lumMod val="85000"/>
                </a:schemeClr>
              </a:solidFill>
              <a:effectLst/>
              <a:uLnTx/>
              <a:uFillTx/>
            </a:endParaRPr>
          </a:p>
        </p:txBody>
      </p:sp>
      <p:sp>
        <p:nvSpPr>
          <p:cNvPr id="129" name="云形 128"/>
          <p:cNvSpPr/>
          <p:nvPr/>
        </p:nvSpPr>
        <p:spPr bwMode="auto">
          <a:xfrm>
            <a:off x="9182991" y="2503381"/>
            <a:ext cx="2196000" cy="1228340"/>
          </a:xfrm>
          <a:prstGeom prst="cloud">
            <a:avLst/>
          </a:prstGeom>
          <a:gradFill>
            <a:gsLst>
              <a:gs pos="0">
                <a:schemeClr val="tx2">
                  <a:lumMod val="20000"/>
                  <a:lumOff val="80000"/>
                  <a:alpha val="25000"/>
                </a:schemeClr>
              </a:gs>
              <a:gs pos="100000">
                <a:schemeClr val="tx2">
                  <a:lumMod val="20000"/>
                  <a:lumOff val="80000"/>
                  <a:alpha val="15000"/>
                </a:schemeClr>
              </a:gs>
            </a:gsLst>
            <a:lin ang="4200000" scaled="0"/>
          </a:gradFill>
          <a:ln>
            <a:noFill/>
            <a:headEnd/>
            <a:tailEnd/>
          </a:ln>
          <a:effectLst/>
          <a:scene3d>
            <a:camera prst="orthographicFront"/>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0">
            <a:noAutofit/>
          </a:bodyPr>
          <a:lstStyle/>
          <a:p>
            <a:pPr marR="0" lvl="0" indent="-228600" eaLnBrk="0" fontAlgn="ctr" hangingPunct="0">
              <a:lnSpc>
                <a:spcPct val="100000"/>
              </a:lnSpc>
              <a:spcBef>
                <a:spcPct val="0"/>
              </a:spcBef>
              <a:spcAft>
                <a:spcPct val="0"/>
              </a:spcAft>
              <a:buClr>
                <a:srgbClr val="CC9900"/>
              </a:buClr>
              <a:buSzPct val="60000"/>
              <a:buFont typeface="Wingdings" pitchFamily="2" charset="2"/>
              <a:buChar char="n"/>
              <a:tabLst/>
              <a:defRPr/>
            </a:pPr>
            <a:endParaRPr lang="zh-CN" altLang="en-US" sz="1100" dirty="0" smtClean="0">
              <a:solidFill>
                <a:schemeClr val="bg1"/>
              </a:solidFill>
              <a:latin typeface="+mn-ea"/>
              <a:cs typeface="Arial" pitchFamily="34" charset="0"/>
              <a:sym typeface="Arial"/>
            </a:endParaRPr>
          </a:p>
        </p:txBody>
      </p:sp>
      <p:sp>
        <p:nvSpPr>
          <p:cNvPr id="130" name="TextBox 129"/>
          <p:cNvSpPr txBox="1"/>
          <p:nvPr/>
        </p:nvSpPr>
        <p:spPr>
          <a:xfrm>
            <a:off x="6865285" y="2634348"/>
            <a:ext cx="888486" cy="3462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i="0" u="none" strike="noStrike" kern="0" cap="none" spc="0" normalizeH="0" baseline="0" noProof="0" dirty="0" smtClean="0">
                <a:ln>
                  <a:noFill/>
                </a:ln>
                <a:solidFill>
                  <a:schemeClr val="bg1"/>
                </a:solidFill>
                <a:effectLst/>
                <a:uLnTx/>
                <a:uFillTx/>
              </a:rPr>
              <a:t>教师</a:t>
            </a:r>
            <a:endParaRPr kumimoji="0" lang="zh-CN" altLang="en-US" sz="1200" i="0" u="none" strike="noStrike" kern="0" cap="none" spc="0" normalizeH="0" baseline="0" noProof="0" dirty="0">
              <a:ln>
                <a:noFill/>
              </a:ln>
              <a:solidFill>
                <a:schemeClr val="bg1"/>
              </a:solidFill>
              <a:effectLst/>
              <a:uLnTx/>
              <a:uFillTx/>
            </a:endParaRPr>
          </a:p>
        </p:txBody>
      </p:sp>
      <p:sp>
        <p:nvSpPr>
          <p:cNvPr id="131" name="TextBox 130"/>
          <p:cNvSpPr txBox="1"/>
          <p:nvPr/>
        </p:nvSpPr>
        <p:spPr>
          <a:xfrm>
            <a:off x="6865285" y="3264422"/>
            <a:ext cx="888486" cy="3462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i="0" u="none" strike="noStrike" kern="0" cap="none" spc="0" normalizeH="0" baseline="0" noProof="0" dirty="0" smtClean="0">
                <a:ln>
                  <a:noFill/>
                </a:ln>
                <a:solidFill>
                  <a:schemeClr val="bg1"/>
                </a:solidFill>
                <a:effectLst/>
                <a:uLnTx/>
                <a:uFillTx/>
              </a:rPr>
              <a:t>学生</a:t>
            </a:r>
            <a:endParaRPr kumimoji="0" lang="zh-CN" altLang="en-US" sz="1200" i="0" u="none" strike="noStrike" kern="0" cap="none" spc="0" normalizeH="0" baseline="0" noProof="0" dirty="0">
              <a:ln>
                <a:noFill/>
              </a:ln>
              <a:solidFill>
                <a:schemeClr val="bg1"/>
              </a:solidFill>
              <a:effectLst/>
              <a:uLnTx/>
              <a:uFillTx/>
            </a:endParaRPr>
          </a:p>
        </p:txBody>
      </p:sp>
      <p:sp>
        <p:nvSpPr>
          <p:cNvPr id="132" name="TextBox 131"/>
          <p:cNvSpPr txBox="1"/>
          <p:nvPr/>
        </p:nvSpPr>
        <p:spPr>
          <a:xfrm>
            <a:off x="6865285" y="3861842"/>
            <a:ext cx="888486" cy="3462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i="0" u="none" strike="noStrike" kern="0" cap="none" spc="0" normalizeH="0" baseline="0" noProof="0" dirty="0" smtClean="0">
                <a:ln>
                  <a:noFill/>
                </a:ln>
                <a:solidFill>
                  <a:schemeClr val="bg1"/>
                </a:solidFill>
                <a:effectLst/>
                <a:uLnTx/>
                <a:uFillTx/>
              </a:rPr>
              <a:t>学生</a:t>
            </a:r>
            <a:endParaRPr kumimoji="0" lang="zh-CN" altLang="en-US" sz="1200" i="0" u="none" strike="noStrike" kern="0" cap="none" spc="0" normalizeH="0" baseline="0" noProof="0" dirty="0">
              <a:ln>
                <a:noFill/>
              </a:ln>
              <a:solidFill>
                <a:schemeClr val="bg1"/>
              </a:solidFill>
              <a:effectLst/>
              <a:uLnTx/>
              <a:uFillTx/>
            </a:endParaRPr>
          </a:p>
        </p:txBody>
      </p:sp>
      <p:sp>
        <p:nvSpPr>
          <p:cNvPr id="133" name="TextBox 132"/>
          <p:cNvSpPr txBox="1"/>
          <p:nvPr/>
        </p:nvSpPr>
        <p:spPr>
          <a:xfrm>
            <a:off x="6662660" y="4141349"/>
            <a:ext cx="4787810" cy="276999"/>
          </a:xfrm>
          <a:prstGeom prst="rect">
            <a:avLst/>
          </a:prstGeom>
          <a:noFill/>
        </p:spPr>
        <p:txBody>
          <a:bodyPr wrap="square" rtlCol="0">
            <a:spAutoFit/>
          </a:bodyPr>
          <a:lstStyle/>
          <a:p>
            <a:pPr lvl="0" defTabSz="914400">
              <a:defRPr/>
            </a:pPr>
            <a:r>
              <a:rPr kumimoji="0" lang="zh-CN" altLang="en-US" sz="1200" b="1" i="0" u="sng" strike="noStrike" kern="0" cap="none" spc="0" normalizeH="0" baseline="0" noProof="0" dirty="0" smtClean="0">
                <a:ln>
                  <a:noFill/>
                </a:ln>
                <a:solidFill>
                  <a:schemeClr val="bg1"/>
                </a:solidFill>
                <a:effectLst/>
                <a:uLnTx/>
                <a:uFillTx/>
                <a:latin typeface="+mn-ea"/>
              </a:rPr>
              <a:t>学生：</a:t>
            </a:r>
            <a:r>
              <a:rPr lang="zh-CN" altLang="en-US" sz="1200" u="sng" kern="0" dirty="0" smtClean="0">
                <a:solidFill>
                  <a:schemeClr val="bg1"/>
                </a:solidFill>
                <a:latin typeface="+mn-ea"/>
              </a:rPr>
              <a:t>黄赌毒等非法恶意站点</a:t>
            </a:r>
            <a:r>
              <a:rPr lang="en-US" altLang="zh-CN" sz="1200" u="sng" kern="0" dirty="0" smtClean="0">
                <a:solidFill>
                  <a:schemeClr val="bg1"/>
                </a:solidFill>
                <a:latin typeface="+mn-ea"/>
              </a:rPr>
              <a:t>URL</a:t>
            </a:r>
            <a:r>
              <a:rPr lang="zh-CN" altLang="en-US" sz="1200" u="sng" kern="0" dirty="0" smtClean="0">
                <a:solidFill>
                  <a:schemeClr val="bg1"/>
                </a:solidFill>
                <a:latin typeface="+mn-ea"/>
              </a:rPr>
              <a:t>过滤，净化上网环境</a:t>
            </a:r>
            <a:endParaRPr kumimoji="0" lang="zh-CN" altLang="en-US" sz="1200" i="0" u="sng" strike="noStrike" kern="0" cap="none" spc="0" normalizeH="0" baseline="0" noProof="0" dirty="0">
              <a:ln>
                <a:noFill/>
              </a:ln>
              <a:solidFill>
                <a:schemeClr val="bg1"/>
              </a:solidFill>
              <a:effectLst/>
              <a:uLnTx/>
              <a:uFillTx/>
              <a:latin typeface="+mn-ea"/>
            </a:endParaRPr>
          </a:p>
        </p:txBody>
      </p:sp>
      <p:sp>
        <p:nvSpPr>
          <p:cNvPr id="134" name="TextBox 133"/>
          <p:cNvSpPr txBox="1"/>
          <p:nvPr/>
        </p:nvSpPr>
        <p:spPr>
          <a:xfrm>
            <a:off x="6662660" y="4456956"/>
            <a:ext cx="4787810" cy="276999"/>
          </a:xfrm>
          <a:prstGeom prst="rect">
            <a:avLst/>
          </a:prstGeom>
          <a:noFill/>
        </p:spPr>
        <p:txBody>
          <a:bodyPr wrap="square" rtlCol="0">
            <a:spAutoFit/>
          </a:bodyPr>
          <a:lstStyle/>
          <a:p>
            <a:pPr defTabSz="914400">
              <a:defRPr/>
            </a:pPr>
            <a:r>
              <a:rPr kumimoji="0" lang="zh-CN" altLang="en-US" sz="1200" b="1" i="0" u="sng" strike="noStrike" kern="0" cap="none" spc="0" normalizeH="0" baseline="0" noProof="0" dirty="0" smtClean="0">
                <a:ln>
                  <a:noFill/>
                </a:ln>
                <a:solidFill>
                  <a:schemeClr val="bg1"/>
                </a:solidFill>
                <a:effectLst/>
                <a:uLnTx/>
                <a:uFillTx/>
                <a:latin typeface="+mn-ea"/>
              </a:rPr>
              <a:t>学生：</a:t>
            </a:r>
            <a:r>
              <a:rPr lang="en-US" altLang="zh-CN" sz="1200" u="sng" kern="0" dirty="0" smtClean="0">
                <a:solidFill>
                  <a:schemeClr val="bg1"/>
                </a:solidFill>
                <a:latin typeface="+mn-ea"/>
              </a:rPr>
              <a:t> P2P</a:t>
            </a:r>
            <a:r>
              <a:rPr lang="zh-CN" altLang="en-US" sz="1200" u="sng" kern="0" dirty="0" smtClean="0">
                <a:solidFill>
                  <a:schemeClr val="bg1"/>
                </a:solidFill>
                <a:latin typeface="+mn-ea"/>
              </a:rPr>
              <a:t>类应用滥用互联网出口带宽，进行流控限制</a:t>
            </a:r>
          </a:p>
        </p:txBody>
      </p:sp>
      <p:sp>
        <p:nvSpPr>
          <p:cNvPr id="135" name="TextBox 134"/>
          <p:cNvSpPr txBox="1"/>
          <p:nvPr/>
        </p:nvSpPr>
        <p:spPr>
          <a:xfrm>
            <a:off x="7537747" y="3265625"/>
            <a:ext cx="1189700" cy="307777"/>
          </a:xfrm>
          <a:prstGeom prst="rect">
            <a:avLst/>
          </a:prstGeom>
          <a:noFill/>
        </p:spPr>
        <p:txBody>
          <a:bodyPr wrap="square" rtlCol="0">
            <a:spAutoFit/>
          </a:bodyPr>
          <a:lstStyle/>
          <a:p>
            <a:pPr marR="0" lvl="0" indent="0" fontAlgn="base">
              <a:lnSpc>
                <a:spcPct val="100000"/>
              </a:lnSpc>
              <a:spcBef>
                <a:spcPct val="0"/>
              </a:spcBef>
              <a:spcAft>
                <a:spcPct val="0"/>
              </a:spcAft>
              <a:buClrTx/>
              <a:buSzTx/>
              <a:buFontTx/>
              <a:buNone/>
              <a:tabLst/>
              <a:defRPr/>
            </a:pPr>
            <a:r>
              <a:rPr lang="zh-CN" altLang="en-US" sz="1400" b="1" kern="0" dirty="0" smtClean="0">
                <a:solidFill>
                  <a:srgbClr val="77D4F9"/>
                </a:solidFill>
                <a:sym typeface="Arial"/>
              </a:rPr>
              <a:t>敏捷交换机</a:t>
            </a:r>
          </a:p>
        </p:txBody>
      </p:sp>
      <p:sp>
        <p:nvSpPr>
          <p:cNvPr id="136" name="椭圆 135"/>
          <p:cNvSpPr/>
          <p:nvPr/>
        </p:nvSpPr>
        <p:spPr bwMode="auto">
          <a:xfrm>
            <a:off x="9265939" y="2669623"/>
            <a:ext cx="1008000" cy="324768"/>
          </a:xfrm>
          <a:prstGeom prst="ellipse">
            <a:avLst/>
          </a:prstGeom>
          <a:solidFill>
            <a:srgbClr val="0070C0"/>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285750" marR="0" lvl="0" indent="-285750" algn="ctr" defTabSz="914400" fontAlgn="auto">
              <a:lnSpc>
                <a:spcPct val="100000"/>
              </a:lnSpc>
              <a:spcBef>
                <a:spcPts val="0"/>
              </a:spcBef>
              <a:spcAft>
                <a:spcPts val="0"/>
              </a:spcAft>
              <a:buClr>
                <a:srgbClr val="CC9900"/>
              </a:buClr>
              <a:buSzTx/>
              <a:tabLst/>
              <a:defRPr/>
            </a:pPr>
            <a:endParaRPr lang="zh-CN" altLang="en-US" sz="1100" kern="0" dirty="0" smtClean="0">
              <a:solidFill>
                <a:schemeClr val="bg1"/>
              </a:solidFill>
              <a:latin typeface="+mn-ea"/>
              <a:sym typeface="Arial"/>
            </a:endParaRPr>
          </a:p>
        </p:txBody>
      </p:sp>
      <p:sp>
        <p:nvSpPr>
          <p:cNvPr id="137" name="椭圆 136"/>
          <p:cNvSpPr/>
          <p:nvPr/>
        </p:nvSpPr>
        <p:spPr bwMode="auto">
          <a:xfrm>
            <a:off x="10230778" y="2503381"/>
            <a:ext cx="936000" cy="324768"/>
          </a:xfrm>
          <a:prstGeom prst="ellipse">
            <a:avLst/>
          </a:prstGeom>
          <a:gradFill>
            <a:gsLst>
              <a:gs pos="0">
                <a:srgbClr val="50B7F6">
                  <a:alpha val="70000"/>
                </a:srgbClr>
              </a:gs>
              <a:gs pos="100000">
                <a:srgbClr val="50B6F6">
                  <a:alpha val="50000"/>
                </a:srgbClr>
              </a:gs>
            </a:gsLst>
            <a:lin ang="4200000" scaled="0"/>
          </a:gradFill>
          <a:ln>
            <a:noFill/>
            <a:headEnd/>
            <a:tailEnd/>
          </a:ln>
          <a:effectLst/>
          <a:scene3d>
            <a:camera prst="orthographicFront"/>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0">
            <a:noAutofit/>
          </a:bodyPr>
          <a:lstStyle/>
          <a:p>
            <a:pPr indent="-285750" algn="ctr" eaLnBrk="0" hangingPunct="0">
              <a:buClr>
                <a:srgbClr val="CC9900"/>
              </a:buClr>
              <a:defRPr/>
            </a:pPr>
            <a:endParaRPr lang="zh-CN" altLang="en-US" sz="1100" dirty="0" smtClean="0">
              <a:solidFill>
                <a:schemeClr val="bg1"/>
              </a:solidFill>
              <a:latin typeface="+mn-ea"/>
              <a:cs typeface="Arial" pitchFamily="34" charset="0"/>
              <a:sym typeface="Arial"/>
            </a:endParaRPr>
          </a:p>
        </p:txBody>
      </p:sp>
      <p:sp>
        <p:nvSpPr>
          <p:cNvPr id="138" name="椭圆 137"/>
          <p:cNvSpPr/>
          <p:nvPr/>
        </p:nvSpPr>
        <p:spPr bwMode="auto">
          <a:xfrm>
            <a:off x="10346059" y="2776375"/>
            <a:ext cx="936000" cy="324768"/>
          </a:xfrm>
          <a:prstGeom prst="ellipse">
            <a:avLst/>
          </a:prstGeom>
          <a:solidFill>
            <a:srgbClr val="77D4F9"/>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285750" indent="-285750" algn="ctr" defTabSz="914400">
              <a:defRPr/>
            </a:pPr>
            <a:endParaRPr lang="zh-CN" altLang="en-US" sz="1100" kern="0" dirty="0" smtClean="0">
              <a:solidFill>
                <a:schemeClr val="bg1"/>
              </a:solidFill>
              <a:latin typeface="+mn-ea"/>
            </a:endParaRPr>
          </a:p>
        </p:txBody>
      </p:sp>
      <p:sp>
        <p:nvSpPr>
          <p:cNvPr id="139" name="椭圆 138"/>
          <p:cNvSpPr/>
          <p:nvPr/>
        </p:nvSpPr>
        <p:spPr bwMode="auto">
          <a:xfrm>
            <a:off x="9290723" y="3270592"/>
            <a:ext cx="1008000" cy="324768"/>
          </a:xfrm>
          <a:prstGeom prst="ellipse">
            <a:avLst/>
          </a:prstGeom>
          <a:solidFill>
            <a:schemeClr val="bg2">
              <a:lumMod val="50000"/>
            </a:schemeClr>
          </a:solidFill>
          <a:ln>
            <a:noFill/>
            <a:headEnd/>
            <a:tailEnd/>
          </a:ln>
          <a:effectLst/>
          <a:scene3d>
            <a:camera prst="orthographicFront"/>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0">
            <a:noAutofit/>
          </a:bodyPr>
          <a:lstStyle/>
          <a:p>
            <a:pPr marR="0" lvl="0" indent="-285750" algn="ctr" eaLnBrk="0" fontAlgn="auto" hangingPunct="0">
              <a:lnSpc>
                <a:spcPct val="100000"/>
              </a:lnSpc>
              <a:spcBef>
                <a:spcPts val="0"/>
              </a:spcBef>
              <a:spcAft>
                <a:spcPts val="0"/>
              </a:spcAft>
              <a:buClr>
                <a:srgbClr val="CC9900"/>
              </a:buClr>
              <a:buSzTx/>
              <a:tabLst/>
              <a:defRPr/>
            </a:pPr>
            <a:endParaRPr lang="zh-CN" altLang="en-US" sz="1100" dirty="0" smtClean="0">
              <a:solidFill>
                <a:schemeClr val="bg1"/>
              </a:solidFill>
              <a:latin typeface="+mn-ea"/>
              <a:cs typeface="Arial" pitchFamily="34" charset="0"/>
              <a:sym typeface="Arial"/>
            </a:endParaRPr>
          </a:p>
        </p:txBody>
      </p:sp>
      <p:sp>
        <p:nvSpPr>
          <p:cNvPr id="140" name="椭圆 139"/>
          <p:cNvSpPr/>
          <p:nvPr/>
        </p:nvSpPr>
        <p:spPr bwMode="auto">
          <a:xfrm>
            <a:off x="10238188" y="3161874"/>
            <a:ext cx="971967" cy="324768"/>
          </a:xfrm>
          <a:prstGeom prst="ellipse">
            <a:avLst/>
          </a:prstGeom>
          <a:solidFill>
            <a:schemeClr val="accent5">
              <a:lumMod val="75000"/>
            </a:schemeClr>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285750" indent="-285750" algn="ctr" defTabSz="914400">
              <a:defRPr/>
            </a:pPr>
            <a:endParaRPr lang="zh-CN" altLang="en-US" sz="1100" kern="0" dirty="0" smtClean="0">
              <a:solidFill>
                <a:schemeClr val="bg1"/>
              </a:solidFill>
              <a:latin typeface="+mn-ea"/>
            </a:endParaRPr>
          </a:p>
        </p:txBody>
      </p:sp>
      <p:cxnSp>
        <p:nvCxnSpPr>
          <p:cNvPr id="141" name="形状 140"/>
          <p:cNvCxnSpPr>
            <a:stCxn id="147" idx="31"/>
            <a:endCxn id="133" idx="1"/>
          </p:cNvCxnSpPr>
          <p:nvPr/>
        </p:nvCxnSpPr>
        <p:spPr bwMode="auto">
          <a:xfrm>
            <a:off x="6315563" y="2522452"/>
            <a:ext cx="347097" cy="1757397"/>
          </a:xfrm>
          <a:prstGeom prst="bentConnector5">
            <a:avLst>
              <a:gd name="adj1" fmla="val 65861"/>
              <a:gd name="adj2" fmla="val 53658"/>
              <a:gd name="adj3" fmla="val 34139"/>
            </a:avLst>
          </a:prstGeom>
          <a:noFill/>
          <a:ln>
            <a:solidFill>
              <a:schemeClr val="bg1">
                <a:lumMod val="65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2" name="形状 189"/>
          <p:cNvCxnSpPr/>
          <p:nvPr/>
        </p:nvCxnSpPr>
        <p:spPr bwMode="auto">
          <a:xfrm rot="16200000" flipH="1">
            <a:off x="5964167" y="3813964"/>
            <a:ext cx="1324646" cy="238338"/>
          </a:xfrm>
          <a:prstGeom prst="bentConnector2">
            <a:avLst/>
          </a:prstGeom>
          <a:noFill/>
          <a:ln>
            <a:solidFill>
              <a:schemeClr val="bg1">
                <a:lumMod val="65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3" name="任意多边形 142"/>
          <p:cNvSpPr/>
          <p:nvPr/>
        </p:nvSpPr>
        <p:spPr bwMode="auto">
          <a:xfrm rot="16200000" flipV="1">
            <a:off x="7425102" y="2021734"/>
            <a:ext cx="1057737" cy="2772000"/>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 name="connsiteX0" fmla="*/ 0 w 809440"/>
              <a:gd name="connsiteY0" fmla="*/ 2597284 h 2597284"/>
              <a:gd name="connsiteX1" fmla="*/ 284146 w 809440"/>
              <a:gd name="connsiteY1" fmla="*/ 2110902 h 2597284"/>
              <a:gd name="connsiteX2" fmla="*/ 342512 w 809440"/>
              <a:gd name="connsiteY2" fmla="*/ 1507787 h 2597284"/>
              <a:gd name="connsiteX3" fmla="*/ 702436 w 809440"/>
              <a:gd name="connsiteY3" fmla="*/ 972765 h 2597284"/>
              <a:gd name="connsiteX4" fmla="*/ 789985 w 809440"/>
              <a:gd name="connsiteY4" fmla="*/ 486383 h 2597284"/>
              <a:gd name="connsiteX5" fmla="*/ 809440 w 809440"/>
              <a:gd name="connsiteY5" fmla="*/ 0 h 2597284"/>
              <a:gd name="connsiteX0" fmla="*/ 0 w 809440"/>
              <a:gd name="connsiteY0" fmla="*/ 2597284 h 2597284"/>
              <a:gd name="connsiteX1" fmla="*/ 226436 w 809440"/>
              <a:gd name="connsiteY1" fmla="*/ 2001910 h 2597284"/>
              <a:gd name="connsiteX2" fmla="*/ 342512 w 809440"/>
              <a:gd name="connsiteY2" fmla="*/ 1507787 h 2597284"/>
              <a:gd name="connsiteX3" fmla="*/ 702436 w 809440"/>
              <a:gd name="connsiteY3" fmla="*/ 972765 h 2597284"/>
              <a:gd name="connsiteX4" fmla="*/ 789985 w 809440"/>
              <a:gd name="connsiteY4" fmla="*/ 486383 h 2597284"/>
              <a:gd name="connsiteX5" fmla="*/ 809440 w 809440"/>
              <a:gd name="connsiteY5" fmla="*/ 0 h 2597284"/>
              <a:gd name="connsiteX0" fmla="*/ 0 w 649014"/>
              <a:gd name="connsiteY0" fmla="*/ 2615449 h 2615449"/>
              <a:gd name="connsiteX1" fmla="*/ 66010 w 649014"/>
              <a:gd name="connsiteY1" fmla="*/ 2001910 h 2615449"/>
              <a:gd name="connsiteX2" fmla="*/ 182086 w 649014"/>
              <a:gd name="connsiteY2" fmla="*/ 1507787 h 2615449"/>
              <a:gd name="connsiteX3" fmla="*/ 542010 w 649014"/>
              <a:gd name="connsiteY3" fmla="*/ 972765 h 2615449"/>
              <a:gd name="connsiteX4" fmla="*/ 629559 w 649014"/>
              <a:gd name="connsiteY4" fmla="*/ 486383 h 2615449"/>
              <a:gd name="connsiteX5" fmla="*/ 649014 w 649014"/>
              <a:gd name="connsiteY5" fmla="*/ 0 h 26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4" h="2615449">
                <a:moveTo>
                  <a:pt x="0" y="2615449"/>
                </a:moveTo>
                <a:cubicBezTo>
                  <a:pt x="23508" y="2463049"/>
                  <a:pt x="35662" y="2186520"/>
                  <a:pt x="66010" y="2001910"/>
                </a:cubicBezTo>
                <a:cubicBezTo>
                  <a:pt x="96358" y="1817300"/>
                  <a:pt x="102753" y="1679311"/>
                  <a:pt x="182086" y="1507787"/>
                </a:cubicBezTo>
                <a:cubicBezTo>
                  <a:pt x="261419" y="1336263"/>
                  <a:pt x="467431" y="1142999"/>
                  <a:pt x="542010" y="972765"/>
                </a:cubicBezTo>
                <a:cubicBezTo>
                  <a:pt x="616589" y="802531"/>
                  <a:pt x="611725" y="648511"/>
                  <a:pt x="629559" y="486383"/>
                </a:cubicBezTo>
                <a:cubicBezTo>
                  <a:pt x="647393" y="324256"/>
                  <a:pt x="648203" y="162128"/>
                  <a:pt x="649014" y="0"/>
                </a:cubicBezTo>
              </a:path>
            </a:pathLst>
          </a:custGeom>
          <a:noFill/>
          <a:ln w="19050" cap="flat" cmpd="sng" algn="ctr">
            <a:solidFill>
              <a:srgbClr val="0070C0"/>
            </a:solidFill>
            <a:prstDash val="soli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FrutigerNext LT Medium"/>
              <a:ea typeface="华文细黑"/>
            </a:endParaRPr>
          </a:p>
        </p:txBody>
      </p:sp>
      <p:sp>
        <p:nvSpPr>
          <p:cNvPr id="144" name="任意多边形 143"/>
          <p:cNvSpPr/>
          <p:nvPr/>
        </p:nvSpPr>
        <p:spPr bwMode="auto">
          <a:xfrm rot="5400000">
            <a:off x="8529833" y="1447142"/>
            <a:ext cx="139669" cy="3564000"/>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 name="connsiteX0" fmla="*/ 12971 w 606358"/>
              <a:gd name="connsiteY0" fmla="*/ 2597285 h 2597285"/>
              <a:gd name="connsiteX1" fmla="*/ 81064 w 606358"/>
              <a:gd name="connsiteY1" fmla="*/ 2110902 h 2597285"/>
              <a:gd name="connsiteX2" fmla="*/ 499354 w 606358"/>
              <a:gd name="connsiteY2" fmla="*/ 972765 h 2597285"/>
              <a:gd name="connsiteX3" fmla="*/ 586903 w 606358"/>
              <a:gd name="connsiteY3" fmla="*/ 486383 h 2597285"/>
              <a:gd name="connsiteX4" fmla="*/ 606358 w 606358"/>
              <a:gd name="connsiteY4" fmla="*/ 0 h 2597285"/>
              <a:gd name="connsiteX0" fmla="*/ 0 w 593387"/>
              <a:gd name="connsiteY0" fmla="*/ 2597285 h 2597285"/>
              <a:gd name="connsiteX1" fmla="*/ 486383 w 593387"/>
              <a:gd name="connsiteY1" fmla="*/ 972765 h 2597285"/>
              <a:gd name="connsiteX2" fmla="*/ 573932 w 593387"/>
              <a:gd name="connsiteY2" fmla="*/ 486383 h 2597285"/>
              <a:gd name="connsiteX3" fmla="*/ 593387 w 593387"/>
              <a:gd name="connsiteY3" fmla="*/ 0 h 2597285"/>
              <a:gd name="connsiteX0" fmla="*/ 78907 w 180237"/>
              <a:gd name="connsiteY0" fmla="*/ 2749685 h 2749685"/>
              <a:gd name="connsiteX1" fmla="*/ 1728 w 180237"/>
              <a:gd name="connsiteY1" fmla="*/ 972765 h 2749685"/>
              <a:gd name="connsiteX2" fmla="*/ 89277 w 180237"/>
              <a:gd name="connsiteY2" fmla="*/ 486383 h 2749685"/>
              <a:gd name="connsiteX3" fmla="*/ 108732 w 180237"/>
              <a:gd name="connsiteY3" fmla="*/ 0 h 2749685"/>
              <a:gd name="connsiteX0" fmla="*/ 63142 w 164472"/>
              <a:gd name="connsiteY0" fmla="*/ 2749685 h 2749685"/>
              <a:gd name="connsiteX1" fmla="*/ 1728 w 164472"/>
              <a:gd name="connsiteY1" fmla="*/ 1461496 h 2749685"/>
              <a:gd name="connsiteX2" fmla="*/ 73512 w 164472"/>
              <a:gd name="connsiteY2" fmla="*/ 486383 h 2749685"/>
              <a:gd name="connsiteX3" fmla="*/ 92967 w 164472"/>
              <a:gd name="connsiteY3" fmla="*/ 0 h 2749685"/>
              <a:gd name="connsiteX0" fmla="*/ 66385 w 167715"/>
              <a:gd name="connsiteY0" fmla="*/ 2749685 h 2749685"/>
              <a:gd name="connsiteX1" fmla="*/ 4971 w 167715"/>
              <a:gd name="connsiteY1" fmla="*/ 1461496 h 2749685"/>
              <a:gd name="connsiteX2" fmla="*/ 96210 w 167715"/>
              <a:gd name="connsiteY2" fmla="*/ 0 h 2749685"/>
              <a:gd name="connsiteX0" fmla="*/ 66953 w 168283"/>
              <a:gd name="connsiteY0" fmla="*/ 2828513 h 2828513"/>
              <a:gd name="connsiteX1" fmla="*/ 5539 w 168283"/>
              <a:gd name="connsiteY1" fmla="*/ 1540324 h 2828513"/>
              <a:gd name="connsiteX2" fmla="*/ 33716 w 168283"/>
              <a:gd name="connsiteY2" fmla="*/ 0 h 2828513"/>
            </a:gdLst>
            <a:ahLst/>
            <a:cxnLst>
              <a:cxn ang="0">
                <a:pos x="connsiteX0" y="connsiteY0"/>
              </a:cxn>
              <a:cxn ang="0">
                <a:pos x="connsiteX1" y="connsiteY1"/>
              </a:cxn>
              <a:cxn ang="0">
                <a:pos x="connsiteX2" y="connsiteY2"/>
              </a:cxn>
            </a:cxnLst>
            <a:rect l="l" t="t" r="r" b="b"/>
            <a:pathLst>
              <a:path w="168283" h="2828513">
                <a:moveTo>
                  <a:pt x="66953" y="2828513"/>
                </a:moveTo>
                <a:cubicBezTo>
                  <a:pt x="168283" y="2490072"/>
                  <a:pt x="11078" y="2011743"/>
                  <a:pt x="5539" y="1540324"/>
                </a:cubicBezTo>
                <a:cubicBezTo>
                  <a:pt x="0" y="1068905"/>
                  <a:pt x="14708" y="304478"/>
                  <a:pt x="33716" y="0"/>
                </a:cubicBezTo>
              </a:path>
            </a:pathLst>
          </a:custGeom>
          <a:noFill/>
          <a:ln w="19050" cap="flat" cmpd="sng" algn="ctr">
            <a:solidFill>
              <a:schemeClr val="accent5">
                <a:lumMod val="75000"/>
              </a:schemeClr>
            </a:solidFill>
            <a:prstDash val="soli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FrutigerNext LT Medium"/>
              <a:ea typeface="华文细黑"/>
            </a:endParaRPr>
          </a:p>
        </p:txBody>
      </p:sp>
      <p:grpSp>
        <p:nvGrpSpPr>
          <p:cNvPr id="145" name="组合 45"/>
          <p:cNvGrpSpPr/>
          <p:nvPr/>
        </p:nvGrpSpPr>
        <p:grpSpPr>
          <a:xfrm>
            <a:off x="6313618" y="2952111"/>
            <a:ext cx="598984" cy="483791"/>
            <a:chOff x="4271963" y="3440113"/>
            <a:chExt cx="1211262" cy="1300162"/>
          </a:xfrm>
          <a:solidFill>
            <a:schemeClr val="bg1"/>
          </a:solidFill>
          <a:effectLst>
            <a:outerShdw blurRad="50800" dist="38100" dir="2700000" algn="tl" rotWithShape="0">
              <a:prstClr val="black">
                <a:alpha val="40000"/>
              </a:prstClr>
            </a:outerShdw>
          </a:effectLst>
        </p:grpSpPr>
        <p:sp>
          <p:nvSpPr>
            <p:cNvPr id="170" name="Freeform 37"/>
            <p:cNvSpPr>
              <a:spLocks/>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71"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grpSp>
        <p:nvGrpSpPr>
          <p:cNvPr id="146" name="组合 45"/>
          <p:cNvGrpSpPr/>
          <p:nvPr/>
        </p:nvGrpSpPr>
        <p:grpSpPr>
          <a:xfrm>
            <a:off x="6313618" y="3617732"/>
            <a:ext cx="598984" cy="483791"/>
            <a:chOff x="4271963" y="3440113"/>
            <a:chExt cx="1211262" cy="1300162"/>
          </a:xfrm>
          <a:solidFill>
            <a:schemeClr val="bg1"/>
          </a:solidFill>
          <a:effectLst>
            <a:outerShdw blurRad="50800" dist="38100" dir="2700000" algn="tl" rotWithShape="0">
              <a:prstClr val="black">
                <a:alpha val="40000"/>
              </a:prstClr>
            </a:outerShdw>
          </a:effectLst>
        </p:grpSpPr>
        <p:sp>
          <p:nvSpPr>
            <p:cNvPr id="168" name="Freeform 37"/>
            <p:cNvSpPr>
              <a:spLocks/>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69"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sp>
        <p:nvSpPr>
          <p:cNvPr id="147" name="Freeform 12"/>
          <p:cNvSpPr>
            <a:spLocks noChangeAspect="1" noEditPoints="1"/>
          </p:cNvSpPr>
          <p:nvPr/>
        </p:nvSpPr>
        <p:spPr bwMode="auto">
          <a:xfrm>
            <a:off x="6313611" y="2134676"/>
            <a:ext cx="1011020" cy="654844"/>
          </a:xfrm>
          <a:custGeom>
            <a:avLst/>
            <a:gdLst>
              <a:gd name="T0" fmla="*/ 214 w 518"/>
              <a:gd name="T1" fmla="*/ 14 h 434"/>
              <a:gd name="T2" fmla="*/ 200 w 518"/>
              <a:gd name="T3" fmla="*/ 31 h 434"/>
              <a:gd name="T4" fmla="*/ 220 w 518"/>
              <a:gd name="T5" fmla="*/ 167 h 434"/>
              <a:gd name="T6" fmla="*/ 494 w 518"/>
              <a:gd name="T7" fmla="*/ 32 h 434"/>
              <a:gd name="T8" fmla="*/ 498 w 518"/>
              <a:gd name="T9" fmla="*/ 193 h 434"/>
              <a:gd name="T10" fmla="*/ 285 w 518"/>
              <a:gd name="T11" fmla="*/ 201 h 434"/>
              <a:gd name="T12" fmla="*/ 494 w 518"/>
              <a:gd name="T13" fmla="*/ 217 h 434"/>
              <a:gd name="T14" fmla="*/ 515 w 518"/>
              <a:gd name="T15" fmla="*/ 206 h 434"/>
              <a:gd name="T16" fmla="*/ 518 w 518"/>
              <a:gd name="T17" fmla="*/ 35 h 434"/>
              <a:gd name="T18" fmla="*/ 508 w 518"/>
              <a:gd name="T19" fmla="*/ 16 h 434"/>
              <a:gd name="T20" fmla="*/ 270 w 518"/>
              <a:gd name="T21" fmla="*/ 199 h 434"/>
              <a:gd name="T22" fmla="*/ 277 w 518"/>
              <a:gd name="T23" fmla="*/ 182 h 434"/>
              <a:gd name="T24" fmla="*/ 294 w 518"/>
              <a:gd name="T25" fmla="*/ 86 h 434"/>
              <a:gd name="T26" fmla="*/ 289 w 518"/>
              <a:gd name="T27" fmla="*/ 85 h 434"/>
              <a:gd name="T28" fmla="*/ 260 w 518"/>
              <a:gd name="T29" fmla="*/ 163 h 434"/>
              <a:gd name="T30" fmla="*/ 203 w 518"/>
              <a:gd name="T31" fmla="*/ 200 h 434"/>
              <a:gd name="T32" fmla="*/ 161 w 518"/>
              <a:gd name="T33" fmla="*/ 132 h 434"/>
              <a:gd name="T34" fmla="*/ 119 w 518"/>
              <a:gd name="T35" fmla="*/ 124 h 434"/>
              <a:gd name="T36" fmla="*/ 158 w 518"/>
              <a:gd name="T37" fmla="*/ 96 h 434"/>
              <a:gd name="T38" fmla="*/ 165 w 518"/>
              <a:gd name="T39" fmla="*/ 55 h 434"/>
              <a:gd name="T40" fmla="*/ 131 w 518"/>
              <a:gd name="T41" fmla="*/ 14 h 434"/>
              <a:gd name="T42" fmla="*/ 92 w 518"/>
              <a:gd name="T43" fmla="*/ 10 h 434"/>
              <a:gd name="T44" fmla="*/ 68 w 518"/>
              <a:gd name="T45" fmla="*/ 5 h 434"/>
              <a:gd name="T46" fmla="*/ 50 w 518"/>
              <a:gd name="T47" fmla="*/ 1 h 434"/>
              <a:gd name="T48" fmla="*/ 26 w 518"/>
              <a:gd name="T49" fmla="*/ 25 h 434"/>
              <a:gd name="T50" fmla="*/ 26 w 518"/>
              <a:gd name="T51" fmla="*/ 48 h 434"/>
              <a:gd name="T52" fmla="*/ 45 w 518"/>
              <a:gd name="T53" fmla="*/ 58 h 434"/>
              <a:gd name="T54" fmla="*/ 50 w 518"/>
              <a:gd name="T55" fmla="*/ 77 h 434"/>
              <a:gd name="T56" fmla="*/ 76 w 518"/>
              <a:gd name="T57" fmla="*/ 116 h 434"/>
              <a:gd name="T58" fmla="*/ 57 w 518"/>
              <a:gd name="T59" fmla="*/ 132 h 434"/>
              <a:gd name="T60" fmla="*/ 45 w 518"/>
              <a:gd name="T61" fmla="*/ 136 h 434"/>
              <a:gd name="T62" fmla="*/ 1 w 518"/>
              <a:gd name="T63" fmla="*/ 257 h 434"/>
              <a:gd name="T64" fmla="*/ 19 w 518"/>
              <a:gd name="T65" fmla="*/ 265 h 434"/>
              <a:gd name="T66" fmla="*/ 67 w 518"/>
              <a:gd name="T67" fmla="*/ 203 h 434"/>
              <a:gd name="T68" fmla="*/ 68 w 518"/>
              <a:gd name="T69" fmla="*/ 224 h 434"/>
              <a:gd name="T70" fmla="*/ 27 w 518"/>
              <a:gd name="T71" fmla="*/ 322 h 434"/>
              <a:gd name="T72" fmla="*/ 32 w 518"/>
              <a:gd name="T73" fmla="*/ 337 h 434"/>
              <a:gd name="T74" fmla="*/ 168 w 518"/>
              <a:gd name="T75" fmla="*/ 345 h 434"/>
              <a:gd name="T76" fmla="*/ 186 w 518"/>
              <a:gd name="T77" fmla="*/ 333 h 434"/>
              <a:gd name="T78" fmla="*/ 149 w 518"/>
              <a:gd name="T79" fmla="*/ 231 h 434"/>
              <a:gd name="T80" fmla="*/ 147 w 518"/>
              <a:gd name="T81" fmla="*/ 214 h 434"/>
              <a:gd name="T82" fmla="*/ 157 w 518"/>
              <a:gd name="T83" fmla="*/ 181 h 434"/>
              <a:gd name="T84" fmla="*/ 184 w 518"/>
              <a:gd name="T85" fmla="*/ 230 h 434"/>
              <a:gd name="T86" fmla="*/ 198 w 518"/>
              <a:gd name="T87" fmla="*/ 236 h 434"/>
              <a:gd name="T88" fmla="*/ 259 w 518"/>
              <a:gd name="T89" fmla="*/ 199 h 434"/>
              <a:gd name="T90" fmla="*/ 266 w 518"/>
              <a:gd name="T91" fmla="*/ 202 h 434"/>
              <a:gd name="T92" fmla="*/ 119 w 518"/>
              <a:gd name="T93" fmla="*/ 139 h 434"/>
              <a:gd name="T94" fmla="*/ 106 w 518"/>
              <a:gd name="T95" fmla="*/ 178 h 434"/>
              <a:gd name="T96" fmla="*/ 92 w 518"/>
              <a:gd name="T97" fmla="*/ 138 h 434"/>
              <a:gd name="T98" fmla="*/ 100 w 518"/>
              <a:gd name="T99" fmla="*/ 142 h 434"/>
              <a:gd name="T100" fmla="*/ 119 w 518"/>
              <a:gd name="T101" fmla="*/ 138 h 434"/>
              <a:gd name="T102" fmla="*/ 73 w 518"/>
              <a:gd name="T103" fmla="*/ 425 h 434"/>
              <a:gd name="T104" fmla="*/ 132 w 518"/>
              <a:gd name="T105" fmla="*/ 434 h 434"/>
              <a:gd name="T106" fmla="*/ 142 w 518"/>
              <a:gd name="T107" fmla="*/ 42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434">
                <a:moveTo>
                  <a:pt x="494" y="11"/>
                </a:moveTo>
                <a:lnTo>
                  <a:pt x="224" y="11"/>
                </a:lnTo>
                <a:lnTo>
                  <a:pt x="224" y="11"/>
                </a:lnTo>
                <a:lnTo>
                  <a:pt x="218" y="11"/>
                </a:lnTo>
                <a:lnTo>
                  <a:pt x="214" y="14"/>
                </a:lnTo>
                <a:lnTo>
                  <a:pt x="210" y="16"/>
                </a:lnTo>
                <a:lnTo>
                  <a:pt x="207" y="18"/>
                </a:lnTo>
                <a:lnTo>
                  <a:pt x="203" y="22"/>
                </a:lnTo>
                <a:lnTo>
                  <a:pt x="201" y="26"/>
                </a:lnTo>
                <a:lnTo>
                  <a:pt x="200" y="31"/>
                </a:lnTo>
                <a:lnTo>
                  <a:pt x="200" y="35"/>
                </a:lnTo>
                <a:lnTo>
                  <a:pt x="200" y="158"/>
                </a:lnTo>
                <a:lnTo>
                  <a:pt x="209" y="175"/>
                </a:lnTo>
                <a:lnTo>
                  <a:pt x="210" y="175"/>
                </a:lnTo>
                <a:lnTo>
                  <a:pt x="220" y="167"/>
                </a:lnTo>
                <a:lnTo>
                  <a:pt x="220" y="35"/>
                </a:lnTo>
                <a:lnTo>
                  <a:pt x="220" y="35"/>
                </a:lnTo>
                <a:lnTo>
                  <a:pt x="220" y="33"/>
                </a:lnTo>
                <a:lnTo>
                  <a:pt x="224" y="32"/>
                </a:lnTo>
                <a:lnTo>
                  <a:pt x="494" y="32"/>
                </a:lnTo>
                <a:lnTo>
                  <a:pt x="494" y="32"/>
                </a:lnTo>
                <a:lnTo>
                  <a:pt x="496" y="33"/>
                </a:lnTo>
                <a:lnTo>
                  <a:pt x="498" y="35"/>
                </a:lnTo>
                <a:lnTo>
                  <a:pt x="498" y="193"/>
                </a:lnTo>
                <a:lnTo>
                  <a:pt x="498" y="193"/>
                </a:lnTo>
                <a:lnTo>
                  <a:pt x="496" y="195"/>
                </a:lnTo>
                <a:lnTo>
                  <a:pt x="494" y="197"/>
                </a:lnTo>
                <a:lnTo>
                  <a:pt x="289" y="197"/>
                </a:lnTo>
                <a:lnTo>
                  <a:pt x="289" y="197"/>
                </a:lnTo>
                <a:lnTo>
                  <a:pt x="285" y="201"/>
                </a:lnTo>
                <a:lnTo>
                  <a:pt x="279" y="205"/>
                </a:lnTo>
                <a:lnTo>
                  <a:pt x="278" y="207"/>
                </a:lnTo>
                <a:lnTo>
                  <a:pt x="262" y="217"/>
                </a:lnTo>
                <a:lnTo>
                  <a:pt x="494" y="217"/>
                </a:lnTo>
                <a:lnTo>
                  <a:pt x="494" y="217"/>
                </a:lnTo>
                <a:lnTo>
                  <a:pt x="500" y="216"/>
                </a:lnTo>
                <a:lnTo>
                  <a:pt x="503" y="215"/>
                </a:lnTo>
                <a:lnTo>
                  <a:pt x="508" y="213"/>
                </a:lnTo>
                <a:lnTo>
                  <a:pt x="511" y="210"/>
                </a:lnTo>
                <a:lnTo>
                  <a:pt x="515" y="206"/>
                </a:lnTo>
                <a:lnTo>
                  <a:pt x="517" y="202"/>
                </a:lnTo>
                <a:lnTo>
                  <a:pt x="518" y="198"/>
                </a:lnTo>
                <a:lnTo>
                  <a:pt x="518" y="193"/>
                </a:lnTo>
                <a:lnTo>
                  <a:pt x="518" y="35"/>
                </a:lnTo>
                <a:lnTo>
                  <a:pt x="518" y="35"/>
                </a:lnTo>
                <a:lnTo>
                  <a:pt x="518" y="31"/>
                </a:lnTo>
                <a:lnTo>
                  <a:pt x="517" y="26"/>
                </a:lnTo>
                <a:lnTo>
                  <a:pt x="515" y="22"/>
                </a:lnTo>
                <a:lnTo>
                  <a:pt x="511" y="18"/>
                </a:lnTo>
                <a:lnTo>
                  <a:pt x="508" y="16"/>
                </a:lnTo>
                <a:lnTo>
                  <a:pt x="503" y="14"/>
                </a:lnTo>
                <a:lnTo>
                  <a:pt x="500" y="11"/>
                </a:lnTo>
                <a:lnTo>
                  <a:pt x="494" y="11"/>
                </a:lnTo>
                <a:lnTo>
                  <a:pt x="494" y="11"/>
                </a:lnTo>
                <a:close/>
                <a:moveTo>
                  <a:pt x="270" y="199"/>
                </a:moveTo>
                <a:lnTo>
                  <a:pt x="270" y="197"/>
                </a:lnTo>
                <a:lnTo>
                  <a:pt x="273" y="190"/>
                </a:lnTo>
                <a:lnTo>
                  <a:pt x="273" y="190"/>
                </a:lnTo>
                <a:lnTo>
                  <a:pt x="275" y="185"/>
                </a:lnTo>
                <a:lnTo>
                  <a:pt x="277" y="182"/>
                </a:lnTo>
                <a:lnTo>
                  <a:pt x="277" y="177"/>
                </a:lnTo>
                <a:lnTo>
                  <a:pt x="276" y="173"/>
                </a:lnTo>
                <a:lnTo>
                  <a:pt x="281" y="152"/>
                </a:lnTo>
                <a:lnTo>
                  <a:pt x="294" y="86"/>
                </a:lnTo>
                <a:lnTo>
                  <a:pt x="294" y="86"/>
                </a:lnTo>
                <a:lnTo>
                  <a:pt x="294" y="84"/>
                </a:lnTo>
                <a:lnTo>
                  <a:pt x="292" y="83"/>
                </a:lnTo>
                <a:lnTo>
                  <a:pt x="292" y="83"/>
                </a:lnTo>
                <a:lnTo>
                  <a:pt x="290" y="84"/>
                </a:lnTo>
                <a:lnTo>
                  <a:pt x="289" y="85"/>
                </a:lnTo>
                <a:lnTo>
                  <a:pt x="273" y="148"/>
                </a:lnTo>
                <a:lnTo>
                  <a:pt x="268" y="165"/>
                </a:lnTo>
                <a:lnTo>
                  <a:pt x="268" y="165"/>
                </a:lnTo>
                <a:lnTo>
                  <a:pt x="265" y="164"/>
                </a:lnTo>
                <a:lnTo>
                  <a:pt x="260" y="163"/>
                </a:lnTo>
                <a:lnTo>
                  <a:pt x="257" y="164"/>
                </a:lnTo>
                <a:lnTo>
                  <a:pt x="253" y="166"/>
                </a:lnTo>
                <a:lnTo>
                  <a:pt x="220" y="189"/>
                </a:lnTo>
                <a:lnTo>
                  <a:pt x="210" y="195"/>
                </a:lnTo>
                <a:lnTo>
                  <a:pt x="203" y="200"/>
                </a:lnTo>
                <a:lnTo>
                  <a:pt x="200" y="193"/>
                </a:lnTo>
                <a:lnTo>
                  <a:pt x="169" y="139"/>
                </a:lnTo>
                <a:lnTo>
                  <a:pt x="169" y="139"/>
                </a:lnTo>
                <a:lnTo>
                  <a:pt x="166" y="134"/>
                </a:lnTo>
                <a:lnTo>
                  <a:pt x="161" y="132"/>
                </a:lnTo>
                <a:lnTo>
                  <a:pt x="156" y="131"/>
                </a:lnTo>
                <a:lnTo>
                  <a:pt x="151" y="132"/>
                </a:lnTo>
                <a:lnTo>
                  <a:pt x="119" y="132"/>
                </a:lnTo>
                <a:lnTo>
                  <a:pt x="119" y="124"/>
                </a:lnTo>
                <a:lnTo>
                  <a:pt x="119" y="124"/>
                </a:lnTo>
                <a:lnTo>
                  <a:pt x="130" y="121"/>
                </a:lnTo>
                <a:lnTo>
                  <a:pt x="139" y="116"/>
                </a:lnTo>
                <a:lnTo>
                  <a:pt x="145" y="110"/>
                </a:lnTo>
                <a:lnTo>
                  <a:pt x="152" y="103"/>
                </a:lnTo>
                <a:lnTo>
                  <a:pt x="158" y="96"/>
                </a:lnTo>
                <a:lnTo>
                  <a:pt x="162" y="86"/>
                </a:lnTo>
                <a:lnTo>
                  <a:pt x="165" y="77"/>
                </a:lnTo>
                <a:lnTo>
                  <a:pt x="166" y="67"/>
                </a:lnTo>
                <a:lnTo>
                  <a:pt x="166" y="67"/>
                </a:lnTo>
                <a:lnTo>
                  <a:pt x="165" y="55"/>
                </a:lnTo>
                <a:lnTo>
                  <a:pt x="161" y="44"/>
                </a:lnTo>
                <a:lnTo>
                  <a:pt x="156" y="34"/>
                </a:lnTo>
                <a:lnTo>
                  <a:pt x="149" y="26"/>
                </a:lnTo>
                <a:lnTo>
                  <a:pt x="140" y="18"/>
                </a:lnTo>
                <a:lnTo>
                  <a:pt x="131" y="14"/>
                </a:lnTo>
                <a:lnTo>
                  <a:pt x="119" y="10"/>
                </a:lnTo>
                <a:lnTo>
                  <a:pt x="108" y="9"/>
                </a:lnTo>
                <a:lnTo>
                  <a:pt x="108" y="9"/>
                </a:lnTo>
                <a:lnTo>
                  <a:pt x="100" y="9"/>
                </a:lnTo>
                <a:lnTo>
                  <a:pt x="92" y="10"/>
                </a:lnTo>
                <a:lnTo>
                  <a:pt x="84" y="14"/>
                </a:lnTo>
                <a:lnTo>
                  <a:pt x="77" y="17"/>
                </a:lnTo>
                <a:lnTo>
                  <a:pt x="77" y="17"/>
                </a:lnTo>
                <a:lnTo>
                  <a:pt x="74" y="10"/>
                </a:lnTo>
                <a:lnTo>
                  <a:pt x="68" y="5"/>
                </a:lnTo>
                <a:lnTo>
                  <a:pt x="68" y="5"/>
                </a:lnTo>
                <a:lnTo>
                  <a:pt x="64" y="1"/>
                </a:lnTo>
                <a:lnTo>
                  <a:pt x="59" y="0"/>
                </a:lnTo>
                <a:lnTo>
                  <a:pt x="55" y="0"/>
                </a:lnTo>
                <a:lnTo>
                  <a:pt x="50" y="1"/>
                </a:lnTo>
                <a:lnTo>
                  <a:pt x="45" y="4"/>
                </a:lnTo>
                <a:lnTo>
                  <a:pt x="41" y="7"/>
                </a:lnTo>
                <a:lnTo>
                  <a:pt x="33" y="16"/>
                </a:lnTo>
                <a:lnTo>
                  <a:pt x="33" y="16"/>
                </a:lnTo>
                <a:lnTo>
                  <a:pt x="26" y="25"/>
                </a:lnTo>
                <a:lnTo>
                  <a:pt x="24" y="30"/>
                </a:lnTo>
                <a:lnTo>
                  <a:pt x="23" y="35"/>
                </a:lnTo>
                <a:lnTo>
                  <a:pt x="23" y="40"/>
                </a:lnTo>
                <a:lnTo>
                  <a:pt x="24" y="43"/>
                </a:lnTo>
                <a:lnTo>
                  <a:pt x="26" y="48"/>
                </a:lnTo>
                <a:lnTo>
                  <a:pt x="31" y="52"/>
                </a:lnTo>
                <a:lnTo>
                  <a:pt x="31" y="52"/>
                </a:lnTo>
                <a:lnTo>
                  <a:pt x="35" y="55"/>
                </a:lnTo>
                <a:lnTo>
                  <a:pt x="40" y="57"/>
                </a:lnTo>
                <a:lnTo>
                  <a:pt x="45" y="58"/>
                </a:lnTo>
                <a:lnTo>
                  <a:pt x="50" y="58"/>
                </a:lnTo>
                <a:lnTo>
                  <a:pt x="50" y="58"/>
                </a:lnTo>
                <a:lnTo>
                  <a:pt x="49" y="67"/>
                </a:lnTo>
                <a:lnTo>
                  <a:pt x="49" y="67"/>
                </a:lnTo>
                <a:lnTo>
                  <a:pt x="50" y="77"/>
                </a:lnTo>
                <a:lnTo>
                  <a:pt x="52" y="86"/>
                </a:lnTo>
                <a:lnTo>
                  <a:pt x="57" y="96"/>
                </a:lnTo>
                <a:lnTo>
                  <a:pt x="61" y="103"/>
                </a:lnTo>
                <a:lnTo>
                  <a:pt x="68" y="110"/>
                </a:lnTo>
                <a:lnTo>
                  <a:pt x="76" y="116"/>
                </a:lnTo>
                <a:lnTo>
                  <a:pt x="84" y="121"/>
                </a:lnTo>
                <a:lnTo>
                  <a:pt x="93" y="123"/>
                </a:lnTo>
                <a:lnTo>
                  <a:pt x="93" y="132"/>
                </a:lnTo>
                <a:lnTo>
                  <a:pt x="57" y="132"/>
                </a:lnTo>
                <a:lnTo>
                  <a:pt x="57" y="132"/>
                </a:lnTo>
                <a:lnTo>
                  <a:pt x="56" y="132"/>
                </a:lnTo>
                <a:lnTo>
                  <a:pt x="56" y="132"/>
                </a:lnTo>
                <a:lnTo>
                  <a:pt x="52" y="132"/>
                </a:lnTo>
                <a:lnTo>
                  <a:pt x="49" y="133"/>
                </a:lnTo>
                <a:lnTo>
                  <a:pt x="45" y="136"/>
                </a:lnTo>
                <a:lnTo>
                  <a:pt x="43" y="140"/>
                </a:lnTo>
                <a:lnTo>
                  <a:pt x="1" y="244"/>
                </a:lnTo>
                <a:lnTo>
                  <a:pt x="1" y="244"/>
                </a:lnTo>
                <a:lnTo>
                  <a:pt x="0" y="251"/>
                </a:lnTo>
                <a:lnTo>
                  <a:pt x="1" y="257"/>
                </a:lnTo>
                <a:lnTo>
                  <a:pt x="5" y="261"/>
                </a:lnTo>
                <a:lnTo>
                  <a:pt x="9" y="265"/>
                </a:lnTo>
                <a:lnTo>
                  <a:pt x="9" y="265"/>
                </a:lnTo>
                <a:lnTo>
                  <a:pt x="15" y="266"/>
                </a:lnTo>
                <a:lnTo>
                  <a:pt x="19" y="265"/>
                </a:lnTo>
                <a:lnTo>
                  <a:pt x="24" y="262"/>
                </a:lnTo>
                <a:lnTo>
                  <a:pt x="27" y="258"/>
                </a:lnTo>
                <a:lnTo>
                  <a:pt x="57" y="185"/>
                </a:lnTo>
                <a:lnTo>
                  <a:pt x="58" y="181"/>
                </a:lnTo>
                <a:lnTo>
                  <a:pt x="67" y="203"/>
                </a:lnTo>
                <a:lnTo>
                  <a:pt x="67" y="203"/>
                </a:lnTo>
                <a:lnTo>
                  <a:pt x="68" y="208"/>
                </a:lnTo>
                <a:lnTo>
                  <a:pt x="69" y="214"/>
                </a:lnTo>
                <a:lnTo>
                  <a:pt x="69" y="218"/>
                </a:lnTo>
                <a:lnTo>
                  <a:pt x="68" y="224"/>
                </a:lnTo>
                <a:lnTo>
                  <a:pt x="68" y="224"/>
                </a:lnTo>
                <a:lnTo>
                  <a:pt x="66" y="231"/>
                </a:lnTo>
                <a:lnTo>
                  <a:pt x="28" y="318"/>
                </a:lnTo>
                <a:lnTo>
                  <a:pt x="28" y="318"/>
                </a:lnTo>
                <a:lnTo>
                  <a:pt x="27" y="322"/>
                </a:lnTo>
                <a:lnTo>
                  <a:pt x="27" y="325"/>
                </a:lnTo>
                <a:lnTo>
                  <a:pt x="27" y="330"/>
                </a:lnTo>
                <a:lnTo>
                  <a:pt x="28" y="333"/>
                </a:lnTo>
                <a:lnTo>
                  <a:pt x="28" y="333"/>
                </a:lnTo>
                <a:lnTo>
                  <a:pt x="32" y="337"/>
                </a:lnTo>
                <a:lnTo>
                  <a:pt x="35" y="342"/>
                </a:lnTo>
                <a:lnTo>
                  <a:pt x="41" y="344"/>
                </a:lnTo>
                <a:lnTo>
                  <a:pt x="47" y="345"/>
                </a:lnTo>
                <a:lnTo>
                  <a:pt x="168" y="345"/>
                </a:lnTo>
                <a:lnTo>
                  <a:pt x="168" y="345"/>
                </a:lnTo>
                <a:lnTo>
                  <a:pt x="174" y="344"/>
                </a:lnTo>
                <a:lnTo>
                  <a:pt x="179" y="342"/>
                </a:lnTo>
                <a:lnTo>
                  <a:pt x="184" y="337"/>
                </a:lnTo>
                <a:lnTo>
                  <a:pt x="186" y="333"/>
                </a:lnTo>
                <a:lnTo>
                  <a:pt x="186" y="333"/>
                </a:lnTo>
                <a:lnTo>
                  <a:pt x="187" y="330"/>
                </a:lnTo>
                <a:lnTo>
                  <a:pt x="189" y="325"/>
                </a:lnTo>
                <a:lnTo>
                  <a:pt x="187" y="322"/>
                </a:lnTo>
                <a:lnTo>
                  <a:pt x="186" y="318"/>
                </a:lnTo>
                <a:lnTo>
                  <a:pt x="149" y="231"/>
                </a:lnTo>
                <a:lnTo>
                  <a:pt x="149" y="231"/>
                </a:lnTo>
                <a:lnTo>
                  <a:pt x="147" y="224"/>
                </a:lnTo>
                <a:lnTo>
                  <a:pt x="147" y="224"/>
                </a:lnTo>
                <a:lnTo>
                  <a:pt x="147" y="218"/>
                </a:lnTo>
                <a:lnTo>
                  <a:pt x="147" y="214"/>
                </a:lnTo>
                <a:lnTo>
                  <a:pt x="147" y="208"/>
                </a:lnTo>
                <a:lnTo>
                  <a:pt x="149" y="203"/>
                </a:lnTo>
                <a:lnTo>
                  <a:pt x="149" y="201"/>
                </a:lnTo>
                <a:lnTo>
                  <a:pt x="157" y="181"/>
                </a:lnTo>
                <a:lnTo>
                  <a:pt x="157" y="181"/>
                </a:lnTo>
                <a:lnTo>
                  <a:pt x="157" y="181"/>
                </a:lnTo>
                <a:lnTo>
                  <a:pt x="157" y="181"/>
                </a:lnTo>
                <a:lnTo>
                  <a:pt x="158" y="181"/>
                </a:lnTo>
                <a:lnTo>
                  <a:pt x="184" y="230"/>
                </a:lnTo>
                <a:lnTo>
                  <a:pt x="184" y="230"/>
                </a:lnTo>
                <a:lnTo>
                  <a:pt x="189" y="234"/>
                </a:lnTo>
                <a:lnTo>
                  <a:pt x="194" y="236"/>
                </a:lnTo>
                <a:lnTo>
                  <a:pt x="194" y="236"/>
                </a:lnTo>
                <a:lnTo>
                  <a:pt x="198" y="236"/>
                </a:lnTo>
                <a:lnTo>
                  <a:pt x="198" y="236"/>
                </a:lnTo>
                <a:lnTo>
                  <a:pt x="202" y="236"/>
                </a:lnTo>
                <a:lnTo>
                  <a:pt x="207" y="234"/>
                </a:lnTo>
                <a:lnTo>
                  <a:pt x="233" y="217"/>
                </a:lnTo>
                <a:lnTo>
                  <a:pt x="248" y="207"/>
                </a:lnTo>
                <a:lnTo>
                  <a:pt x="259" y="199"/>
                </a:lnTo>
                <a:lnTo>
                  <a:pt x="259" y="199"/>
                </a:lnTo>
                <a:lnTo>
                  <a:pt x="261" y="201"/>
                </a:lnTo>
                <a:lnTo>
                  <a:pt x="264" y="202"/>
                </a:lnTo>
                <a:lnTo>
                  <a:pt x="264" y="202"/>
                </a:lnTo>
                <a:lnTo>
                  <a:pt x="266" y="202"/>
                </a:lnTo>
                <a:lnTo>
                  <a:pt x="268" y="202"/>
                </a:lnTo>
                <a:lnTo>
                  <a:pt x="269" y="200"/>
                </a:lnTo>
                <a:lnTo>
                  <a:pt x="270" y="199"/>
                </a:lnTo>
                <a:lnTo>
                  <a:pt x="270" y="199"/>
                </a:lnTo>
                <a:close/>
                <a:moveTo>
                  <a:pt x="119" y="139"/>
                </a:moveTo>
                <a:lnTo>
                  <a:pt x="119" y="140"/>
                </a:lnTo>
                <a:lnTo>
                  <a:pt x="115" y="152"/>
                </a:lnTo>
                <a:lnTo>
                  <a:pt x="112" y="158"/>
                </a:lnTo>
                <a:lnTo>
                  <a:pt x="110" y="167"/>
                </a:lnTo>
                <a:lnTo>
                  <a:pt x="106" y="178"/>
                </a:lnTo>
                <a:lnTo>
                  <a:pt x="102" y="167"/>
                </a:lnTo>
                <a:lnTo>
                  <a:pt x="99" y="158"/>
                </a:lnTo>
                <a:lnTo>
                  <a:pt x="97" y="152"/>
                </a:lnTo>
                <a:lnTo>
                  <a:pt x="92" y="138"/>
                </a:lnTo>
                <a:lnTo>
                  <a:pt x="92" y="138"/>
                </a:lnTo>
                <a:lnTo>
                  <a:pt x="93" y="140"/>
                </a:lnTo>
                <a:lnTo>
                  <a:pt x="93" y="140"/>
                </a:lnTo>
                <a:lnTo>
                  <a:pt x="95" y="140"/>
                </a:lnTo>
                <a:lnTo>
                  <a:pt x="95" y="140"/>
                </a:lnTo>
                <a:lnTo>
                  <a:pt x="100" y="142"/>
                </a:lnTo>
                <a:lnTo>
                  <a:pt x="106" y="142"/>
                </a:lnTo>
                <a:lnTo>
                  <a:pt x="111" y="142"/>
                </a:lnTo>
                <a:lnTo>
                  <a:pt x="117" y="140"/>
                </a:lnTo>
                <a:lnTo>
                  <a:pt x="117" y="140"/>
                </a:lnTo>
                <a:lnTo>
                  <a:pt x="119" y="138"/>
                </a:lnTo>
                <a:lnTo>
                  <a:pt x="119" y="138"/>
                </a:lnTo>
                <a:lnTo>
                  <a:pt x="120" y="138"/>
                </a:lnTo>
                <a:lnTo>
                  <a:pt x="119" y="139"/>
                </a:lnTo>
                <a:close/>
                <a:moveTo>
                  <a:pt x="73" y="425"/>
                </a:moveTo>
                <a:lnTo>
                  <a:pt x="73" y="425"/>
                </a:lnTo>
                <a:lnTo>
                  <a:pt x="74" y="429"/>
                </a:lnTo>
                <a:lnTo>
                  <a:pt x="76" y="432"/>
                </a:lnTo>
                <a:lnTo>
                  <a:pt x="80" y="434"/>
                </a:lnTo>
                <a:lnTo>
                  <a:pt x="83" y="434"/>
                </a:lnTo>
                <a:lnTo>
                  <a:pt x="132" y="434"/>
                </a:lnTo>
                <a:lnTo>
                  <a:pt x="132" y="434"/>
                </a:lnTo>
                <a:lnTo>
                  <a:pt x="135" y="434"/>
                </a:lnTo>
                <a:lnTo>
                  <a:pt x="139" y="432"/>
                </a:lnTo>
                <a:lnTo>
                  <a:pt x="141" y="429"/>
                </a:lnTo>
                <a:lnTo>
                  <a:pt x="142" y="425"/>
                </a:lnTo>
                <a:lnTo>
                  <a:pt x="154" y="360"/>
                </a:lnTo>
                <a:lnTo>
                  <a:pt x="60" y="360"/>
                </a:lnTo>
                <a:lnTo>
                  <a:pt x="73" y="425"/>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ysClr val="windowText" lastClr="000000"/>
              </a:solidFill>
              <a:effectLst/>
              <a:uLnTx/>
              <a:uFillTx/>
              <a:latin typeface="FrutigerNext LT Medium"/>
            </a:endParaRPr>
          </a:p>
        </p:txBody>
      </p:sp>
      <p:sp>
        <p:nvSpPr>
          <p:cNvPr id="148" name="任意多边形 147"/>
          <p:cNvSpPr/>
          <p:nvPr/>
        </p:nvSpPr>
        <p:spPr bwMode="auto">
          <a:xfrm rot="5400000">
            <a:off x="7558819" y="1654116"/>
            <a:ext cx="857664" cy="2628000"/>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387" h="2597285">
                <a:moveTo>
                  <a:pt x="0" y="2597285"/>
                </a:moveTo>
                <a:cubicBezTo>
                  <a:pt x="23508" y="2444885"/>
                  <a:pt x="47017" y="2292485"/>
                  <a:pt x="68093" y="2110902"/>
                </a:cubicBezTo>
                <a:cubicBezTo>
                  <a:pt x="89169" y="1929319"/>
                  <a:pt x="56744" y="1697476"/>
                  <a:pt x="126459" y="1507787"/>
                </a:cubicBezTo>
                <a:cubicBezTo>
                  <a:pt x="196174" y="1318098"/>
                  <a:pt x="411804" y="1142999"/>
                  <a:pt x="486383" y="972765"/>
                </a:cubicBezTo>
                <a:cubicBezTo>
                  <a:pt x="560962" y="802531"/>
                  <a:pt x="556098" y="648511"/>
                  <a:pt x="573932" y="486383"/>
                </a:cubicBezTo>
                <a:cubicBezTo>
                  <a:pt x="591766" y="324256"/>
                  <a:pt x="592576" y="162128"/>
                  <a:pt x="593387" y="0"/>
                </a:cubicBezTo>
              </a:path>
            </a:pathLst>
          </a:custGeom>
          <a:noFill/>
          <a:ln w="19050" cap="flat" cmpd="sng" algn="ctr">
            <a:solidFill>
              <a:schemeClr val="bg2">
                <a:lumMod val="50000"/>
              </a:schemeClr>
            </a:solidFill>
            <a:prstDash val="soli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FrutigerNext LT Medium"/>
              <a:ea typeface="华文细黑"/>
            </a:endParaRPr>
          </a:p>
        </p:txBody>
      </p:sp>
      <p:sp>
        <p:nvSpPr>
          <p:cNvPr id="149" name="TextBox 148"/>
          <p:cNvSpPr txBox="1"/>
          <p:nvPr/>
        </p:nvSpPr>
        <p:spPr>
          <a:xfrm>
            <a:off x="6658403" y="4767998"/>
            <a:ext cx="4792067" cy="461665"/>
          </a:xfrm>
          <a:prstGeom prst="rect">
            <a:avLst/>
          </a:prstGeom>
          <a:noFill/>
        </p:spPr>
        <p:txBody>
          <a:bodyPr wrap="square" rtlCol="0">
            <a:spAutoFit/>
          </a:bodyPr>
          <a:lstStyle/>
          <a:p>
            <a:pPr defTabSz="914400">
              <a:defRPr/>
            </a:pPr>
            <a:r>
              <a:rPr lang="zh-CN" altLang="en-US" sz="1200" b="1" u="sng" kern="0" dirty="0" smtClean="0">
                <a:solidFill>
                  <a:schemeClr val="bg1"/>
                </a:solidFill>
                <a:latin typeface="+mn-ea"/>
              </a:rPr>
              <a:t>教师</a:t>
            </a:r>
            <a:r>
              <a:rPr kumimoji="0" lang="zh-CN" altLang="en-US" sz="1200" b="1" i="0" u="sng" strike="noStrike" kern="0" cap="none" spc="0" normalizeH="0" baseline="0" noProof="0" dirty="0" smtClean="0">
                <a:ln>
                  <a:noFill/>
                </a:ln>
                <a:solidFill>
                  <a:schemeClr val="bg1"/>
                </a:solidFill>
                <a:effectLst/>
                <a:uLnTx/>
                <a:uFillTx/>
                <a:latin typeface="+mn-ea"/>
              </a:rPr>
              <a:t>：</a:t>
            </a:r>
            <a:r>
              <a:rPr lang="zh-CN" altLang="en-US" sz="1200" u="sng" kern="0" dirty="0" smtClean="0">
                <a:solidFill>
                  <a:schemeClr val="bg1"/>
                </a:solidFill>
                <a:latin typeface="+mn-ea"/>
              </a:rPr>
              <a:t>高危应用，开启</a:t>
            </a:r>
            <a:r>
              <a:rPr lang="en-US" altLang="zh-CN" sz="1200" u="sng" kern="0" dirty="0" smtClean="0">
                <a:solidFill>
                  <a:schemeClr val="bg1"/>
                </a:solidFill>
                <a:latin typeface="+mn-ea"/>
              </a:rPr>
              <a:t>IPS</a:t>
            </a:r>
            <a:r>
              <a:rPr lang="zh-CN" altLang="en-US" sz="1200" u="sng" kern="0" dirty="0" smtClean="0">
                <a:solidFill>
                  <a:schemeClr val="bg1"/>
                </a:solidFill>
                <a:latin typeface="+mn-ea"/>
              </a:rPr>
              <a:t>防护，保护内网用户安全</a:t>
            </a:r>
          </a:p>
          <a:p>
            <a:pPr lvl="0" defTabSz="914400">
              <a:defRPr/>
            </a:pPr>
            <a:endParaRPr lang="zh-CN" altLang="en-US" sz="1200" u="sng" kern="0" dirty="0" smtClean="0">
              <a:solidFill>
                <a:schemeClr val="bg1"/>
              </a:solidFill>
              <a:latin typeface="+mn-ea"/>
            </a:endParaRPr>
          </a:p>
        </p:txBody>
      </p:sp>
      <p:cxnSp>
        <p:nvCxnSpPr>
          <p:cNvPr id="150" name="形状 189"/>
          <p:cNvCxnSpPr/>
          <p:nvPr/>
        </p:nvCxnSpPr>
        <p:spPr bwMode="auto">
          <a:xfrm rot="16200000" flipH="1">
            <a:off x="6127451" y="4353601"/>
            <a:ext cx="950833" cy="188688"/>
          </a:xfrm>
          <a:prstGeom prst="bentConnector2">
            <a:avLst/>
          </a:prstGeom>
          <a:noFill/>
          <a:ln>
            <a:solidFill>
              <a:schemeClr val="bg1">
                <a:lumMod val="65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 name="TextBox 150"/>
          <p:cNvSpPr txBox="1"/>
          <p:nvPr/>
        </p:nvSpPr>
        <p:spPr>
          <a:xfrm>
            <a:off x="7393731" y="2162137"/>
            <a:ext cx="1080120" cy="2917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srgbClr val="77D4F9"/>
                </a:solidFill>
                <a:effectLst/>
                <a:uLnTx/>
                <a:uFillTx/>
              </a:rPr>
              <a:t>安全设备</a:t>
            </a:r>
            <a:endParaRPr kumimoji="0" lang="zh-CN" altLang="en-US" sz="1400" b="1" i="0" u="none" strike="noStrike" kern="0" cap="none" spc="0" normalizeH="0" baseline="0" noProof="0" dirty="0">
              <a:ln>
                <a:noFill/>
              </a:ln>
              <a:solidFill>
                <a:srgbClr val="77D4F9"/>
              </a:solidFill>
              <a:effectLst/>
              <a:uLnTx/>
              <a:uFillTx/>
            </a:endParaRPr>
          </a:p>
        </p:txBody>
      </p:sp>
      <p:grpSp>
        <p:nvGrpSpPr>
          <p:cNvPr id="153" name="组合 195"/>
          <p:cNvGrpSpPr>
            <a:grpSpLocks noChangeAspect="1"/>
          </p:cNvGrpSpPr>
          <p:nvPr/>
        </p:nvGrpSpPr>
        <p:grpSpPr>
          <a:xfrm>
            <a:off x="9675343" y="2148348"/>
            <a:ext cx="324000" cy="218535"/>
            <a:chOff x="15097125" y="4749800"/>
            <a:chExt cx="552450" cy="412750"/>
          </a:xfrm>
          <a:solidFill>
            <a:schemeClr val="bg1"/>
          </a:solidFill>
        </p:grpSpPr>
        <p:sp>
          <p:nvSpPr>
            <p:cNvPr id="162" name="Freeform 340"/>
            <p:cNvSpPr>
              <a:spLocks/>
            </p:cNvSpPr>
            <p:nvPr/>
          </p:nvSpPr>
          <p:spPr bwMode="auto">
            <a:xfrm>
              <a:off x="15097125" y="4756150"/>
              <a:ext cx="149225" cy="400050"/>
            </a:xfrm>
            <a:custGeom>
              <a:avLst/>
              <a:gdLst/>
              <a:ahLst/>
              <a:cxnLst>
                <a:cxn ang="0">
                  <a:pos x="94" y="252"/>
                </a:cxn>
                <a:cxn ang="0">
                  <a:pos x="94" y="252"/>
                </a:cxn>
                <a:cxn ang="0">
                  <a:pos x="74" y="244"/>
                </a:cxn>
                <a:cxn ang="0">
                  <a:pos x="56" y="232"/>
                </a:cxn>
                <a:cxn ang="0">
                  <a:pos x="40" y="218"/>
                </a:cxn>
                <a:cxn ang="0">
                  <a:pos x="26" y="204"/>
                </a:cxn>
                <a:cxn ang="0">
                  <a:pos x="14" y="186"/>
                </a:cxn>
                <a:cxn ang="0">
                  <a:pos x="6" y="168"/>
                </a:cxn>
                <a:cxn ang="0">
                  <a:pos x="2" y="148"/>
                </a:cxn>
                <a:cxn ang="0">
                  <a:pos x="0" y="126"/>
                </a:cxn>
                <a:cxn ang="0">
                  <a:pos x="0" y="126"/>
                </a:cxn>
                <a:cxn ang="0">
                  <a:pos x="2" y="106"/>
                </a:cxn>
                <a:cxn ang="0">
                  <a:pos x="6" y="86"/>
                </a:cxn>
                <a:cxn ang="0">
                  <a:pos x="14" y="68"/>
                </a:cxn>
                <a:cxn ang="0">
                  <a:pos x="26" y="50"/>
                </a:cxn>
                <a:cxn ang="0">
                  <a:pos x="40" y="34"/>
                </a:cxn>
                <a:cxn ang="0">
                  <a:pos x="56" y="22"/>
                </a:cxn>
                <a:cxn ang="0">
                  <a:pos x="74" y="10"/>
                </a:cxn>
                <a:cxn ang="0">
                  <a:pos x="94" y="0"/>
                </a:cxn>
                <a:cxn ang="0">
                  <a:pos x="94" y="0"/>
                </a:cxn>
                <a:cxn ang="0">
                  <a:pos x="82" y="12"/>
                </a:cxn>
                <a:cxn ang="0">
                  <a:pos x="72" y="24"/>
                </a:cxn>
                <a:cxn ang="0">
                  <a:pos x="62" y="38"/>
                </a:cxn>
                <a:cxn ang="0">
                  <a:pos x="54" y="54"/>
                </a:cxn>
                <a:cxn ang="0">
                  <a:pos x="46" y="70"/>
                </a:cxn>
                <a:cxn ang="0">
                  <a:pos x="42" y="88"/>
                </a:cxn>
                <a:cxn ang="0">
                  <a:pos x="38" y="108"/>
                </a:cxn>
                <a:cxn ang="0">
                  <a:pos x="38" y="126"/>
                </a:cxn>
                <a:cxn ang="0">
                  <a:pos x="38" y="126"/>
                </a:cxn>
                <a:cxn ang="0">
                  <a:pos x="38" y="146"/>
                </a:cxn>
                <a:cxn ang="0">
                  <a:pos x="42" y="166"/>
                </a:cxn>
                <a:cxn ang="0">
                  <a:pos x="46" y="184"/>
                </a:cxn>
                <a:cxn ang="0">
                  <a:pos x="54" y="200"/>
                </a:cxn>
                <a:cxn ang="0">
                  <a:pos x="62" y="216"/>
                </a:cxn>
                <a:cxn ang="0">
                  <a:pos x="72" y="230"/>
                </a:cxn>
                <a:cxn ang="0">
                  <a:pos x="82" y="242"/>
                </a:cxn>
                <a:cxn ang="0">
                  <a:pos x="94" y="252"/>
                </a:cxn>
                <a:cxn ang="0">
                  <a:pos x="94" y="252"/>
                </a:cxn>
              </a:cxnLst>
              <a:rect l="0" t="0" r="r" b="b"/>
              <a:pathLst>
                <a:path w="94" h="252">
                  <a:moveTo>
                    <a:pt x="94" y="252"/>
                  </a:moveTo>
                  <a:lnTo>
                    <a:pt x="94" y="252"/>
                  </a:lnTo>
                  <a:lnTo>
                    <a:pt x="74" y="244"/>
                  </a:lnTo>
                  <a:lnTo>
                    <a:pt x="56" y="232"/>
                  </a:lnTo>
                  <a:lnTo>
                    <a:pt x="40" y="218"/>
                  </a:lnTo>
                  <a:lnTo>
                    <a:pt x="26" y="204"/>
                  </a:lnTo>
                  <a:lnTo>
                    <a:pt x="14" y="186"/>
                  </a:lnTo>
                  <a:lnTo>
                    <a:pt x="6" y="168"/>
                  </a:lnTo>
                  <a:lnTo>
                    <a:pt x="2" y="148"/>
                  </a:lnTo>
                  <a:lnTo>
                    <a:pt x="0" y="126"/>
                  </a:lnTo>
                  <a:lnTo>
                    <a:pt x="0" y="126"/>
                  </a:lnTo>
                  <a:lnTo>
                    <a:pt x="2" y="106"/>
                  </a:lnTo>
                  <a:lnTo>
                    <a:pt x="6" y="86"/>
                  </a:lnTo>
                  <a:lnTo>
                    <a:pt x="14" y="68"/>
                  </a:lnTo>
                  <a:lnTo>
                    <a:pt x="26" y="50"/>
                  </a:lnTo>
                  <a:lnTo>
                    <a:pt x="40" y="34"/>
                  </a:lnTo>
                  <a:lnTo>
                    <a:pt x="56" y="22"/>
                  </a:lnTo>
                  <a:lnTo>
                    <a:pt x="74" y="10"/>
                  </a:lnTo>
                  <a:lnTo>
                    <a:pt x="94" y="0"/>
                  </a:lnTo>
                  <a:lnTo>
                    <a:pt x="94" y="0"/>
                  </a:lnTo>
                  <a:lnTo>
                    <a:pt x="82" y="12"/>
                  </a:lnTo>
                  <a:lnTo>
                    <a:pt x="72" y="24"/>
                  </a:lnTo>
                  <a:lnTo>
                    <a:pt x="62" y="38"/>
                  </a:lnTo>
                  <a:lnTo>
                    <a:pt x="54" y="54"/>
                  </a:lnTo>
                  <a:lnTo>
                    <a:pt x="46" y="70"/>
                  </a:lnTo>
                  <a:lnTo>
                    <a:pt x="42" y="88"/>
                  </a:lnTo>
                  <a:lnTo>
                    <a:pt x="38" y="108"/>
                  </a:lnTo>
                  <a:lnTo>
                    <a:pt x="38" y="126"/>
                  </a:lnTo>
                  <a:lnTo>
                    <a:pt x="38" y="126"/>
                  </a:lnTo>
                  <a:lnTo>
                    <a:pt x="38" y="146"/>
                  </a:lnTo>
                  <a:lnTo>
                    <a:pt x="42" y="166"/>
                  </a:lnTo>
                  <a:lnTo>
                    <a:pt x="46" y="184"/>
                  </a:lnTo>
                  <a:lnTo>
                    <a:pt x="54" y="200"/>
                  </a:lnTo>
                  <a:lnTo>
                    <a:pt x="62" y="216"/>
                  </a:lnTo>
                  <a:lnTo>
                    <a:pt x="72" y="230"/>
                  </a:lnTo>
                  <a:lnTo>
                    <a:pt x="82" y="242"/>
                  </a:lnTo>
                  <a:lnTo>
                    <a:pt x="94" y="252"/>
                  </a:lnTo>
                  <a:lnTo>
                    <a:pt x="94" y="25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3" name="Rectangle 341"/>
            <p:cNvSpPr>
              <a:spLocks noChangeArrowheads="1"/>
            </p:cNvSpPr>
            <p:nvPr/>
          </p:nvSpPr>
          <p:spPr bwMode="auto">
            <a:xfrm>
              <a:off x="15297150" y="4749800"/>
              <a:ext cx="12700" cy="4127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4" name="Freeform 342"/>
            <p:cNvSpPr>
              <a:spLocks noEditPoints="1"/>
            </p:cNvSpPr>
            <p:nvPr/>
          </p:nvSpPr>
          <p:spPr bwMode="auto">
            <a:xfrm>
              <a:off x="15163800" y="4749800"/>
              <a:ext cx="339725" cy="412750"/>
            </a:xfrm>
            <a:custGeom>
              <a:avLst/>
              <a:gdLst/>
              <a:ahLst/>
              <a:cxnLst>
                <a:cxn ang="0">
                  <a:pos x="200" y="166"/>
                </a:cxn>
                <a:cxn ang="0">
                  <a:pos x="166" y="186"/>
                </a:cxn>
                <a:cxn ang="0">
                  <a:pos x="176" y="144"/>
                </a:cxn>
                <a:cxn ang="0">
                  <a:pos x="162" y="164"/>
                </a:cxn>
                <a:cxn ang="0">
                  <a:pos x="20" y="186"/>
                </a:cxn>
                <a:cxn ang="0">
                  <a:pos x="160" y="134"/>
                </a:cxn>
                <a:cxn ang="0">
                  <a:pos x="10" y="126"/>
                </a:cxn>
                <a:cxn ang="0">
                  <a:pos x="20" y="74"/>
                </a:cxn>
                <a:cxn ang="0">
                  <a:pos x="150" y="66"/>
                </a:cxn>
                <a:cxn ang="0">
                  <a:pos x="28" y="54"/>
                </a:cxn>
                <a:cxn ang="0">
                  <a:pos x="50" y="24"/>
                </a:cxn>
                <a:cxn ang="0">
                  <a:pos x="78" y="10"/>
                </a:cxn>
                <a:cxn ang="0">
                  <a:pos x="88" y="8"/>
                </a:cxn>
                <a:cxn ang="0">
                  <a:pos x="108" y="12"/>
                </a:cxn>
                <a:cxn ang="0">
                  <a:pos x="132" y="32"/>
                </a:cxn>
                <a:cxn ang="0">
                  <a:pos x="152" y="62"/>
                </a:cxn>
                <a:cxn ang="0">
                  <a:pos x="160" y="54"/>
                </a:cxn>
                <a:cxn ang="0">
                  <a:pos x="132" y="16"/>
                </a:cxn>
                <a:cxn ang="0">
                  <a:pos x="154" y="28"/>
                </a:cxn>
                <a:cxn ang="0">
                  <a:pos x="174" y="46"/>
                </a:cxn>
                <a:cxn ang="0">
                  <a:pos x="174" y="34"/>
                </a:cxn>
                <a:cxn ang="0">
                  <a:pos x="142" y="12"/>
                </a:cxn>
                <a:cxn ang="0">
                  <a:pos x="104" y="0"/>
                </a:cxn>
                <a:cxn ang="0">
                  <a:pos x="88" y="0"/>
                </a:cxn>
                <a:cxn ang="0">
                  <a:pos x="88" y="0"/>
                </a:cxn>
                <a:cxn ang="0">
                  <a:pos x="86" y="0"/>
                </a:cxn>
                <a:cxn ang="0">
                  <a:pos x="78" y="0"/>
                </a:cxn>
                <a:cxn ang="0">
                  <a:pos x="38" y="22"/>
                </a:cxn>
                <a:cxn ang="0">
                  <a:pos x="8" y="80"/>
                </a:cxn>
                <a:cxn ang="0">
                  <a:pos x="0" y="130"/>
                </a:cxn>
                <a:cxn ang="0">
                  <a:pos x="16" y="202"/>
                </a:cxn>
                <a:cxn ang="0">
                  <a:pos x="54" y="250"/>
                </a:cxn>
                <a:cxn ang="0">
                  <a:pos x="80" y="260"/>
                </a:cxn>
                <a:cxn ang="0">
                  <a:pos x="98" y="260"/>
                </a:cxn>
                <a:cxn ang="0">
                  <a:pos x="140" y="248"/>
                </a:cxn>
                <a:cxn ang="0">
                  <a:pos x="192" y="206"/>
                </a:cxn>
                <a:cxn ang="0">
                  <a:pos x="214" y="142"/>
                </a:cxn>
                <a:cxn ang="0">
                  <a:pos x="206" y="146"/>
                </a:cxn>
                <a:cxn ang="0">
                  <a:pos x="90" y="250"/>
                </a:cxn>
                <a:cxn ang="0">
                  <a:pos x="86" y="252"/>
                </a:cxn>
                <a:cxn ang="0">
                  <a:pos x="66" y="246"/>
                </a:cxn>
                <a:cxn ang="0">
                  <a:pos x="42" y="228"/>
                </a:cxn>
                <a:cxn ang="0">
                  <a:pos x="24" y="196"/>
                </a:cxn>
                <a:cxn ang="0">
                  <a:pos x="142" y="216"/>
                </a:cxn>
                <a:cxn ang="0">
                  <a:pos x="120" y="240"/>
                </a:cxn>
                <a:cxn ang="0">
                  <a:pos x="96" y="250"/>
                </a:cxn>
                <a:cxn ang="0">
                  <a:pos x="132" y="242"/>
                </a:cxn>
                <a:cxn ang="0">
                  <a:pos x="158" y="210"/>
                </a:cxn>
                <a:cxn ang="0">
                  <a:pos x="188" y="196"/>
                </a:cxn>
                <a:cxn ang="0">
                  <a:pos x="148" y="234"/>
                </a:cxn>
              </a:cxnLst>
              <a:rect l="0" t="0" r="r" b="b"/>
              <a:pathLst>
                <a:path w="214" h="260">
                  <a:moveTo>
                    <a:pt x="206" y="146"/>
                  </a:moveTo>
                  <a:lnTo>
                    <a:pt x="206" y="146"/>
                  </a:lnTo>
                  <a:lnTo>
                    <a:pt x="200" y="166"/>
                  </a:lnTo>
                  <a:lnTo>
                    <a:pt x="192" y="186"/>
                  </a:lnTo>
                  <a:lnTo>
                    <a:pt x="166" y="186"/>
                  </a:lnTo>
                  <a:lnTo>
                    <a:pt x="166" y="186"/>
                  </a:lnTo>
                  <a:lnTo>
                    <a:pt x="172" y="166"/>
                  </a:lnTo>
                  <a:lnTo>
                    <a:pt x="176" y="144"/>
                  </a:lnTo>
                  <a:lnTo>
                    <a:pt x="176" y="144"/>
                  </a:lnTo>
                  <a:lnTo>
                    <a:pt x="166" y="138"/>
                  </a:lnTo>
                  <a:lnTo>
                    <a:pt x="166" y="138"/>
                  </a:lnTo>
                  <a:lnTo>
                    <a:pt x="162" y="164"/>
                  </a:lnTo>
                  <a:lnTo>
                    <a:pt x="156" y="186"/>
                  </a:lnTo>
                  <a:lnTo>
                    <a:pt x="20" y="186"/>
                  </a:lnTo>
                  <a:lnTo>
                    <a:pt x="20" y="186"/>
                  </a:lnTo>
                  <a:lnTo>
                    <a:pt x="14" y="162"/>
                  </a:lnTo>
                  <a:lnTo>
                    <a:pt x="10" y="134"/>
                  </a:lnTo>
                  <a:lnTo>
                    <a:pt x="160" y="134"/>
                  </a:lnTo>
                  <a:lnTo>
                    <a:pt x="160" y="134"/>
                  </a:lnTo>
                  <a:lnTo>
                    <a:pt x="152" y="126"/>
                  </a:lnTo>
                  <a:lnTo>
                    <a:pt x="10" y="126"/>
                  </a:lnTo>
                  <a:lnTo>
                    <a:pt x="10" y="126"/>
                  </a:lnTo>
                  <a:lnTo>
                    <a:pt x="14" y="98"/>
                  </a:lnTo>
                  <a:lnTo>
                    <a:pt x="20" y="74"/>
                  </a:lnTo>
                  <a:lnTo>
                    <a:pt x="144" y="74"/>
                  </a:lnTo>
                  <a:lnTo>
                    <a:pt x="144" y="74"/>
                  </a:lnTo>
                  <a:lnTo>
                    <a:pt x="150" y="66"/>
                  </a:lnTo>
                  <a:lnTo>
                    <a:pt x="22" y="66"/>
                  </a:lnTo>
                  <a:lnTo>
                    <a:pt x="22" y="66"/>
                  </a:lnTo>
                  <a:lnTo>
                    <a:pt x="28" y="54"/>
                  </a:lnTo>
                  <a:lnTo>
                    <a:pt x="34" y="42"/>
                  </a:lnTo>
                  <a:lnTo>
                    <a:pt x="42" y="32"/>
                  </a:lnTo>
                  <a:lnTo>
                    <a:pt x="50" y="24"/>
                  </a:lnTo>
                  <a:lnTo>
                    <a:pt x="58" y="18"/>
                  </a:lnTo>
                  <a:lnTo>
                    <a:pt x="68" y="12"/>
                  </a:lnTo>
                  <a:lnTo>
                    <a:pt x="78" y="10"/>
                  </a:lnTo>
                  <a:lnTo>
                    <a:pt x="88" y="8"/>
                  </a:lnTo>
                  <a:lnTo>
                    <a:pt x="88" y="8"/>
                  </a:lnTo>
                  <a:lnTo>
                    <a:pt x="88" y="8"/>
                  </a:lnTo>
                  <a:lnTo>
                    <a:pt x="88" y="8"/>
                  </a:lnTo>
                  <a:lnTo>
                    <a:pt x="98" y="10"/>
                  </a:lnTo>
                  <a:lnTo>
                    <a:pt x="108" y="12"/>
                  </a:lnTo>
                  <a:lnTo>
                    <a:pt x="116" y="18"/>
                  </a:lnTo>
                  <a:lnTo>
                    <a:pt x="126" y="24"/>
                  </a:lnTo>
                  <a:lnTo>
                    <a:pt x="132" y="32"/>
                  </a:lnTo>
                  <a:lnTo>
                    <a:pt x="140" y="40"/>
                  </a:lnTo>
                  <a:lnTo>
                    <a:pt x="146" y="50"/>
                  </a:lnTo>
                  <a:lnTo>
                    <a:pt x="152" y="62"/>
                  </a:lnTo>
                  <a:lnTo>
                    <a:pt x="152" y="62"/>
                  </a:lnTo>
                  <a:lnTo>
                    <a:pt x="160" y="54"/>
                  </a:lnTo>
                  <a:lnTo>
                    <a:pt x="160" y="54"/>
                  </a:lnTo>
                  <a:lnTo>
                    <a:pt x="146" y="34"/>
                  </a:lnTo>
                  <a:lnTo>
                    <a:pt x="140" y="24"/>
                  </a:lnTo>
                  <a:lnTo>
                    <a:pt x="132" y="16"/>
                  </a:lnTo>
                  <a:lnTo>
                    <a:pt x="132" y="16"/>
                  </a:lnTo>
                  <a:lnTo>
                    <a:pt x="144" y="22"/>
                  </a:lnTo>
                  <a:lnTo>
                    <a:pt x="154" y="28"/>
                  </a:lnTo>
                  <a:lnTo>
                    <a:pt x="164" y="36"/>
                  </a:lnTo>
                  <a:lnTo>
                    <a:pt x="174" y="46"/>
                  </a:lnTo>
                  <a:lnTo>
                    <a:pt x="174" y="46"/>
                  </a:lnTo>
                  <a:lnTo>
                    <a:pt x="184" y="44"/>
                  </a:lnTo>
                  <a:lnTo>
                    <a:pt x="184" y="44"/>
                  </a:lnTo>
                  <a:lnTo>
                    <a:pt x="174" y="34"/>
                  </a:lnTo>
                  <a:lnTo>
                    <a:pt x="164" y="26"/>
                  </a:lnTo>
                  <a:lnTo>
                    <a:pt x="154" y="18"/>
                  </a:lnTo>
                  <a:lnTo>
                    <a:pt x="142" y="12"/>
                  </a:lnTo>
                  <a:lnTo>
                    <a:pt x="130" y="6"/>
                  </a:lnTo>
                  <a:lnTo>
                    <a:pt x="118" y="2"/>
                  </a:lnTo>
                  <a:lnTo>
                    <a:pt x="104" y="0"/>
                  </a:lnTo>
                  <a:lnTo>
                    <a:pt x="90" y="0"/>
                  </a:lnTo>
                  <a:lnTo>
                    <a:pt x="90" y="0"/>
                  </a:lnTo>
                  <a:lnTo>
                    <a:pt x="88" y="0"/>
                  </a:lnTo>
                  <a:lnTo>
                    <a:pt x="88" y="0"/>
                  </a:lnTo>
                  <a:lnTo>
                    <a:pt x="88" y="0"/>
                  </a:lnTo>
                  <a:lnTo>
                    <a:pt x="88" y="0"/>
                  </a:lnTo>
                  <a:lnTo>
                    <a:pt x="88" y="0"/>
                  </a:lnTo>
                  <a:lnTo>
                    <a:pt x="88" y="0"/>
                  </a:lnTo>
                  <a:lnTo>
                    <a:pt x="86" y="0"/>
                  </a:lnTo>
                  <a:lnTo>
                    <a:pt x="86" y="0"/>
                  </a:lnTo>
                  <a:lnTo>
                    <a:pt x="86" y="0"/>
                  </a:lnTo>
                  <a:lnTo>
                    <a:pt x="78" y="0"/>
                  </a:lnTo>
                  <a:lnTo>
                    <a:pt x="68" y="2"/>
                  </a:lnTo>
                  <a:lnTo>
                    <a:pt x="52" y="10"/>
                  </a:lnTo>
                  <a:lnTo>
                    <a:pt x="38" y="22"/>
                  </a:lnTo>
                  <a:lnTo>
                    <a:pt x="26" y="38"/>
                  </a:lnTo>
                  <a:lnTo>
                    <a:pt x="16" y="58"/>
                  </a:lnTo>
                  <a:lnTo>
                    <a:pt x="8" y="80"/>
                  </a:lnTo>
                  <a:lnTo>
                    <a:pt x="2" y="104"/>
                  </a:lnTo>
                  <a:lnTo>
                    <a:pt x="0" y="130"/>
                  </a:lnTo>
                  <a:lnTo>
                    <a:pt x="0" y="130"/>
                  </a:lnTo>
                  <a:lnTo>
                    <a:pt x="2" y="156"/>
                  </a:lnTo>
                  <a:lnTo>
                    <a:pt x="8" y="180"/>
                  </a:lnTo>
                  <a:lnTo>
                    <a:pt x="16" y="202"/>
                  </a:lnTo>
                  <a:lnTo>
                    <a:pt x="26" y="222"/>
                  </a:lnTo>
                  <a:lnTo>
                    <a:pt x="40" y="238"/>
                  </a:lnTo>
                  <a:lnTo>
                    <a:pt x="54" y="250"/>
                  </a:lnTo>
                  <a:lnTo>
                    <a:pt x="62" y="254"/>
                  </a:lnTo>
                  <a:lnTo>
                    <a:pt x="70" y="258"/>
                  </a:lnTo>
                  <a:lnTo>
                    <a:pt x="80" y="260"/>
                  </a:lnTo>
                  <a:lnTo>
                    <a:pt x="88" y="260"/>
                  </a:lnTo>
                  <a:lnTo>
                    <a:pt x="88" y="260"/>
                  </a:lnTo>
                  <a:lnTo>
                    <a:pt x="98" y="260"/>
                  </a:lnTo>
                  <a:lnTo>
                    <a:pt x="98" y="260"/>
                  </a:lnTo>
                  <a:lnTo>
                    <a:pt x="120" y="256"/>
                  </a:lnTo>
                  <a:lnTo>
                    <a:pt x="140" y="248"/>
                  </a:lnTo>
                  <a:lnTo>
                    <a:pt x="160" y="238"/>
                  </a:lnTo>
                  <a:lnTo>
                    <a:pt x="176" y="224"/>
                  </a:lnTo>
                  <a:lnTo>
                    <a:pt x="192" y="206"/>
                  </a:lnTo>
                  <a:lnTo>
                    <a:pt x="202" y="186"/>
                  </a:lnTo>
                  <a:lnTo>
                    <a:pt x="210" y="166"/>
                  </a:lnTo>
                  <a:lnTo>
                    <a:pt x="214" y="142"/>
                  </a:lnTo>
                  <a:lnTo>
                    <a:pt x="214" y="142"/>
                  </a:lnTo>
                  <a:lnTo>
                    <a:pt x="206" y="146"/>
                  </a:lnTo>
                  <a:lnTo>
                    <a:pt x="206" y="146"/>
                  </a:lnTo>
                  <a:close/>
                  <a:moveTo>
                    <a:pt x="96" y="250"/>
                  </a:moveTo>
                  <a:lnTo>
                    <a:pt x="96" y="250"/>
                  </a:lnTo>
                  <a:lnTo>
                    <a:pt x="90" y="250"/>
                  </a:lnTo>
                  <a:lnTo>
                    <a:pt x="90" y="250"/>
                  </a:lnTo>
                  <a:lnTo>
                    <a:pt x="86" y="250"/>
                  </a:lnTo>
                  <a:lnTo>
                    <a:pt x="86" y="252"/>
                  </a:lnTo>
                  <a:lnTo>
                    <a:pt x="86" y="252"/>
                  </a:lnTo>
                  <a:lnTo>
                    <a:pt x="76" y="250"/>
                  </a:lnTo>
                  <a:lnTo>
                    <a:pt x="66" y="246"/>
                  </a:lnTo>
                  <a:lnTo>
                    <a:pt x="58" y="242"/>
                  </a:lnTo>
                  <a:lnTo>
                    <a:pt x="50" y="236"/>
                  </a:lnTo>
                  <a:lnTo>
                    <a:pt x="42" y="228"/>
                  </a:lnTo>
                  <a:lnTo>
                    <a:pt x="34" y="218"/>
                  </a:lnTo>
                  <a:lnTo>
                    <a:pt x="28" y="208"/>
                  </a:lnTo>
                  <a:lnTo>
                    <a:pt x="24" y="196"/>
                  </a:lnTo>
                  <a:lnTo>
                    <a:pt x="154" y="196"/>
                  </a:lnTo>
                  <a:lnTo>
                    <a:pt x="154" y="196"/>
                  </a:lnTo>
                  <a:lnTo>
                    <a:pt x="142" y="216"/>
                  </a:lnTo>
                  <a:lnTo>
                    <a:pt x="136" y="226"/>
                  </a:lnTo>
                  <a:lnTo>
                    <a:pt x="128" y="234"/>
                  </a:lnTo>
                  <a:lnTo>
                    <a:pt x="120" y="240"/>
                  </a:lnTo>
                  <a:lnTo>
                    <a:pt x="112" y="246"/>
                  </a:lnTo>
                  <a:lnTo>
                    <a:pt x="104" y="248"/>
                  </a:lnTo>
                  <a:lnTo>
                    <a:pt x="96" y="250"/>
                  </a:lnTo>
                  <a:lnTo>
                    <a:pt x="96" y="250"/>
                  </a:lnTo>
                  <a:close/>
                  <a:moveTo>
                    <a:pt x="132" y="242"/>
                  </a:moveTo>
                  <a:lnTo>
                    <a:pt x="132" y="242"/>
                  </a:lnTo>
                  <a:lnTo>
                    <a:pt x="142" y="234"/>
                  </a:lnTo>
                  <a:lnTo>
                    <a:pt x="150" y="222"/>
                  </a:lnTo>
                  <a:lnTo>
                    <a:pt x="158" y="210"/>
                  </a:lnTo>
                  <a:lnTo>
                    <a:pt x="164" y="196"/>
                  </a:lnTo>
                  <a:lnTo>
                    <a:pt x="188" y="196"/>
                  </a:lnTo>
                  <a:lnTo>
                    <a:pt x="188" y="196"/>
                  </a:lnTo>
                  <a:lnTo>
                    <a:pt x="176" y="210"/>
                  </a:lnTo>
                  <a:lnTo>
                    <a:pt x="164" y="224"/>
                  </a:lnTo>
                  <a:lnTo>
                    <a:pt x="148" y="234"/>
                  </a:lnTo>
                  <a:lnTo>
                    <a:pt x="132" y="242"/>
                  </a:lnTo>
                  <a:lnTo>
                    <a:pt x="132" y="24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5" name="Freeform 343"/>
            <p:cNvSpPr>
              <a:spLocks/>
            </p:cNvSpPr>
            <p:nvPr/>
          </p:nvSpPr>
          <p:spPr bwMode="auto">
            <a:xfrm>
              <a:off x="15541625" y="4978400"/>
              <a:ext cx="107950" cy="107950"/>
            </a:xfrm>
            <a:custGeom>
              <a:avLst/>
              <a:gdLst/>
              <a:ahLst/>
              <a:cxnLst>
                <a:cxn ang="0">
                  <a:pos x="20" y="0"/>
                </a:cxn>
                <a:cxn ang="0">
                  <a:pos x="64" y="42"/>
                </a:cxn>
                <a:cxn ang="0">
                  <a:pos x="64" y="42"/>
                </a:cxn>
                <a:cxn ang="0">
                  <a:pos x="66" y="48"/>
                </a:cxn>
                <a:cxn ang="0">
                  <a:pos x="68" y="52"/>
                </a:cxn>
                <a:cxn ang="0">
                  <a:pos x="68" y="58"/>
                </a:cxn>
                <a:cxn ang="0">
                  <a:pos x="64" y="62"/>
                </a:cxn>
                <a:cxn ang="0">
                  <a:pos x="64" y="62"/>
                </a:cxn>
                <a:cxn ang="0">
                  <a:pos x="60" y="66"/>
                </a:cxn>
                <a:cxn ang="0">
                  <a:pos x="54" y="68"/>
                </a:cxn>
                <a:cxn ang="0">
                  <a:pos x="48" y="66"/>
                </a:cxn>
                <a:cxn ang="0">
                  <a:pos x="44" y="64"/>
                </a:cxn>
                <a:cxn ang="0">
                  <a:pos x="0" y="20"/>
                </a:cxn>
                <a:cxn ang="0">
                  <a:pos x="20" y="0"/>
                </a:cxn>
              </a:cxnLst>
              <a:rect l="0" t="0" r="r" b="b"/>
              <a:pathLst>
                <a:path w="68" h="68">
                  <a:moveTo>
                    <a:pt x="20" y="0"/>
                  </a:moveTo>
                  <a:lnTo>
                    <a:pt x="64" y="42"/>
                  </a:lnTo>
                  <a:lnTo>
                    <a:pt x="64" y="42"/>
                  </a:lnTo>
                  <a:lnTo>
                    <a:pt x="66" y="48"/>
                  </a:lnTo>
                  <a:lnTo>
                    <a:pt x="68" y="52"/>
                  </a:lnTo>
                  <a:lnTo>
                    <a:pt x="68" y="58"/>
                  </a:lnTo>
                  <a:lnTo>
                    <a:pt x="64" y="62"/>
                  </a:lnTo>
                  <a:lnTo>
                    <a:pt x="64" y="62"/>
                  </a:lnTo>
                  <a:lnTo>
                    <a:pt x="60" y="66"/>
                  </a:lnTo>
                  <a:lnTo>
                    <a:pt x="54" y="68"/>
                  </a:lnTo>
                  <a:lnTo>
                    <a:pt x="48" y="66"/>
                  </a:lnTo>
                  <a:lnTo>
                    <a:pt x="44" y="64"/>
                  </a:lnTo>
                  <a:lnTo>
                    <a:pt x="0" y="20"/>
                  </a:lnTo>
                  <a:lnTo>
                    <a:pt x="2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6" name="Freeform 344"/>
            <p:cNvSpPr>
              <a:spLocks noEditPoints="1"/>
            </p:cNvSpPr>
            <p:nvPr/>
          </p:nvSpPr>
          <p:spPr bwMode="auto">
            <a:xfrm>
              <a:off x="15392400" y="4819650"/>
              <a:ext cx="165100" cy="174625"/>
            </a:xfrm>
            <a:custGeom>
              <a:avLst/>
              <a:gdLst/>
              <a:ahLst/>
              <a:cxnLst>
                <a:cxn ang="0">
                  <a:pos x="88" y="84"/>
                </a:cxn>
                <a:cxn ang="0">
                  <a:pos x="92" y="76"/>
                </a:cxn>
                <a:cxn ang="0">
                  <a:pos x="98" y="60"/>
                </a:cxn>
                <a:cxn ang="0">
                  <a:pos x="100" y="50"/>
                </a:cxn>
                <a:cxn ang="0">
                  <a:pos x="96" y="32"/>
                </a:cxn>
                <a:cxn ang="0">
                  <a:pos x="84" y="16"/>
                </a:cxn>
                <a:cxn ang="0">
                  <a:pos x="68" y="4"/>
                </a:cxn>
                <a:cxn ang="0">
                  <a:pos x="50" y="0"/>
                </a:cxn>
                <a:cxn ang="0">
                  <a:pos x="40" y="2"/>
                </a:cxn>
                <a:cxn ang="0">
                  <a:pos x="22" y="8"/>
                </a:cxn>
                <a:cxn ang="0">
                  <a:pos x="8" y="22"/>
                </a:cxn>
                <a:cxn ang="0">
                  <a:pos x="0" y="40"/>
                </a:cxn>
                <a:cxn ang="0">
                  <a:pos x="0" y="50"/>
                </a:cxn>
                <a:cxn ang="0">
                  <a:pos x="2" y="70"/>
                </a:cxn>
                <a:cxn ang="0">
                  <a:pos x="14" y="86"/>
                </a:cxn>
                <a:cxn ang="0">
                  <a:pos x="30" y="96"/>
                </a:cxn>
                <a:cxn ang="0">
                  <a:pos x="50" y="100"/>
                </a:cxn>
                <a:cxn ang="0">
                  <a:pos x="62" y="98"/>
                </a:cxn>
                <a:cxn ang="0">
                  <a:pos x="92" y="110"/>
                </a:cxn>
                <a:cxn ang="0">
                  <a:pos x="14" y="50"/>
                </a:cxn>
                <a:cxn ang="0">
                  <a:pos x="14" y="44"/>
                </a:cxn>
                <a:cxn ang="0">
                  <a:pos x="20" y="30"/>
                </a:cxn>
                <a:cxn ang="0">
                  <a:pos x="30" y="20"/>
                </a:cxn>
                <a:cxn ang="0">
                  <a:pos x="42" y="16"/>
                </a:cxn>
                <a:cxn ang="0">
                  <a:pos x="50" y="14"/>
                </a:cxn>
                <a:cxn ang="0">
                  <a:pos x="64" y="18"/>
                </a:cxn>
                <a:cxn ang="0">
                  <a:pos x="74" y="26"/>
                </a:cxn>
                <a:cxn ang="0">
                  <a:pos x="82" y="36"/>
                </a:cxn>
                <a:cxn ang="0">
                  <a:pos x="86" y="50"/>
                </a:cxn>
                <a:cxn ang="0">
                  <a:pos x="84" y="58"/>
                </a:cxn>
                <a:cxn ang="0">
                  <a:pos x="80" y="70"/>
                </a:cxn>
                <a:cxn ang="0">
                  <a:pos x="70" y="80"/>
                </a:cxn>
                <a:cxn ang="0">
                  <a:pos x="56" y="86"/>
                </a:cxn>
                <a:cxn ang="0">
                  <a:pos x="50" y="86"/>
                </a:cxn>
                <a:cxn ang="0">
                  <a:pos x="36" y="84"/>
                </a:cxn>
                <a:cxn ang="0">
                  <a:pos x="24" y="76"/>
                </a:cxn>
                <a:cxn ang="0">
                  <a:pos x="16" y="64"/>
                </a:cxn>
                <a:cxn ang="0">
                  <a:pos x="14" y="50"/>
                </a:cxn>
              </a:cxnLst>
              <a:rect l="0" t="0" r="r" b="b"/>
              <a:pathLst>
                <a:path w="104" h="110">
                  <a:moveTo>
                    <a:pt x="104" y="98"/>
                  </a:moveTo>
                  <a:lnTo>
                    <a:pt x="88" y="84"/>
                  </a:lnTo>
                  <a:lnTo>
                    <a:pt x="88" y="84"/>
                  </a:lnTo>
                  <a:lnTo>
                    <a:pt x="92" y="76"/>
                  </a:lnTo>
                  <a:lnTo>
                    <a:pt x="96" y="68"/>
                  </a:lnTo>
                  <a:lnTo>
                    <a:pt x="98" y="60"/>
                  </a:lnTo>
                  <a:lnTo>
                    <a:pt x="100" y="50"/>
                  </a:lnTo>
                  <a:lnTo>
                    <a:pt x="100" y="50"/>
                  </a:lnTo>
                  <a:lnTo>
                    <a:pt x="98" y="40"/>
                  </a:lnTo>
                  <a:lnTo>
                    <a:pt x="96" y="32"/>
                  </a:lnTo>
                  <a:lnTo>
                    <a:pt x="92" y="22"/>
                  </a:lnTo>
                  <a:lnTo>
                    <a:pt x="84" y="16"/>
                  </a:lnTo>
                  <a:lnTo>
                    <a:pt x="78" y="8"/>
                  </a:lnTo>
                  <a:lnTo>
                    <a:pt x="68" y="4"/>
                  </a:lnTo>
                  <a:lnTo>
                    <a:pt x="60" y="2"/>
                  </a:lnTo>
                  <a:lnTo>
                    <a:pt x="50" y="0"/>
                  </a:lnTo>
                  <a:lnTo>
                    <a:pt x="50" y="0"/>
                  </a:lnTo>
                  <a:lnTo>
                    <a:pt x="40" y="2"/>
                  </a:lnTo>
                  <a:lnTo>
                    <a:pt x="30" y="4"/>
                  </a:lnTo>
                  <a:lnTo>
                    <a:pt x="22" y="8"/>
                  </a:lnTo>
                  <a:lnTo>
                    <a:pt x="14" y="16"/>
                  </a:lnTo>
                  <a:lnTo>
                    <a:pt x="8" y="22"/>
                  </a:lnTo>
                  <a:lnTo>
                    <a:pt x="2" y="32"/>
                  </a:lnTo>
                  <a:lnTo>
                    <a:pt x="0" y="40"/>
                  </a:lnTo>
                  <a:lnTo>
                    <a:pt x="0" y="50"/>
                  </a:lnTo>
                  <a:lnTo>
                    <a:pt x="0" y="50"/>
                  </a:lnTo>
                  <a:lnTo>
                    <a:pt x="0" y="60"/>
                  </a:lnTo>
                  <a:lnTo>
                    <a:pt x="2" y="70"/>
                  </a:lnTo>
                  <a:lnTo>
                    <a:pt x="8" y="78"/>
                  </a:lnTo>
                  <a:lnTo>
                    <a:pt x="14" y="86"/>
                  </a:lnTo>
                  <a:lnTo>
                    <a:pt x="22" y="92"/>
                  </a:lnTo>
                  <a:lnTo>
                    <a:pt x="30" y="96"/>
                  </a:lnTo>
                  <a:lnTo>
                    <a:pt x="40" y="100"/>
                  </a:lnTo>
                  <a:lnTo>
                    <a:pt x="50" y="100"/>
                  </a:lnTo>
                  <a:lnTo>
                    <a:pt x="50" y="100"/>
                  </a:lnTo>
                  <a:lnTo>
                    <a:pt x="62" y="98"/>
                  </a:lnTo>
                  <a:lnTo>
                    <a:pt x="76" y="94"/>
                  </a:lnTo>
                  <a:lnTo>
                    <a:pt x="92" y="110"/>
                  </a:lnTo>
                  <a:lnTo>
                    <a:pt x="104" y="98"/>
                  </a:lnTo>
                  <a:close/>
                  <a:moveTo>
                    <a:pt x="14" y="50"/>
                  </a:moveTo>
                  <a:lnTo>
                    <a:pt x="14" y="50"/>
                  </a:lnTo>
                  <a:lnTo>
                    <a:pt x="14" y="44"/>
                  </a:lnTo>
                  <a:lnTo>
                    <a:pt x="16" y="36"/>
                  </a:lnTo>
                  <a:lnTo>
                    <a:pt x="20" y="30"/>
                  </a:lnTo>
                  <a:lnTo>
                    <a:pt x="24" y="26"/>
                  </a:lnTo>
                  <a:lnTo>
                    <a:pt x="30" y="20"/>
                  </a:lnTo>
                  <a:lnTo>
                    <a:pt x="36" y="18"/>
                  </a:lnTo>
                  <a:lnTo>
                    <a:pt x="42" y="16"/>
                  </a:lnTo>
                  <a:lnTo>
                    <a:pt x="50" y="14"/>
                  </a:lnTo>
                  <a:lnTo>
                    <a:pt x="50" y="14"/>
                  </a:lnTo>
                  <a:lnTo>
                    <a:pt x="56" y="16"/>
                  </a:lnTo>
                  <a:lnTo>
                    <a:pt x="64" y="18"/>
                  </a:lnTo>
                  <a:lnTo>
                    <a:pt x="70" y="20"/>
                  </a:lnTo>
                  <a:lnTo>
                    <a:pt x="74" y="26"/>
                  </a:lnTo>
                  <a:lnTo>
                    <a:pt x="80" y="30"/>
                  </a:lnTo>
                  <a:lnTo>
                    <a:pt x="82" y="36"/>
                  </a:lnTo>
                  <a:lnTo>
                    <a:pt x="84" y="44"/>
                  </a:lnTo>
                  <a:lnTo>
                    <a:pt x="86" y="50"/>
                  </a:lnTo>
                  <a:lnTo>
                    <a:pt x="86" y="50"/>
                  </a:lnTo>
                  <a:lnTo>
                    <a:pt x="84" y="58"/>
                  </a:lnTo>
                  <a:lnTo>
                    <a:pt x="82" y="64"/>
                  </a:lnTo>
                  <a:lnTo>
                    <a:pt x="80" y="70"/>
                  </a:lnTo>
                  <a:lnTo>
                    <a:pt x="74" y="76"/>
                  </a:lnTo>
                  <a:lnTo>
                    <a:pt x="70" y="80"/>
                  </a:lnTo>
                  <a:lnTo>
                    <a:pt x="64" y="84"/>
                  </a:lnTo>
                  <a:lnTo>
                    <a:pt x="56" y="86"/>
                  </a:lnTo>
                  <a:lnTo>
                    <a:pt x="50" y="86"/>
                  </a:lnTo>
                  <a:lnTo>
                    <a:pt x="50" y="86"/>
                  </a:lnTo>
                  <a:lnTo>
                    <a:pt x="42" y="86"/>
                  </a:lnTo>
                  <a:lnTo>
                    <a:pt x="36" y="84"/>
                  </a:lnTo>
                  <a:lnTo>
                    <a:pt x="30" y="80"/>
                  </a:lnTo>
                  <a:lnTo>
                    <a:pt x="24" y="76"/>
                  </a:lnTo>
                  <a:lnTo>
                    <a:pt x="20" y="70"/>
                  </a:lnTo>
                  <a:lnTo>
                    <a:pt x="16" y="64"/>
                  </a:lnTo>
                  <a:lnTo>
                    <a:pt x="14" y="58"/>
                  </a:lnTo>
                  <a:lnTo>
                    <a:pt x="14" y="50"/>
                  </a:lnTo>
                  <a:lnTo>
                    <a:pt x="14"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7" name="Freeform 345"/>
            <p:cNvSpPr>
              <a:spLocks/>
            </p:cNvSpPr>
            <p:nvPr/>
          </p:nvSpPr>
          <p:spPr bwMode="auto">
            <a:xfrm>
              <a:off x="15433675" y="4864100"/>
              <a:ext cx="73025" cy="73025"/>
            </a:xfrm>
            <a:custGeom>
              <a:avLst/>
              <a:gdLst/>
              <a:ahLst/>
              <a:cxnLst>
                <a:cxn ang="0">
                  <a:pos x="42" y="18"/>
                </a:cxn>
                <a:cxn ang="0">
                  <a:pos x="28" y="18"/>
                </a:cxn>
                <a:cxn ang="0">
                  <a:pos x="28" y="4"/>
                </a:cxn>
                <a:cxn ang="0">
                  <a:pos x="28" y="4"/>
                </a:cxn>
                <a:cxn ang="0">
                  <a:pos x="26" y="0"/>
                </a:cxn>
                <a:cxn ang="0">
                  <a:pos x="24" y="0"/>
                </a:cxn>
                <a:cxn ang="0">
                  <a:pos x="24" y="0"/>
                </a:cxn>
                <a:cxn ang="0">
                  <a:pos x="20" y="0"/>
                </a:cxn>
                <a:cxn ang="0">
                  <a:pos x="20" y="4"/>
                </a:cxn>
                <a:cxn ang="0">
                  <a:pos x="20" y="18"/>
                </a:cxn>
                <a:cxn ang="0">
                  <a:pos x="4" y="18"/>
                </a:cxn>
                <a:cxn ang="0">
                  <a:pos x="4" y="18"/>
                </a:cxn>
                <a:cxn ang="0">
                  <a:pos x="2" y="20"/>
                </a:cxn>
                <a:cxn ang="0">
                  <a:pos x="0" y="22"/>
                </a:cxn>
                <a:cxn ang="0">
                  <a:pos x="0" y="22"/>
                </a:cxn>
                <a:cxn ang="0">
                  <a:pos x="2" y="26"/>
                </a:cxn>
                <a:cxn ang="0">
                  <a:pos x="4" y="26"/>
                </a:cxn>
                <a:cxn ang="0">
                  <a:pos x="20" y="26"/>
                </a:cxn>
                <a:cxn ang="0">
                  <a:pos x="20" y="42"/>
                </a:cxn>
                <a:cxn ang="0">
                  <a:pos x="20" y="42"/>
                </a:cxn>
                <a:cxn ang="0">
                  <a:pos x="20" y="44"/>
                </a:cxn>
                <a:cxn ang="0">
                  <a:pos x="24" y="46"/>
                </a:cxn>
                <a:cxn ang="0">
                  <a:pos x="24" y="46"/>
                </a:cxn>
                <a:cxn ang="0">
                  <a:pos x="26" y="44"/>
                </a:cxn>
                <a:cxn ang="0">
                  <a:pos x="28" y="42"/>
                </a:cxn>
                <a:cxn ang="0">
                  <a:pos x="28" y="26"/>
                </a:cxn>
                <a:cxn ang="0">
                  <a:pos x="42" y="26"/>
                </a:cxn>
                <a:cxn ang="0">
                  <a:pos x="42" y="26"/>
                </a:cxn>
                <a:cxn ang="0">
                  <a:pos x="46" y="26"/>
                </a:cxn>
                <a:cxn ang="0">
                  <a:pos x="46" y="22"/>
                </a:cxn>
                <a:cxn ang="0">
                  <a:pos x="46" y="22"/>
                </a:cxn>
                <a:cxn ang="0">
                  <a:pos x="46" y="20"/>
                </a:cxn>
                <a:cxn ang="0">
                  <a:pos x="42" y="18"/>
                </a:cxn>
                <a:cxn ang="0">
                  <a:pos x="42" y="18"/>
                </a:cxn>
              </a:cxnLst>
              <a:rect l="0" t="0" r="r" b="b"/>
              <a:pathLst>
                <a:path w="46" h="46">
                  <a:moveTo>
                    <a:pt x="42" y="18"/>
                  </a:moveTo>
                  <a:lnTo>
                    <a:pt x="28" y="18"/>
                  </a:lnTo>
                  <a:lnTo>
                    <a:pt x="28" y="4"/>
                  </a:lnTo>
                  <a:lnTo>
                    <a:pt x="28" y="4"/>
                  </a:lnTo>
                  <a:lnTo>
                    <a:pt x="26" y="0"/>
                  </a:lnTo>
                  <a:lnTo>
                    <a:pt x="24" y="0"/>
                  </a:lnTo>
                  <a:lnTo>
                    <a:pt x="24" y="0"/>
                  </a:lnTo>
                  <a:lnTo>
                    <a:pt x="20" y="0"/>
                  </a:lnTo>
                  <a:lnTo>
                    <a:pt x="20" y="4"/>
                  </a:lnTo>
                  <a:lnTo>
                    <a:pt x="20" y="18"/>
                  </a:lnTo>
                  <a:lnTo>
                    <a:pt x="4" y="18"/>
                  </a:lnTo>
                  <a:lnTo>
                    <a:pt x="4" y="18"/>
                  </a:lnTo>
                  <a:lnTo>
                    <a:pt x="2" y="20"/>
                  </a:lnTo>
                  <a:lnTo>
                    <a:pt x="0" y="22"/>
                  </a:lnTo>
                  <a:lnTo>
                    <a:pt x="0" y="22"/>
                  </a:lnTo>
                  <a:lnTo>
                    <a:pt x="2" y="26"/>
                  </a:lnTo>
                  <a:lnTo>
                    <a:pt x="4" y="26"/>
                  </a:lnTo>
                  <a:lnTo>
                    <a:pt x="20" y="26"/>
                  </a:lnTo>
                  <a:lnTo>
                    <a:pt x="20" y="42"/>
                  </a:lnTo>
                  <a:lnTo>
                    <a:pt x="20" y="42"/>
                  </a:lnTo>
                  <a:lnTo>
                    <a:pt x="20" y="44"/>
                  </a:lnTo>
                  <a:lnTo>
                    <a:pt x="24" y="46"/>
                  </a:lnTo>
                  <a:lnTo>
                    <a:pt x="24" y="46"/>
                  </a:lnTo>
                  <a:lnTo>
                    <a:pt x="26" y="44"/>
                  </a:lnTo>
                  <a:lnTo>
                    <a:pt x="28" y="42"/>
                  </a:lnTo>
                  <a:lnTo>
                    <a:pt x="28" y="26"/>
                  </a:lnTo>
                  <a:lnTo>
                    <a:pt x="42" y="26"/>
                  </a:lnTo>
                  <a:lnTo>
                    <a:pt x="42" y="26"/>
                  </a:lnTo>
                  <a:lnTo>
                    <a:pt x="46" y="26"/>
                  </a:lnTo>
                  <a:lnTo>
                    <a:pt x="46" y="22"/>
                  </a:lnTo>
                  <a:lnTo>
                    <a:pt x="46" y="22"/>
                  </a:lnTo>
                  <a:lnTo>
                    <a:pt x="46" y="20"/>
                  </a:lnTo>
                  <a:lnTo>
                    <a:pt x="42" y="18"/>
                  </a:lnTo>
                  <a:lnTo>
                    <a:pt x="42"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54" name="TextBox 153"/>
          <p:cNvSpPr txBox="1"/>
          <p:nvPr/>
        </p:nvSpPr>
        <p:spPr>
          <a:xfrm>
            <a:off x="6673651" y="5082301"/>
            <a:ext cx="4754524"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CN" sz="1200" b="1" u="sng" kern="0" dirty="0" smtClean="0">
                <a:solidFill>
                  <a:schemeClr val="bg1"/>
                </a:solidFill>
                <a:latin typeface="+mn-ea"/>
              </a:rPr>
              <a:t>All</a:t>
            </a:r>
            <a:r>
              <a:rPr kumimoji="0" lang="zh-CN" altLang="en-US" sz="1200" b="1" i="0" u="sng" strike="noStrike" kern="0" cap="none" spc="0" normalizeH="0" baseline="0" noProof="0" dirty="0" smtClean="0">
                <a:ln>
                  <a:noFill/>
                </a:ln>
                <a:solidFill>
                  <a:schemeClr val="bg1"/>
                </a:solidFill>
                <a:effectLst/>
                <a:uLnTx/>
                <a:uFillTx/>
                <a:latin typeface="+mn-ea"/>
              </a:rPr>
              <a:t>：</a:t>
            </a:r>
            <a:r>
              <a:rPr lang="zh-CN" altLang="en-US" sz="1200" u="sng" kern="0" dirty="0" smtClean="0">
                <a:solidFill>
                  <a:schemeClr val="bg1"/>
                </a:solidFill>
                <a:latin typeface="+mn-ea"/>
              </a:rPr>
              <a:t>精确</a:t>
            </a:r>
            <a:r>
              <a:rPr lang="en-US" altLang="zh-CN" sz="1200" u="sng" kern="0" dirty="0" smtClean="0">
                <a:solidFill>
                  <a:schemeClr val="bg1"/>
                </a:solidFill>
                <a:latin typeface="+mn-ea"/>
              </a:rPr>
              <a:t>NAT</a:t>
            </a:r>
            <a:r>
              <a:rPr lang="zh-CN" altLang="en-US" sz="1200" u="sng" kern="0" dirty="0" smtClean="0">
                <a:solidFill>
                  <a:schemeClr val="bg1"/>
                </a:solidFill>
                <a:latin typeface="+mn-ea"/>
              </a:rPr>
              <a:t>溯源，用户上网行为审计，震慑非法言论</a:t>
            </a:r>
            <a:endParaRPr lang="en-US" altLang="zh-CN" sz="1200" u="sng" kern="0" dirty="0" smtClean="0">
              <a:solidFill>
                <a:schemeClr val="bg1"/>
              </a:solidFill>
              <a:latin typeface="+mn-ea"/>
            </a:endParaRPr>
          </a:p>
        </p:txBody>
      </p:sp>
      <p:pic>
        <p:nvPicPr>
          <p:cNvPr id="155" name="图片 1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62083" y="2548557"/>
            <a:ext cx="240367" cy="227818"/>
          </a:xfrm>
          <a:prstGeom prst="rect">
            <a:avLst/>
          </a:prstGeom>
        </p:spPr>
      </p:pic>
      <p:pic>
        <p:nvPicPr>
          <p:cNvPr id="156" name="Picture 300" descr="图片753"/>
          <p:cNvPicPr>
            <a:picLocks noChangeAspect="1" noChangeArrowheads="1"/>
          </p:cNvPicPr>
          <p:nvPr/>
        </p:nvPicPr>
        <p:blipFill>
          <a:blip r:embed="rId9" cstate="print">
            <a:grayscl/>
            <a:lum bright="30000"/>
          </a:blip>
          <a:srcRect/>
          <a:stretch>
            <a:fillRect/>
          </a:stretch>
        </p:blipFill>
        <p:spPr bwMode="auto">
          <a:xfrm>
            <a:off x="9625979" y="2639878"/>
            <a:ext cx="310046" cy="329217"/>
          </a:xfrm>
          <a:prstGeom prst="rect">
            <a:avLst/>
          </a:prstGeom>
          <a:noFill/>
        </p:spPr>
      </p:pic>
      <p:pic>
        <p:nvPicPr>
          <p:cNvPr id="157" name="Picture 26" descr="25"/>
          <p:cNvPicPr>
            <a:picLocks noChangeAspect="1" noChangeArrowheads="1"/>
          </p:cNvPicPr>
          <p:nvPr/>
        </p:nvPicPr>
        <p:blipFill>
          <a:blip r:embed="rId10" cstate="print">
            <a:duotone>
              <a:prstClr val="black"/>
              <a:schemeClr val="accent2">
                <a:tint val="45000"/>
                <a:satMod val="400000"/>
              </a:schemeClr>
            </a:duotone>
          </a:blip>
          <a:srcRect l="56080" r="22585" b="4472"/>
          <a:stretch>
            <a:fillRect/>
          </a:stretch>
        </p:blipFill>
        <p:spPr bwMode="auto">
          <a:xfrm>
            <a:off x="10634091" y="2747251"/>
            <a:ext cx="337735" cy="370368"/>
          </a:xfrm>
          <a:prstGeom prst="rect">
            <a:avLst/>
          </a:prstGeom>
          <a:noFill/>
          <a:ln w="9525">
            <a:noFill/>
            <a:miter lim="800000"/>
            <a:headEnd/>
            <a:tailEnd/>
          </a:ln>
        </p:spPr>
      </p:pic>
      <p:pic>
        <p:nvPicPr>
          <p:cNvPr id="158" name="Picture 20" descr="E:\1华赛设计夹\2010-8\朱冬晴\华赛新图标\华赛新图标 png\11 其他图标(三)\病毒 3.png"/>
          <p:cNvPicPr>
            <a:picLocks noChangeAspect="1" noChangeArrowheads="1"/>
          </p:cNvPicPr>
          <p:nvPr>
            <p:custDataLst>
              <p:tags r:id="rId1"/>
            </p:custDataLst>
          </p:nvPr>
        </p:nvPicPr>
        <p:blipFill>
          <a:blip r:embed="rId11" cstate="print">
            <a:grayscl/>
            <a:biLevel thresh="50000"/>
          </a:blip>
          <a:srcRect/>
          <a:stretch>
            <a:fillRect/>
          </a:stretch>
        </p:blipFill>
        <p:spPr bwMode="auto">
          <a:xfrm>
            <a:off x="10878731" y="2135084"/>
            <a:ext cx="305573" cy="272964"/>
          </a:xfrm>
          <a:prstGeom prst="rect">
            <a:avLst/>
          </a:prstGeom>
          <a:ln>
            <a:noFill/>
          </a:ln>
          <a:effectLst>
            <a:outerShdw blurRad="50800" dist="38100" dir="2700000" algn="tl" rotWithShape="0">
              <a:prstClr val="black">
                <a:alpha val="40000"/>
              </a:prstClr>
            </a:outerShdw>
          </a:effectLst>
          <a:extLst/>
        </p:spPr>
      </p:pic>
      <p:sp>
        <p:nvSpPr>
          <p:cNvPr id="159" name="Freeform 14"/>
          <p:cNvSpPr>
            <a:spLocks noChangeAspect="1" noEditPoints="1"/>
          </p:cNvSpPr>
          <p:nvPr/>
        </p:nvSpPr>
        <p:spPr bwMode="auto">
          <a:xfrm>
            <a:off x="9707512" y="3320405"/>
            <a:ext cx="433885" cy="238844"/>
          </a:xfrm>
          <a:custGeom>
            <a:avLst/>
            <a:gdLst>
              <a:gd name="T0" fmla="*/ 2147483647 w 586"/>
              <a:gd name="T1" fmla="*/ 2147483647 h 488"/>
              <a:gd name="T2" fmla="*/ 2147483647 w 586"/>
              <a:gd name="T3" fmla="*/ 2147483647 h 488"/>
              <a:gd name="T4" fmla="*/ 2147483647 w 586"/>
              <a:gd name="T5" fmla="*/ 2147483647 h 488"/>
              <a:gd name="T6" fmla="*/ 2147483647 w 586"/>
              <a:gd name="T7" fmla="*/ 2147483647 h 488"/>
              <a:gd name="T8" fmla="*/ 2147483647 w 586"/>
              <a:gd name="T9" fmla="*/ 2147483647 h 488"/>
              <a:gd name="T10" fmla="*/ 2147483647 w 586"/>
              <a:gd name="T11" fmla="*/ 2147483647 h 488"/>
              <a:gd name="T12" fmla="*/ 2147483647 w 586"/>
              <a:gd name="T13" fmla="*/ 2147483647 h 488"/>
              <a:gd name="T14" fmla="*/ 2147483647 w 586"/>
              <a:gd name="T15" fmla="*/ 2147483647 h 488"/>
              <a:gd name="T16" fmla="*/ 2147483647 w 586"/>
              <a:gd name="T17" fmla="*/ 2147483647 h 488"/>
              <a:gd name="T18" fmla="*/ 2147483647 w 586"/>
              <a:gd name="T19" fmla="*/ 2147483647 h 488"/>
              <a:gd name="T20" fmla="*/ 2147483647 w 586"/>
              <a:gd name="T21" fmla="*/ 2147483647 h 488"/>
              <a:gd name="T22" fmla="*/ 2147483647 w 586"/>
              <a:gd name="T23" fmla="*/ 2147483647 h 488"/>
              <a:gd name="T24" fmla="*/ 2147483647 w 586"/>
              <a:gd name="T25" fmla="*/ 2147483647 h 488"/>
              <a:gd name="T26" fmla="*/ 2147483647 w 586"/>
              <a:gd name="T27" fmla="*/ 2147483647 h 488"/>
              <a:gd name="T28" fmla="*/ 2147483647 w 586"/>
              <a:gd name="T29" fmla="*/ 2147483647 h 488"/>
              <a:gd name="T30" fmla="*/ 2147483647 w 586"/>
              <a:gd name="T31" fmla="*/ 2147483647 h 488"/>
              <a:gd name="T32" fmla="*/ 2147483647 w 586"/>
              <a:gd name="T33" fmla="*/ 2147483647 h 488"/>
              <a:gd name="T34" fmla="*/ 2147483647 w 586"/>
              <a:gd name="T35" fmla="*/ 2147483647 h 488"/>
              <a:gd name="T36" fmla="*/ 2147483647 w 586"/>
              <a:gd name="T37" fmla="*/ 2147483647 h 488"/>
              <a:gd name="T38" fmla="*/ 2147483647 w 586"/>
              <a:gd name="T39" fmla="*/ 2147483647 h 488"/>
              <a:gd name="T40" fmla="*/ 2147483647 w 586"/>
              <a:gd name="T41" fmla="*/ 2147483647 h 488"/>
              <a:gd name="T42" fmla="*/ 0 w 586"/>
              <a:gd name="T43" fmla="*/ 2147483647 h 488"/>
              <a:gd name="T44" fmla="*/ 2147483647 w 586"/>
              <a:gd name="T45" fmla="*/ 2147483647 h 488"/>
              <a:gd name="T46" fmla="*/ 2147483647 w 586"/>
              <a:gd name="T47" fmla="*/ 2147483647 h 488"/>
              <a:gd name="T48" fmla="*/ 2147483647 w 586"/>
              <a:gd name="T49" fmla="*/ 2147483647 h 488"/>
              <a:gd name="T50" fmla="*/ 2147483647 w 586"/>
              <a:gd name="T51" fmla="*/ 2147483647 h 488"/>
              <a:gd name="T52" fmla="*/ 2147483647 w 586"/>
              <a:gd name="T53" fmla="*/ 2147483647 h 488"/>
              <a:gd name="T54" fmla="*/ 2147483647 w 586"/>
              <a:gd name="T55" fmla="*/ 2147483647 h 488"/>
              <a:gd name="T56" fmla="*/ 2147483647 w 586"/>
              <a:gd name="T57" fmla="*/ 2147483647 h 488"/>
              <a:gd name="T58" fmla="*/ 2147483647 w 586"/>
              <a:gd name="T59" fmla="*/ 2147483647 h 488"/>
              <a:gd name="T60" fmla="*/ 2147483647 w 586"/>
              <a:gd name="T61" fmla="*/ 2147483647 h 488"/>
              <a:gd name="T62" fmla="*/ 2147483647 w 586"/>
              <a:gd name="T63" fmla="*/ 2147483647 h 488"/>
              <a:gd name="T64" fmla="*/ 2147483647 w 586"/>
              <a:gd name="T65" fmla="*/ 2147483647 h 488"/>
              <a:gd name="T66" fmla="*/ 2147483647 w 586"/>
              <a:gd name="T67" fmla="*/ 2147483647 h 488"/>
              <a:gd name="T68" fmla="*/ 2147483647 w 586"/>
              <a:gd name="T69" fmla="*/ 2147483647 h 488"/>
              <a:gd name="T70" fmla="*/ 2147483647 w 586"/>
              <a:gd name="T71" fmla="*/ 2147483647 h 488"/>
              <a:gd name="T72" fmla="*/ 2147483647 w 586"/>
              <a:gd name="T73" fmla="*/ 2147483647 h 488"/>
              <a:gd name="T74" fmla="*/ 2147483647 w 586"/>
              <a:gd name="T75" fmla="*/ 2147483647 h 488"/>
              <a:gd name="T76" fmla="*/ 2147483647 w 586"/>
              <a:gd name="T77" fmla="*/ 2147483647 h 488"/>
              <a:gd name="T78" fmla="*/ 2147483647 w 586"/>
              <a:gd name="T79" fmla="*/ 2147483647 h 488"/>
              <a:gd name="T80" fmla="*/ 2147483647 w 586"/>
              <a:gd name="T81" fmla="*/ 2147483647 h 488"/>
              <a:gd name="T82" fmla="*/ 2147483647 w 586"/>
              <a:gd name="T83" fmla="*/ 2147483647 h 488"/>
              <a:gd name="T84" fmla="*/ 2147483647 w 586"/>
              <a:gd name="T85" fmla="*/ 2147483647 h 488"/>
              <a:gd name="T86" fmla="*/ 2147483647 w 586"/>
              <a:gd name="T87" fmla="*/ 2147483647 h 488"/>
              <a:gd name="T88" fmla="*/ 2147483647 w 586"/>
              <a:gd name="T89" fmla="*/ 2147483647 h 488"/>
              <a:gd name="T90" fmla="*/ 2147483647 w 586"/>
              <a:gd name="T91" fmla="*/ 2147483647 h 488"/>
              <a:gd name="T92" fmla="*/ 2147483647 w 586"/>
              <a:gd name="T93" fmla="*/ 2147483647 h 488"/>
              <a:gd name="T94" fmla="*/ 2147483647 w 586"/>
              <a:gd name="T95" fmla="*/ 2147483647 h 488"/>
              <a:gd name="T96" fmla="*/ 2147483647 w 586"/>
              <a:gd name="T97" fmla="*/ 2147483647 h 488"/>
              <a:gd name="T98" fmla="*/ 2147483647 w 586"/>
              <a:gd name="T99" fmla="*/ 2147483647 h 488"/>
              <a:gd name="T100" fmla="*/ 2147483647 w 586"/>
              <a:gd name="T101" fmla="*/ 2147483647 h 488"/>
              <a:gd name="T102" fmla="*/ 2147483647 w 586"/>
              <a:gd name="T103" fmla="*/ 2147483647 h 488"/>
              <a:gd name="T104" fmla="*/ 2147483647 w 586"/>
              <a:gd name="T105" fmla="*/ 2147483647 h 488"/>
              <a:gd name="T106" fmla="*/ 2147483647 w 586"/>
              <a:gd name="T107" fmla="*/ 2147483647 h 488"/>
              <a:gd name="T108" fmla="*/ 2147483647 w 586"/>
              <a:gd name="T109" fmla="*/ 2147483647 h 488"/>
              <a:gd name="T110" fmla="*/ 2147483647 w 586"/>
              <a:gd name="T111" fmla="*/ 2147483647 h 488"/>
              <a:gd name="T112" fmla="*/ 2147483647 w 586"/>
              <a:gd name="T113" fmla="*/ 2147483647 h 4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6"/>
              <a:gd name="T172" fmla="*/ 0 h 488"/>
              <a:gd name="T173" fmla="*/ 586 w 586"/>
              <a:gd name="T174" fmla="*/ 488 h 4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6" h="488">
                <a:moveTo>
                  <a:pt x="174" y="154"/>
                </a:moveTo>
                <a:lnTo>
                  <a:pt x="378" y="154"/>
                </a:lnTo>
                <a:lnTo>
                  <a:pt x="386" y="156"/>
                </a:lnTo>
                <a:lnTo>
                  <a:pt x="392" y="160"/>
                </a:lnTo>
                <a:lnTo>
                  <a:pt x="396" y="168"/>
                </a:lnTo>
                <a:lnTo>
                  <a:pt x="398" y="176"/>
                </a:lnTo>
                <a:lnTo>
                  <a:pt x="398" y="380"/>
                </a:lnTo>
                <a:lnTo>
                  <a:pt x="396" y="388"/>
                </a:lnTo>
                <a:lnTo>
                  <a:pt x="392" y="394"/>
                </a:lnTo>
                <a:lnTo>
                  <a:pt x="386" y="398"/>
                </a:lnTo>
                <a:lnTo>
                  <a:pt x="378" y="400"/>
                </a:lnTo>
                <a:lnTo>
                  <a:pt x="174" y="400"/>
                </a:lnTo>
                <a:lnTo>
                  <a:pt x="166" y="398"/>
                </a:lnTo>
                <a:lnTo>
                  <a:pt x="160" y="394"/>
                </a:lnTo>
                <a:lnTo>
                  <a:pt x="156" y="388"/>
                </a:lnTo>
                <a:lnTo>
                  <a:pt x="154" y="380"/>
                </a:lnTo>
                <a:lnTo>
                  <a:pt x="154" y="176"/>
                </a:lnTo>
                <a:lnTo>
                  <a:pt x="156" y="168"/>
                </a:lnTo>
                <a:lnTo>
                  <a:pt x="160" y="160"/>
                </a:lnTo>
                <a:lnTo>
                  <a:pt x="166" y="156"/>
                </a:lnTo>
                <a:lnTo>
                  <a:pt x="174" y="154"/>
                </a:lnTo>
                <a:close/>
                <a:moveTo>
                  <a:pt x="416" y="200"/>
                </a:moveTo>
                <a:lnTo>
                  <a:pt x="422" y="200"/>
                </a:lnTo>
                <a:lnTo>
                  <a:pt x="430" y="200"/>
                </a:lnTo>
                <a:lnTo>
                  <a:pt x="436" y="206"/>
                </a:lnTo>
                <a:lnTo>
                  <a:pt x="440" y="212"/>
                </a:lnTo>
                <a:lnTo>
                  <a:pt x="442" y="220"/>
                </a:lnTo>
                <a:lnTo>
                  <a:pt x="442" y="424"/>
                </a:lnTo>
                <a:lnTo>
                  <a:pt x="440" y="432"/>
                </a:lnTo>
                <a:lnTo>
                  <a:pt x="436" y="438"/>
                </a:lnTo>
                <a:lnTo>
                  <a:pt x="430" y="442"/>
                </a:lnTo>
                <a:lnTo>
                  <a:pt x="422" y="444"/>
                </a:lnTo>
                <a:lnTo>
                  <a:pt x="218" y="444"/>
                </a:lnTo>
                <a:lnTo>
                  <a:pt x="210" y="442"/>
                </a:lnTo>
                <a:lnTo>
                  <a:pt x="202" y="438"/>
                </a:lnTo>
                <a:lnTo>
                  <a:pt x="198" y="432"/>
                </a:lnTo>
                <a:lnTo>
                  <a:pt x="196" y="424"/>
                </a:lnTo>
                <a:lnTo>
                  <a:pt x="196" y="418"/>
                </a:lnTo>
                <a:lnTo>
                  <a:pt x="378" y="418"/>
                </a:lnTo>
                <a:lnTo>
                  <a:pt x="386" y="418"/>
                </a:lnTo>
                <a:lnTo>
                  <a:pt x="392" y="414"/>
                </a:lnTo>
                <a:lnTo>
                  <a:pt x="400" y="412"/>
                </a:lnTo>
                <a:lnTo>
                  <a:pt x="406" y="406"/>
                </a:lnTo>
                <a:lnTo>
                  <a:pt x="410" y="400"/>
                </a:lnTo>
                <a:lnTo>
                  <a:pt x="414" y="394"/>
                </a:lnTo>
                <a:lnTo>
                  <a:pt x="416" y="388"/>
                </a:lnTo>
                <a:lnTo>
                  <a:pt x="416" y="380"/>
                </a:lnTo>
                <a:lnTo>
                  <a:pt x="416" y="200"/>
                </a:lnTo>
                <a:close/>
                <a:moveTo>
                  <a:pt x="274" y="0"/>
                </a:moveTo>
                <a:lnTo>
                  <a:pt x="274" y="0"/>
                </a:lnTo>
                <a:lnTo>
                  <a:pt x="302" y="2"/>
                </a:lnTo>
                <a:lnTo>
                  <a:pt x="328" y="8"/>
                </a:lnTo>
                <a:lnTo>
                  <a:pt x="352" y="18"/>
                </a:lnTo>
                <a:lnTo>
                  <a:pt x="376" y="30"/>
                </a:lnTo>
                <a:lnTo>
                  <a:pt x="396" y="46"/>
                </a:lnTo>
                <a:lnTo>
                  <a:pt x="414" y="66"/>
                </a:lnTo>
                <a:lnTo>
                  <a:pt x="428" y="88"/>
                </a:lnTo>
                <a:lnTo>
                  <a:pt x="440" y="110"/>
                </a:lnTo>
                <a:lnTo>
                  <a:pt x="446" y="110"/>
                </a:lnTo>
                <a:lnTo>
                  <a:pt x="462" y="112"/>
                </a:lnTo>
                <a:lnTo>
                  <a:pt x="474" y="114"/>
                </a:lnTo>
                <a:lnTo>
                  <a:pt x="488" y="116"/>
                </a:lnTo>
                <a:lnTo>
                  <a:pt x="502" y="122"/>
                </a:lnTo>
                <a:lnTo>
                  <a:pt x="514" y="128"/>
                </a:lnTo>
                <a:lnTo>
                  <a:pt x="524" y="134"/>
                </a:lnTo>
                <a:lnTo>
                  <a:pt x="536" y="142"/>
                </a:lnTo>
                <a:lnTo>
                  <a:pt x="546" y="152"/>
                </a:lnTo>
                <a:lnTo>
                  <a:pt x="554" y="162"/>
                </a:lnTo>
                <a:lnTo>
                  <a:pt x="562" y="172"/>
                </a:lnTo>
                <a:lnTo>
                  <a:pt x="570" y="184"/>
                </a:lnTo>
                <a:lnTo>
                  <a:pt x="576" y="196"/>
                </a:lnTo>
                <a:lnTo>
                  <a:pt x="580" y="208"/>
                </a:lnTo>
                <a:lnTo>
                  <a:pt x="584" y="222"/>
                </a:lnTo>
                <a:lnTo>
                  <a:pt x="586" y="236"/>
                </a:lnTo>
                <a:lnTo>
                  <a:pt x="586" y="250"/>
                </a:lnTo>
                <a:lnTo>
                  <a:pt x="584" y="272"/>
                </a:lnTo>
                <a:lnTo>
                  <a:pt x="580" y="292"/>
                </a:lnTo>
                <a:lnTo>
                  <a:pt x="572" y="310"/>
                </a:lnTo>
                <a:lnTo>
                  <a:pt x="562" y="328"/>
                </a:lnTo>
                <a:lnTo>
                  <a:pt x="550" y="342"/>
                </a:lnTo>
                <a:lnTo>
                  <a:pt x="536" y="356"/>
                </a:lnTo>
                <a:lnTo>
                  <a:pt x="520" y="368"/>
                </a:lnTo>
                <a:lnTo>
                  <a:pt x="502" y="378"/>
                </a:lnTo>
                <a:lnTo>
                  <a:pt x="502" y="264"/>
                </a:lnTo>
                <a:lnTo>
                  <a:pt x="502" y="256"/>
                </a:lnTo>
                <a:lnTo>
                  <a:pt x="500" y="250"/>
                </a:lnTo>
                <a:lnTo>
                  <a:pt x="496" y="242"/>
                </a:lnTo>
                <a:lnTo>
                  <a:pt x="492" y="236"/>
                </a:lnTo>
                <a:lnTo>
                  <a:pt x="486" y="232"/>
                </a:lnTo>
                <a:lnTo>
                  <a:pt x="480" y="228"/>
                </a:lnTo>
                <a:lnTo>
                  <a:pt x="472" y="226"/>
                </a:lnTo>
                <a:lnTo>
                  <a:pt x="464" y="226"/>
                </a:lnTo>
                <a:lnTo>
                  <a:pt x="460" y="226"/>
                </a:lnTo>
                <a:lnTo>
                  <a:pt x="460" y="220"/>
                </a:lnTo>
                <a:lnTo>
                  <a:pt x="458" y="212"/>
                </a:lnTo>
                <a:lnTo>
                  <a:pt x="456" y="204"/>
                </a:lnTo>
                <a:lnTo>
                  <a:pt x="454" y="198"/>
                </a:lnTo>
                <a:lnTo>
                  <a:pt x="448" y="192"/>
                </a:lnTo>
                <a:lnTo>
                  <a:pt x="442" y="188"/>
                </a:lnTo>
                <a:lnTo>
                  <a:pt x="436" y="184"/>
                </a:lnTo>
                <a:lnTo>
                  <a:pt x="428" y="182"/>
                </a:lnTo>
                <a:lnTo>
                  <a:pt x="422" y="182"/>
                </a:lnTo>
                <a:lnTo>
                  <a:pt x="416" y="182"/>
                </a:lnTo>
                <a:lnTo>
                  <a:pt x="416" y="176"/>
                </a:lnTo>
                <a:lnTo>
                  <a:pt x="416" y="168"/>
                </a:lnTo>
                <a:lnTo>
                  <a:pt x="414" y="160"/>
                </a:lnTo>
                <a:lnTo>
                  <a:pt x="410" y="154"/>
                </a:lnTo>
                <a:lnTo>
                  <a:pt x="406" y="148"/>
                </a:lnTo>
                <a:lnTo>
                  <a:pt x="400" y="144"/>
                </a:lnTo>
                <a:lnTo>
                  <a:pt x="392" y="140"/>
                </a:lnTo>
                <a:lnTo>
                  <a:pt x="386" y="138"/>
                </a:lnTo>
                <a:lnTo>
                  <a:pt x="378" y="136"/>
                </a:lnTo>
                <a:lnTo>
                  <a:pt x="174" y="136"/>
                </a:lnTo>
                <a:lnTo>
                  <a:pt x="166" y="138"/>
                </a:lnTo>
                <a:lnTo>
                  <a:pt x="158" y="140"/>
                </a:lnTo>
                <a:lnTo>
                  <a:pt x="152" y="144"/>
                </a:lnTo>
                <a:lnTo>
                  <a:pt x="146" y="148"/>
                </a:lnTo>
                <a:lnTo>
                  <a:pt x="142" y="154"/>
                </a:lnTo>
                <a:lnTo>
                  <a:pt x="138" y="160"/>
                </a:lnTo>
                <a:lnTo>
                  <a:pt x="136" y="168"/>
                </a:lnTo>
                <a:lnTo>
                  <a:pt x="136" y="176"/>
                </a:lnTo>
                <a:lnTo>
                  <a:pt x="136" y="380"/>
                </a:lnTo>
                <a:lnTo>
                  <a:pt x="136" y="390"/>
                </a:lnTo>
                <a:lnTo>
                  <a:pt x="116" y="390"/>
                </a:lnTo>
                <a:lnTo>
                  <a:pt x="104" y="388"/>
                </a:lnTo>
                <a:lnTo>
                  <a:pt x="92" y="388"/>
                </a:lnTo>
                <a:lnTo>
                  <a:pt x="70" y="380"/>
                </a:lnTo>
                <a:lnTo>
                  <a:pt x="50" y="370"/>
                </a:lnTo>
                <a:lnTo>
                  <a:pt x="34" y="356"/>
                </a:lnTo>
                <a:lnTo>
                  <a:pt x="20" y="338"/>
                </a:lnTo>
                <a:lnTo>
                  <a:pt x="8" y="318"/>
                </a:lnTo>
                <a:lnTo>
                  <a:pt x="2" y="296"/>
                </a:lnTo>
                <a:lnTo>
                  <a:pt x="0" y="286"/>
                </a:lnTo>
                <a:lnTo>
                  <a:pt x="0" y="274"/>
                </a:lnTo>
                <a:lnTo>
                  <a:pt x="2" y="252"/>
                </a:lnTo>
                <a:lnTo>
                  <a:pt x="6" y="232"/>
                </a:lnTo>
                <a:lnTo>
                  <a:pt x="16" y="214"/>
                </a:lnTo>
                <a:lnTo>
                  <a:pt x="28" y="198"/>
                </a:lnTo>
                <a:lnTo>
                  <a:pt x="42" y="184"/>
                </a:lnTo>
                <a:lnTo>
                  <a:pt x="58" y="172"/>
                </a:lnTo>
                <a:lnTo>
                  <a:pt x="76" y="164"/>
                </a:lnTo>
                <a:lnTo>
                  <a:pt x="96" y="158"/>
                </a:lnTo>
                <a:lnTo>
                  <a:pt x="100" y="142"/>
                </a:lnTo>
                <a:lnTo>
                  <a:pt x="104" y="126"/>
                </a:lnTo>
                <a:lnTo>
                  <a:pt x="108" y="110"/>
                </a:lnTo>
                <a:lnTo>
                  <a:pt x="116" y="96"/>
                </a:lnTo>
                <a:lnTo>
                  <a:pt x="124" y="82"/>
                </a:lnTo>
                <a:lnTo>
                  <a:pt x="132" y="68"/>
                </a:lnTo>
                <a:lnTo>
                  <a:pt x="144" y="56"/>
                </a:lnTo>
                <a:lnTo>
                  <a:pt x="154" y="46"/>
                </a:lnTo>
                <a:lnTo>
                  <a:pt x="166" y="36"/>
                </a:lnTo>
                <a:lnTo>
                  <a:pt x="180" y="26"/>
                </a:lnTo>
                <a:lnTo>
                  <a:pt x="194" y="18"/>
                </a:lnTo>
                <a:lnTo>
                  <a:pt x="210" y="12"/>
                </a:lnTo>
                <a:lnTo>
                  <a:pt x="224" y="6"/>
                </a:lnTo>
                <a:lnTo>
                  <a:pt x="240" y="2"/>
                </a:lnTo>
                <a:lnTo>
                  <a:pt x="258" y="0"/>
                </a:lnTo>
                <a:lnTo>
                  <a:pt x="274" y="0"/>
                </a:lnTo>
                <a:close/>
                <a:moveTo>
                  <a:pt x="460" y="244"/>
                </a:moveTo>
                <a:lnTo>
                  <a:pt x="464" y="244"/>
                </a:lnTo>
                <a:lnTo>
                  <a:pt x="472" y="246"/>
                </a:lnTo>
                <a:lnTo>
                  <a:pt x="478" y="250"/>
                </a:lnTo>
                <a:lnTo>
                  <a:pt x="484" y="256"/>
                </a:lnTo>
                <a:lnTo>
                  <a:pt x="484" y="264"/>
                </a:lnTo>
                <a:lnTo>
                  <a:pt x="484" y="468"/>
                </a:lnTo>
                <a:lnTo>
                  <a:pt x="484" y="476"/>
                </a:lnTo>
                <a:lnTo>
                  <a:pt x="478" y="482"/>
                </a:lnTo>
                <a:lnTo>
                  <a:pt x="472" y="486"/>
                </a:lnTo>
                <a:lnTo>
                  <a:pt x="464" y="488"/>
                </a:lnTo>
                <a:lnTo>
                  <a:pt x="260" y="488"/>
                </a:lnTo>
                <a:lnTo>
                  <a:pt x="252" y="486"/>
                </a:lnTo>
                <a:lnTo>
                  <a:pt x="246" y="482"/>
                </a:lnTo>
                <a:lnTo>
                  <a:pt x="242" y="476"/>
                </a:lnTo>
                <a:lnTo>
                  <a:pt x="240" y="468"/>
                </a:lnTo>
                <a:lnTo>
                  <a:pt x="240" y="462"/>
                </a:lnTo>
                <a:lnTo>
                  <a:pt x="422" y="462"/>
                </a:lnTo>
                <a:lnTo>
                  <a:pt x="428" y="462"/>
                </a:lnTo>
                <a:lnTo>
                  <a:pt x="436" y="460"/>
                </a:lnTo>
                <a:lnTo>
                  <a:pt x="442" y="456"/>
                </a:lnTo>
                <a:lnTo>
                  <a:pt x="448" y="450"/>
                </a:lnTo>
                <a:lnTo>
                  <a:pt x="454" y="446"/>
                </a:lnTo>
                <a:lnTo>
                  <a:pt x="456" y="438"/>
                </a:lnTo>
                <a:lnTo>
                  <a:pt x="458" y="432"/>
                </a:lnTo>
                <a:lnTo>
                  <a:pt x="460" y="424"/>
                </a:lnTo>
                <a:lnTo>
                  <a:pt x="460" y="244"/>
                </a:lnTo>
                <a:close/>
                <a:moveTo>
                  <a:pt x="234" y="306"/>
                </a:moveTo>
                <a:lnTo>
                  <a:pt x="220" y="306"/>
                </a:lnTo>
                <a:lnTo>
                  <a:pt x="214" y="288"/>
                </a:lnTo>
                <a:lnTo>
                  <a:pt x="188" y="288"/>
                </a:lnTo>
                <a:lnTo>
                  <a:pt x="182" y="306"/>
                </a:lnTo>
                <a:lnTo>
                  <a:pt x="168" y="306"/>
                </a:lnTo>
                <a:lnTo>
                  <a:pt x="194" y="226"/>
                </a:lnTo>
                <a:lnTo>
                  <a:pt x="208" y="226"/>
                </a:lnTo>
                <a:lnTo>
                  <a:pt x="234" y="306"/>
                </a:lnTo>
                <a:close/>
                <a:moveTo>
                  <a:pt x="210" y="274"/>
                </a:moveTo>
                <a:lnTo>
                  <a:pt x="200" y="244"/>
                </a:lnTo>
                <a:lnTo>
                  <a:pt x="192" y="274"/>
                </a:lnTo>
                <a:lnTo>
                  <a:pt x="210" y="274"/>
                </a:lnTo>
                <a:close/>
                <a:moveTo>
                  <a:pt x="238" y="248"/>
                </a:moveTo>
                <a:lnTo>
                  <a:pt x="250" y="248"/>
                </a:lnTo>
                <a:lnTo>
                  <a:pt x="250" y="256"/>
                </a:lnTo>
                <a:lnTo>
                  <a:pt x="252" y="252"/>
                </a:lnTo>
                <a:lnTo>
                  <a:pt x="256" y="250"/>
                </a:lnTo>
                <a:lnTo>
                  <a:pt x="260" y="248"/>
                </a:lnTo>
                <a:lnTo>
                  <a:pt x="264" y="248"/>
                </a:lnTo>
                <a:lnTo>
                  <a:pt x="272" y="248"/>
                </a:lnTo>
                <a:lnTo>
                  <a:pt x="278" y="254"/>
                </a:lnTo>
                <a:lnTo>
                  <a:pt x="282" y="264"/>
                </a:lnTo>
                <a:lnTo>
                  <a:pt x="284" y="276"/>
                </a:lnTo>
                <a:lnTo>
                  <a:pt x="282" y="290"/>
                </a:lnTo>
                <a:lnTo>
                  <a:pt x="278" y="300"/>
                </a:lnTo>
                <a:lnTo>
                  <a:pt x="272" y="306"/>
                </a:lnTo>
                <a:lnTo>
                  <a:pt x="264" y="308"/>
                </a:lnTo>
                <a:lnTo>
                  <a:pt x="256" y="306"/>
                </a:lnTo>
                <a:lnTo>
                  <a:pt x="250" y="300"/>
                </a:lnTo>
                <a:lnTo>
                  <a:pt x="250" y="328"/>
                </a:lnTo>
                <a:lnTo>
                  <a:pt x="238" y="328"/>
                </a:lnTo>
                <a:lnTo>
                  <a:pt x="238" y="248"/>
                </a:lnTo>
                <a:close/>
                <a:moveTo>
                  <a:pt x="250" y="276"/>
                </a:moveTo>
                <a:lnTo>
                  <a:pt x="250" y="276"/>
                </a:lnTo>
                <a:lnTo>
                  <a:pt x="250" y="284"/>
                </a:lnTo>
                <a:lnTo>
                  <a:pt x="254" y="290"/>
                </a:lnTo>
                <a:lnTo>
                  <a:pt x="256" y="294"/>
                </a:lnTo>
                <a:lnTo>
                  <a:pt x="260" y="296"/>
                </a:lnTo>
                <a:lnTo>
                  <a:pt x="264" y="294"/>
                </a:lnTo>
                <a:lnTo>
                  <a:pt x="268" y="292"/>
                </a:lnTo>
                <a:lnTo>
                  <a:pt x="270" y="286"/>
                </a:lnTo>
                <a:lnTo>
                  <a:pt x="272" y="278"/>
                </a:lnTo>
                <a:lnTo>
                  <a:pt x="270" y="270"/>
                </a:lnTo>
                <a:lnTo>
                  <a:pt x="268" y="264"/>
                </a:lnTo>
                <a:lnTo>
                  <a:pt x="264" y="260"/>
                </a:lnTo>
                <a:lnTo>
                  <a:pt x="260" y="260"/>
                </a:lnTo>
                <a:lnTo>
                  <a:pt x="256" y="260"/>
                </a:lnTo>
                <a:lnTo>
                  <a:pt x="254" y="264"/>
                </a:lnTo>
                <a:lnTo>
                  <a:pt x="250" y="268"/>
                </a:lnTo>
                <a:lnTo>
                  <a:pt x="250" y="276"/>
                </a:lnTo>
                <a:close/>
                <a:moveTo>
                  <a:pt x="290" y="248"/>
                </a:moveTo>
                <a:lnTo>
                  <a:pt x="302" y="248"/>
                </a:lnTo>
                <a:lnTo>
                  <a:pt x="302" y="256"/>
                </a:lnTo>
                <a:lnTo>
                  <a:pt x="304" y="252"/>
                </a:lnTo>
                <a:lnTo>
                  <a:pt x="308" y="250"/>
                </a:lnTo>
                <a:lnTo>
                  <a:pt x="312" y="248"/>
                </a:lnTo>
                <a:lnTo>
                  <a:pt x="316" y="248"/>
                </a:lnTo>
                <a:lnTo>
                  <a:pt x="324" y="248"/>
                </a:lnTo>
                <a:lnTo>
                  <a:pt x="330" y="254"/>
                </a:lnTo>
                <a:lnTo>
                  <a:pt x="336" y="264"/>
                </a:lnTo>
                <a:lnTo>
                  <a:pt x="336" y="276"/>
                </a:lnTo>
                <a:lnTo>
                  <a:pt x="336" y="290"/>
                </a:lnTo>
                <a:lnTo>
                  <a:pt x="330" y="300"/>
                </a:lnTo>
                <a:lnTo>
                  <a:pt x="324" y="306"/>
                </a:lnTo>
                <a:lnTo>
                  <a:pt x="316" y="308"/>
                </a:lnTo>
                <a:lnTo>
                  <a:pt x="310" y="306"/>
                </a:lnTo>
                <a:lnTo>
                  <a:pt x="302" y="300"/>
                </a:lnTo>
                <a:lnTo>
                  <a:pt x="302" y="328"/>
                </a:lnTo>
                <a:lnTo>
                  <a:pt x="290" y="328"/>
                </a:lnTo>
                <a:lnTo>
                  <a:pt x="290" y="248"/>
                </a:lnTo>
                <a:close/>
                <a:moveTo>
                  <a:pt x="302" y="276"/>
                </a:moveTo>
                <a:lnTo>
                  <a:pt x="302" y="276"/>
                </a:lnTo>
                <a:lnTo>
                  <a:pt x="304" y="284"/>
                </a:lnTo>
                <a:lnTo>
                  <a:pt x="306" y="290"/>
                </a:lnTo>
                <a:lnTo>
                  <a:pt x="310" y="294"/>
                </a:lnTo>
                <a:lnTo>
                  <a:pt x="314" y="296"/>
                </a:lnTo>
                <a:lnTo>
                  <a:pt x="318" y="294"/>
                </a:lnTo>
                <a:lnTo>
                  <a:pt x="320" y="292"/>
                </a:lnTo>
                <a:lnTo>
                  <a:pt x="324" y="286"/>
                </a:lnTo>
                <a:lnTo>
                  <a:pt x="324" y="278"/>
                </a:lnTo>
                <a:lnTo>
                  <a:pt x="324" y="270"/>
                </a:lnTo>
                <a:lnTo>
                  <a:pt x="320" y="264"/>
                </a:lnTo>
                <a:lnTo>
                  <a:pt x="318" y="260"/>
                </a:lnTo>
                <a:lnTo>
                  <a:pt x="314" y="260"/>
                </a:lnTo>
                <a:lnTo>
                  <a:pt x="310" y="260"/>
                </a:lnTo>
                <a:lnTo>
                  <a:pt x="306" y="264"/>
                </a:lnTo>
                <a:lnTo>
                  <a:pt x="304" y="268"/>
                </a:lnTo>
                <a:lnTo>
                  <a:pt x="302" y="276"/>
                </a:lnTo>
                <a:close/>
                <a:moveTo>
                  <a:pt x="338" y="290"/>
                </a:moveTo>
                <a:lnTo>
                  <a:pt x="352" y="288"/>
                </a:lnTo>
                <a:lnTo>
                  <a:pt x="352" y="292"/>
                </a:lnTo>
                <a:lnTo>
                  <a:pt x="354" y="294"/>
                </a:lnTo>
                <a:lnTo>
                  <a:pt x="358" y="296"/>
                </a:lnTo>
                <a:lnTo>
                  <a:pt x="362" y="296"/>
                </a:lnTo>
                <a:lnTo>
                  <a:pt x="368" y="294"/>
                </a:lnTo>
                <a:lnTo>
                  <a:pt x="370" y="292"/>
                </a:lnTo>
                <a:lnTo>
                  <a:pt x="370" y="290"/>
                </a:lnTo>
                <a:lnTo>
                  <a:pt x="370" y="288"/>
                </a:lnTo>
                <a:lnTo>
                  <a:pt x="366" y="286"/>
                </a:lnTo>
                <a:lnTo>
                  <a:pt x="352" y="282"/>
                </a:lnTo>
                <a:lnTo>
                  <a:pt x="346" y="278"/>
                </a:lnTo>
                <a:lnTo>
                  <a:pt x="342" y="272"/>
                </a:lnTo>
                <a:lnTo>
                  <a:pt x="340" y="264"/>
                </a:lnTo>
                <a:lnTo>
                  <a:pt x="342" y="258"/>
                </a:lnTo>
                <a:lnTo>
                  <a:pt x="346" y="252"/>
                </a:lnTo>
                <a:lnTo>
                  <a:pt x="352" y="248"/>
                </a:lnTo>
                <a:lnTo>
                  <a:pt x="360" y="248"/>
                </a:lnTo>
                <a:lnTo>
                  <a:pt x="368" y="248"/>
                </a:lnTo>
                <a:lnTo>
                  <a:pt x="374" y="250"/>
                </a:lnTo>
                <a:lnTo>
                  <a:pt x="380" y="256"/>
                </a:lnTo>
                <a:lnTo>
                  <a:pt x="382" y="262"/>
                </a:lnTo>
                <a:lnTo>
                  <a:pt x="370" y="266"/>
                </a:lnTo>
                <a:lnTo>
                  <a:pt x="366" y="260"/>
                </a:lnTo>
                <a:lnTo>
                  <a:pt x="360" y="258"/>
                </a:lnTo>
                <a:lnTo>
                  <a:pt x="354" y="260"/>
                </a:lnTo>
                <a:lnTo>
                  <a:pt x="352" y="262"/>
                </a:lnTo>
                <a:lnTo>
                  <a:pt x="354" y="266"/>
                </a:lnTo>
                <a:lnTo>
                  <a:pt x="366" y="270"/>
                </a:lnTo>
                <a:lnTo>
                  <a:pt x="374" y="274"/>
                </a:lnTo>
                <a:lnTo>
                  <a:pt x="380" y="278"/>
                </a:lnTo>
                <a:lnTo>
                  <a:pt x="382" y="282"/>
                </a:lnTo>
                <a:lnTo>
                  <a:pt x="384" y="288"/>
                </a:lnTo>
                <a:lnTo>
                  <a:pt x="382" y="296"/>
                </a:lnTo>
                <a:lnTo>
                  <a:pt x="378" y="302"/>
                </a:lnTo>
                <a:lnTo>
                  <a:pt x="370" y="306"/>
                </a:lnTo>
                <a:lnTo>
                  <a:pt x="362" y="308"/>
                </a:lnTo>
                <a:lnTo>
                  <a:pt x="354" y="306"/>
                </a:lnTo>
                <a:lnTo>
                  <a:pt x="346" y="304"/>
                </a:lnTo>
                <a:lnTo>
                  <a:pt x="342" y="298"/>
                </a:lnTo>
                <a:lnTo>
                  <a:pt x="338" y="290"/>
                </a:lnTo>
                <a:close/>
              </a:path>
            </a:pathLst>
          </a:custGeom>
          <a:solidFill>
            <a:schemeClr val="accent3">
              <a:lumMod val="60000"/>
              <a:lumOff val="40000"/>
            </a:schemeClr>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smtClean="0">
              <a:ln>
                <a:noFill/>
              </a:ln>
              <a:solidFill>
                <a:srgbClr val="FFFFFF"/>
              </a:solidFill>
              <a:effectLst/>
              <a:uLnTx/>
              <a:uFillTx/>
              <a:latin typeface="Arial"/>
            </a:endParaRPr>
          </a:p>
        </p:txBody>
      </p:sp>
      <p:pic>
        <p:nvPicPr>
          <p:cNvPr id="160" name="Picture 7"/>
          <p:cNvPicPr>
            <a:picLocks noChangeAspect="1" noChangeArrowheads="1"/>
          </p:cNvPicPr>
          <p:nvPr/>
        </p:nvPicPr>
        <p:blipFill>
          <a:blip r:embed="rId12" cstate="print">
            <a:duotone>
              <a:prstClr val="black"/>
              <a:schemeClr val="accent3">
                <a:tint val="45000"/>
                <a:satMod val="400000"/>
              </a:schemeClr>
            </a:duotone>
            <a:lum bright="20000"/>
            <a:extLst>
              <a:ext uri="{28A0092B-C50C-407E-A947-70E740481C1C}">
                <a14:useLocalDpi xmlns:a14="http://schemas.microsoft.com/office/drawing/2010/main" val="0"/>
              </a:ext>
            </a:extLst>
          </a:blip>
          <a:srcRect/>
          <a:stretch>
            <a:fillRect/>
          </a:stretch>
        </p:blipFill>
        <p:spPr bwMode="auto">
          <a:xfrm>
            <a:off x="10575271" y="3185898"/>
            <a:ext cx="346852" cy="272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1" name="Picture 66"/>
          <p:cNvPicPr>
            <a:picLocks noChangeAspect="1" noChangeArrowheads="1"/>
          </p:cNvPicPr>
          <p:nvPr/>
        </p:nvPicPr>
        <p:blipFill>
          <a:blip r:embed="rId13" cstate="print">
            <a:duotone>
              <a:prstClr val="black"/>
              <a:schemeClr val="accent3">
                <a:tint val="45000"/>
                <a:satMod val="400000"/>
              </a:schemeClr>
            </a:duotone>
          </a:blip>
          <a:srcRect/>
          <a:stretch>
            <a:fillRect/>
          </a:stretch>
        </p:blipFill>
        <p:spPr bwMode="auto">
          <a:xfrm>
            <a:off x="9409955" y="3264422"/>
            <a:ext cx="360000" cy="341205"/>
          </a:xfrm>
          <a:prstGeom prst="rect">
            <a:avLst/>
          </a:prstGeom>
          <a:noFill/>
          <a:ln w="9525">
            <a:noFill/>
            <a:miter lim="800000"/>
            <a:headEnd/>
            <a:tailEnd/>
          </a:ln>
        </p:spPr>
      </p:pic>
      <p:cxnSp>
        <p:nvCxnSpPr>
          <p:cNvPr id="179" name="形状 189"/>
          <p:cNvCxnSpPr/>
          <p:nvPr/>
        </p:nvCxnSpPr>
        <p:spPr bwMode="auto">
          <a:xfrm>
            <a:off x="6428113" y="2713412"/>
            <a:ext cx="217560" cy="2444861"/>
          </a:xfrm>
          <a:prstGeom prst="bentConnector5">
            <a:avLst>
              <a:gd name="adj1" fmla="val 105074"/>
              <a:gd name="adj2" fmla="val 47445"/>
              <a:gd name="adj3" fmla="val -5074"/>
            </a:avLst>
          </a:prstGeom>
          <a:noFill/>
          <a:ln>
            <a:solidFill>
              <a:schemeClr val="bg1">
                <a:lumMod val="65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8" name="矩形 197"/>
          <p:cNvSpPr/>
          <p:nvPr/>
        </p:nvSpPr>
        <p:spPr>
          <a:xfrm>
            <a:off x="8750554" y="2113911"/>
            <a:ext cx="2664000" cy="324000"/>
          </a:xfrm>
          <a:prstGeom prst="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9" name="组合 282"/>
          <p:cNvGrpSpPr>
            <a:grpSpLocks noChangeAspect="1"/>
          </p:cNvGrpSpPr>
          <p:nvPr/>
        </p:nvGrpSpPr>
        <p:grpSpPr>
          <a:xfrm>
            <a:off x="8257827" y="2133242"/>
            <a:ext cx="501407" cy="347368"/>
            <a:chOff x="-1618534" y="2713542"/>
            <a:chExt cx="795326" cy="527513"/>
          </a:xfrm>
          <a:solidFill>
            <a:srgbClr val="C00000"/>
          </a:solidFill>
        </p:grpSpPr>
        <p:sp>
          <p:nvSpPr>
            <p:cNvPr id="200"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endParaRPr>
            </a:p>
          </p:txBody>
        </p:sp>
        <p:sp>
          <p:nvSpPr>
            <p:cNvPr id="201"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endParaRPr>
            </a:p>
          </p:txBody>
        </p:sp>
        <p:sp>
          <p:nvSpPr>
            <p:cNvPr id="202"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endParaRPr>
            </a:p>
          </p:txBody>
        </p:sp>
        <p:sp>
          <p:nvSpPr>
            <p:cNvPr id="203"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endParaRPr>
            </a:p>
          </p:txBody>
        </p:sp>
        <p:sp>
          <p:nvSpPr>
            <p:cNvPr id="204"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endParaRPr>
            </a:p>
          </p:txBody>
        </p:sp>
        <p:sp>
          <p:nvSpPr>
            <p:cNvPr id="205"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endParaRPr>
            </a:p>
          </p:txBody>
        </p:sp>
      </p:grpSp>
      <p:grpSp>
        <p:nvGrpSpPr>
          <p:cNvPr id="206" name="组合 136"/>
          <p:cNvGrpSpPr/>
          <p:nvPr/>
        </p:nvGrpSpPr>
        <p:grpSpPr>
          <a:xfrm>
            <a:off x="7753771" y="2997338"/>
            <a:ext cx="740064" cy="266708"/>
            <a:chOff x="4139952" y="2355726"/>
            <a:chExt cx="516515" cy="166038"/>
          </a:xfrm>
          <a:solidFill>
            <a:srgbClr val="FFC000"/>
          </a:solidFill>
        </p:grpSpPr>
        <p:sp>
          <p:nvSpPr>
            <p:cNvPr id="207" name="Freeform 13"/>
            <p:cNvSpPr>
              <a:spLocks noEditPoints="1"/>
            </p:cNvSpPr>
            <p:nvPr/>
          </p:nvSpPr>
          <p:spPr bwMode="auto">
            <a:xfrm>
              <a:off x="4139952" y="2355726"/>
              <a:ext cx="516515" cy="94030"/>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latin typeface="Times New Roman" pitchFamily="18" charset="0"/>
                <a:cs typeface="Times New Roman" pitchFamily="18" charset="0"/>
              </a:endParaRPr>
            </a:p>
          </p:txBody>
        </p:sp>
        <p:sp>
          <p:nvSpPr>
            <p:cNvPr id="208" name="Freeform 13"/>
            <p:cNvSpPr>
              <a:spLocks noEditPoints="1"/>
            </p:cNvSpPr>
            <p:nvPr/>
          </p:nvSpPr>
          <p:spPr bwMode="auto">
            <a:xfrm>
              <a:off x="4139952" y="2427734"/>
              <a:ext cx="516515" cy="94030"/>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70">
                <a:defRPr/>
              </a:pPr>
              <a:endParaRPr lang="zh-CN" altLang="en-US" kern="0" dirty="0">
                <a:solidFill>
                  <a:sysClr val="windowText" lastClr="000000"/>
                </a:solidFill>
                <a:latin typeface="Times New Roman" pitchFamily="18" charset="0"/>
                <a:cs typeface="Times New Roman" pitchFamily="18" charset="0"/>
              </a:endParaRPr>
            </a:p>
          </p:txBody>
        </p:sp>
      </p:grpSp>
      <p:grpSp>
        <p:nvGrpSpPr>
          <p:cNvPr id="178" name="组合 398"/>
          <p:cNvGrpSpPr/>
          <p:nvPr/>
        </p:nvGrpSpPr>
        <p:grpSpPr>
          <a:xfrm>
            <a:off x="8714757" y="3594924"/>
            <a:ext cx="431649" cy="410526"/>
            <a:chOff x="10287403" y="1826574"/>
            <a:chExt cx="2327267" cy="2817813"/>
          </a:xfrm>
          <a:solidFill>
            <a:srgbClr val="FF9933"/>
          </a:solidFill>
        </p:grpSpPr>
        <p:sp>
          <p:nvSpPr>
            <p:cNvPr id="180"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1"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2"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3"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4"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5"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6"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7"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8"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89"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0"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1"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2"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3"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4"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5"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6"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197"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09"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0"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1"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2"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3"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4"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5"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6"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7"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8"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19"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0"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1"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2"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3"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4"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5"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6"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7"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8"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29"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0"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1"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2"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3"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4"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5"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6"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7"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8"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39"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0"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1"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2"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3"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4"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5"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6"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7"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8"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49"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0"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1"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2"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3"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4"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5"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6"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7"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8"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59"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0"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1"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2"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3"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4"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5"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6"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7"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8"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69"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0"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1"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2"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3"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4"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5"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6"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7"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8"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79"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0"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1"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2"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3"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4"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5"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6"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7"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8"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89"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0"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1"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2"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3"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4"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5"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6"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7"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299"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0"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1"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2"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3"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4"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5"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6"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8"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09"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10"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11"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12"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13"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sp>
          <p:nvSpPr>
            <p:cNvPr id="314" name="Freeform 142"/>
            <p:cNvSpPr>
              <a:spLocks noEditPoints="1"/>
            </p:cNvSpPr>
            <p:nvPr/>
          </p:nvSpPr>
          <p:spPr bwMode="auto">
            <a:xfrm>
              <a:off x="11451031" y="1826574"/>
              <a:ext cx="1163639"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headEnd/>
              <a:tailEnd/>
            </a:ln>
          </p:spPr>
          <p:txBody>
            <a:bodyPr/>
            <a:lstStyle/>
            <a:p>
              <a:pPr>
                <a:defRPr/>
              </a:pPr>
              <a:endParaRPr lang="zh-CN" altLang="en-US">
                <a:solidFill>
                  <a:srgbClr val="000000"/>
                </a:solidFill>
                <a:latin typeface="Arial" pitchFamily="34" charset="0"/>
                <a:ea typeface="微软雅黑" pitchFamily="34" charset="-122"/>
              </a:endParaRPr>
            </a:p>
          </p:txBody>
        </p:sp>
      </p:grpSp>
      <p:cxnSp>
        <p:nvCxnSpPr>
          <p:cNvPr id="315" name="直接连接符 314"/>
          <p:cNvCxnSpPr>
            <a:stCxn id="314" idx="54"/>
            <a:endCxn id="135" idx="0"/>
          </p:cNvCxnSpPr>
          <p:nvPr/>
        </p:nvCxnSpPr>
        <p:spPr bwMode="auto">
          <a:xfrm flipH="1" flipV="1">
            <a:off x="8132597" y="3265625"/>
            <a:ext cx="798647" cy="332126"/>
          </a:xfrm>
          <a:prstGeom prst="line">
            <a:avLst/>
          </a:prstGeom>
          <a:noFill/>
          <a:ln w="19050" cap="flat" cmpd="sng" algn="ctr">
            <a:solidFill>
              <a:srgbClr val="FFCC66"/>
            </a:solidFill>
            <a:prstDash val="sysDash"/>
            <a:headEnd type="triangle" w="med" len="me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cxnSp>
        <p:nvCxnSpPr>
          <p:cNvPr id="319" name="直接连接符 318"/>
          <p:cNvCxnSpPr>
            <a:stCxn id="314" idx="57"/>
          </p:cNvCxnSpPr>
          <p:nvPr/>
        </p:nvCxnSpPr>
        <p:spPr bwMode="auto">
          <a:xfrm flipH="1" flipV="1">
            <a:off x="8600628" y="2503381"/>
            <a:ext cx="336802" cy="1092216"/>
          </a:xfrm>
          <a:prstGeom prst="line">
            <a:avLst/>
          </a:prstGeom>
          <a:noFill/>
          <a:ln w="19050" cap="flat" cmpd="sng" algn="ctr">
            <a:solidFill>
              <a:srgbClr val="FFCC66"/>
            </a:solidFill>
            <a:prstDash val="sysDash"/>
            <a:headEnd type="triangle" w="med" len="me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sp>
        <p:nvSpPr>
          <p:cNvPr id="322" name="TextBox 321"/>
          <p:cNvSpPr txBox="1"/>
          <p:nvPr/>
        </p:nvSpPr>
        <p:spPr>
          <a:xfrm>
            <a:off x="9131755" y="3543906"/>
            <a:ext cx="1189700" cy="523220"/>
          </a:xfrm>
          <a:prstGeom prst="rect">
            <a:avLst/>
          </a:prstGeom>
          <a:noFill/>
        </p:spPr>
        <p:txBody>
          <a:bodyPr wrap="square" rtlCol="0">
            <a:spAutoFit/>
          </a:bodyPr>
          <a:lstStyle/>
          <a:p>
            <a:pPr marR="0" lvl="0" indent="0" fontAlgn="base">
              <a:lnSpc>
                <a:spcPct val="100000"/>
              </a:lnSpc>
              <a:spcBef>
                <a:spcPct val="0"/>
              </a:spcBef>
              <a:spcAft>
                <a:spcPct val="0"/>
              </a:spcAft>
              <a:buClrTx/>
              <a:buSzTx/>
              <a:buFontTx/>
              <a:buNone/>
              <a:tabLst/>
              <a:defRPr/>
            </a:pPr>
            <a:r>
              <a:rPr lang="en-US" altLang="zh-CN" sz="1400" kern="0" dirty="0" smtClean="0">
                <a:solidFill>
                  <a:schemeClr val="bg1"/>
                </a:solidFill>
                <a:sym typeface="Arial"/>
              </a:rPr>
              <a:t>Agile Controller</a:t>
            </a:r>
            <a:endParaRPr lang="zh-CN" altLang="en-US" sz="1400" kern="0" dirty="0" smtClean="0">
              <a:solidFill>
                <a:schemeClr val="bg1"/>
              </a:solidFill>
              <a:sym typeface="Arial"/>
            </a:endParaRPr>
          </a:p>
        </p:txBody>
      </p:sp>
    </p:spTree>
    <p:extLst>
      <p:ext uri="{BB962C8B-B14F-4D97-AF65-F5344CB8AC3E}">
        <p14:creationId xmlns:p14="http://schemas.microsoft.com/office/powerpoint/2010/main" val="40587236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73AA15D4-88BF-46EB-9F98-31C544256CE9}&quot;/&gt;&lt;isInvalidForFieldText val=&quot;0&quot;/&gt;&lt;Image&gt;&lt;filename val=&quot;C:\Users\z39846.CHINA\Desktop\Secospace_主打胶片有声版\data\asimages\{73AA15D4-88BF-46EB-9F98-31C544256CE9}_23.png&quot;/&gt;&lt;left val=&quot;90&quot;/&gt;&lt;top val=&quot;98&quot;/&gt;&lt;width val=&quot;49&quot;/&gt;&lt;height val=&quot;45&quot;/&gt;&lt;hasText val=&quot;1&quot;/&gt;&lt;/Image&gt;&lt;/ThreeDShapeInfo&gt;"/>
</p:tagLst>
</file>

<file path=ppt/theme/theme1.xml><?xml version="1.0" encoding="utf-8"?>
<a:theme xmlns:a="http://schemas.openxmlformats.org/drawingml/2006/main" name="封面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内容Copytext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内容Copytext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hank you">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CW PP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6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rtlCol="0" anchor="ctr"/>
      <a:lstStyle>
        <a:defPPr algn="ctr">
          <a:defRPr/>
        </a:defPPr>
      </a:lstStyle>
    </a:spDef>
    <a:ln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内容Copytext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12527</TotalTime>
  <Words>1427</Words>
  <Application>Microsoft Office PowerPoint</Application>
  <PresentationFormat>自定义</PresentationFormat>
  <Paragraphs>357</Paragraphs>
  <Slides>15</Slides>
  <Notes>1</Notes>
  <HiddenSlides>0</HiddenSlides>
  <MMClips>0</MMClips>
  <ScaleCrop>false</ScaleCrop>
  <HeadingPairs>
    <vt:vector size="6" baseType="variant">
      <vt:variant>
        <vt:lpstr>已用的字体</vt:lpstr>
      </vt:variant>
      <vt:variant>
        <vt:i4>16</vt:i4>
      </vt:variant>
      <vt:variant>
        <vt:lpstr>主题</vt:lpstr>
      </vt:variant>
      <vt:variant>
        <vt:i4>7</vt:i4>
      </vt:variant>
      <vt:variant>
        <vt:lpstr>幻灯片标题</vt:lpstr>
      </vt:variant>
      <vt:variant>
        <vt:i4>15</vt:i4>
      </vt:variant>
    </vt:vector>
  </HeadingPairs>
  <TitlesOfParts>
    <vt:vector size="38" baseType="lpstr">
      <vt:lpstr>???? Bold</vt:lpstr>
      <vt:lpstr>Arial Rounded MT Bold</vt:lpstr>
      <vt:lpstr>Monotype Sorts</vt:lpstr>
      <vt:lpstr>MS Mincho</vt:lpstr>
      <vt:lpstr>黑体</vt:lpstr>
      <vt:lpstr>华文细黑</vt:lpstr>
      <vt:lpstr>宋体</vt:lpstr>
      <vt:lpstr>宋体</vt:lpstr>
      <vt:lpstr>微软雅黑</vt:lpstr>
      <vt:lpstr>Arial</vt:lpstr>
      <vt:lpstr>Calibri</vt:lpstr>
      <vt:lpstr>FrutigerNext LT LightCn</vt:lpstr>
      <vt:lpstr>FrutigerNext LT Medium</vt:lpstr>
      <vt:lpstr>FrutigerNext LT Regular</vt:lpstr>
      <vt:lpstr>Times New Roman</vt:lpstr>
      <vt:lpstr>Wingdings</vt:lpstr>
      <vt:lpstr>封面01</vt:lpstr>
      <vt:lpstr>1_内容Copytext </vt:lpstr>
      <vt:lpstr>2_内容Copytext </vt:lpstr>
      <vt:lpstr>1_Thank you</vt:lpstr>
      <vt:lpstr>16_主题1</vt:lpstr>
      <vt:lpstr>8_主题1</vt:lpstr>
      <vt:lpstr>3_内容Copytext </vt:lpstr>
      <vt:lpstr>PowerPoint 演示文稿</vt:lpstr>
      <vt:lpstr>传统教育模式正在发生变革</vt:lpstr>
      <vt:lpstr>PowerPoint 演示文稿</vt:lpstr>
      <vt:lpstr>华为敏捷校园网络解决方案</vt:lpstr>
      <vt:lpstr>PowerPoint 演示文稿</vt:lpstr>
      <vt:lpstr>无处不在：全场景无线覆盖</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华为已为全球众多著名大学打造敏捷校园</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Zhouchuan (Luc)</dc:creator>
  <cp:lastModifiedBy>Yangyanming</cp:lastModifiedBy>
  <cp:revision>346</cp:revision>
  <dcterms:created xsi:type="dcterms:W3CDTF">2014-09-24T01:01:53Z</dcterms:created>
  <dcterms:modified xsi:type="dcterms:W3CDTF">2016-08-10T08:06:22Z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_ms_pID_72543">
    <vt:lpwstr>(4)zNKsXBbf4ik3LmctBCMPCL/nc9q9HmFNIVrLT4ewGojwFBGAZPFcfqRjLd0/0k+eDrC2Nj9G
5heYKYSx/RO+MIBJ9py2ktY80mQchGfNrnfUtU+GH7wxOTaPJMsp3dFllqpCPRT23yA3Bv8s
f5fbjxntz5wTEP2Ck2K5qEq40zPuFwLWONW6Ipy0XqySpRISD+fm26rfHdqEMu5PjP8z3FC6
uWZWD2nqZY+dhT+gEd</vt:lpwstr>
  </property>
  <property fmtid="{D5CDD505-2E9C-101B-9397-08002B2CF9AE}" pid="3" name="_new_ms_pID_725431">
    <vt:lpwstr>tZREj993WJMP1eEYCvMiaDPOTvjmf1yV9Pkfkeb1rE1mGFOZcr5DWZ
x7Sek3OpLudfZsJriAvRFwyPgLgu3aKg37WNRWsXfyu5J7++p7b4jvSzJ+Orgc8a2GNa4FBe
zXh0sTfRBTAUyaPElu+1qizS2unHb7uGzugWVKk4VDsXPwhnBaP2vNpbYRUzI1c140TfJRN1
RQI1IsTlDnkfK4hrjiCOB7ZEvmP0Z6B0V+1T</vt:lpwstr>
  </property>
  <property fmtid="{D5CDD505-2E9C-101B-9397-08002B2CF9AE}" pid="4" name="_new_ms_pID_725432">
    <vt:lpwstr>JuEZHsGvKR3rxjZO2zgJmvSsUpnvjWWBd4zq
t/amBay5KlACd07kWAjYjCwm5lqGl9ezTTGkVTNbr82YLvdM7mkzmDLcqIgyXMAx2oqBWet0
CUSvDAdWoeKsHnoDbRCjdBqoso7CRhlShhbgGYFA+9fU5QaUWKJ2gxrYvOk2Vbjcrlh5LdNC
jsUxolmz2daNP+klZHd/TLN919LLOtl99jdk6e0Fa2WT1lIJR/Qwl4</vt:lpwstr>
  </property>
  <property fmtid="{D5CDD505-2E9C-101B-9397-08002B2CF9AE}" pid="5" name="_new_ms_pID_725433">
    <vt:lpwstr>EhnK2yYJKNcofKG0p8
z6JuUA==</vt:lpwstr>
  </property>
  <property fmtid="{D5CDD505-2E9C-101B-9397-08002B2CF9AE}" pid="6" name="_2015_ms_pID_725343">
    <vt:lpwstr>(3)YkexEQjGS3HFhO3VWPJaJmH00wzck3XZfBfkZKzvD+hHn4jRwP5G/v7Tw4D4zt+g2xKdjfKW
3asSxfdpJpa1U8sqoT+57w2RQOCt1hOBobDMvSmq+T3QXbI6Ve3m/OM/h7ZRDCyeqO82eHWa
/IvU065IBdNRy5UsuLdCSWnWgd5ow1azQf96X2PD2fLJXo+9Oc8noCTrwfEctpDI0Dre6FIZ
HuPm1oJ+eDu5Nn5yXp</vt:lpwstr>
  </property>
  <property fmtid="{D5CDD505-2E9C-101B-9397-08002B2CF9AE}" pid="7" name="_2015_ms_pID_7253431">
    <vt:lpwstr>HXh+ewaEIe0H1346tgg5JG+kd/ycyhuqeIVkYdZYGTbZkwJNeRy5Bg
XzfmgwSeP1ur/UR4DpVX6RT3uhi1NbnFyWNZWHTNEVIuXxgIfk72AMxg6TOY6MmSIjSVa97T
2hfCOkAt3iIcOuFXPwplFpzDB8+MoIMPtpBpfbbuJ45LUcmVft32yBLz1sCBq6qCkI1+sRSI
6BgcgIY17KtRm2Rd9coOPBHCWjt9zBL95xa+</vt:lpwstr>
  </property>
  <property fmtid="{D5CDD505-2E9C-101B-9397-08002B2CF9AE}" pid="8" name="_2015_ms_pID_7253432">
    <vt:lpwstr>5kZd6A8b2rAvuZioNbmhQ1vT2AQLV7vFUegJ
YF657Ioonusr3Vj+xAfHA0Lzu8pLnxybbd+UfXUDdv9M6S4GLFk=</vt:lpwstr>
  </property>
  <property fmtid="{D5CDD505-2E9C-101B-9397-08002B2CF9AE}" pid="9" name="_readonly">
    <vt:lpwstr/>
  </property>
  <property fmtid="{D5CDD505-2E9C-101B-9397-08002B2CF9AE}" pid="10" name="_change">
    <vt:lpwstr/>
  </property>
  <property fmtid="{D5CDD505-2E9C-101B-9397-08002B2CF9AE}" pid="11" name="_full-control">
    <vt:lpwstr/>
  </property>
  <property fmtid="{D5CDD505-2E9C-101B-9397-08002B2CF9AE}" pid="12" name="sflag">
    <vt:lpwstr>1470816247</vt:lpwstr>
  </property>
</Properties>
</file>