
<file path=[Content_Types].xml><?xml version="1.0" encoding="utf-8"?>
<Types xmlns="http://schemas.openxmlformats.org/package/2006/content-types">
  <Default Extension="png" ContentType="image/png"/>
  <Default Extension="bin" ContentType="application/vnd.openxmlformats-officedocument.oleObject"/>
  <Default Extension="vsd" ContentType="application/vnd.visio"/>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xml" ContentType="application/vnd.openxmlformats-officedocument.presentationml.tags+xml"/>
  <Override PartName="/ppt/notesSlides/notesSlide17.xml" ContentType="application/vnd.openxmlformats-officedocument.presentationml.notesSlide+xml"/>
  <Override PartName="/ppt/tags/tag3.xml" ContentType="application/vnd.openxmlformats-officedocument.presentationml.tags+xml"/>
  <Override PartName="/ppt/notesSlides/notesSlide18.xml" ContentType="application/vnd.openxmlformats-officedocument.presentationml.notesSlide+xml"/>
  <Override PartName="/ppt/tags/tag4.xml" ContentType="application/vnd.openxmlformats-officedocument.presentationml.tags+xml"/>
  <Override PartName="/ppt/notesSlides/notesSlide19.xml" ContentType="application/vnd.openxmlformats-officedocument.presentationml.notesSlide+xml"/>
  <Override PartName="/ppt/tags/tag5.xml" ContentType="application/vnd.openxmlformats-officedocument.presentationml.tags+xml"/>
  <Override PartName="/ppt/notesSlides/notesSlide20.xml" ContentType="application/vnd.openxmlformats-officedocument.presentationml.notesSlide+xml"/>
  <Override PartName="/ppt/tags/tag6.xml" ContentType="application/vnd.openxmlformats-officedocument.presentationml.tags+xml"/>
  <Override PartName="/ppt/notesSlides/notesSlide21.xml" ContentType="application/vnd.openxmlformats-officedocument.presentationml.notesSlide+xml"/>
  <Override PartName="/ppt/tags/tag7.xml" ContentType="application/vnd.openxmlformats-officedocument.presentationml.tags+xml"/>
  <Override PartName="/ppt/notesSlides/notesSlide22.xml" ContentType="application/vnd.openxmlformats-officedocument.presentationml.notesSlide+xml"/>
  <Override PartName="/ppt/tags/tag8.xml" ContentType="application/vnd.openxmlformats-officedocument.presentationml.tags+xml"/>
  <Override PartName="/ppt/notesSlides/notesSlide23.xml" ContentType="application/vnd.openxmlformats-officedocument.presentationml.notesSlide+xml"/>
  <Override PartName="/ppt/tags/tag9.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0.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1.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 id="2147483683" r:id="rId2"/>
  </p:sldMasterIdLst>
  <p:notesMasterIdLst>
    <p:notesMasterId r:id="rId67"/>
  </p:notesMasterIdLst>
  <p:handoutMasterIdLst>
    <p:handoutMasterId r:id="rId68"/>
  </p:handoutMasterIdLst>
  <p:sldIdLst>
    <p:sldId id="1274" r:id="rId3"/>
    <p:sldId id="1275" r:id="rId4"/>
    <p:sldId id="1206" r:id="rId5"/>
    <p:sldId id="1461" r:id="rId6"/>
    <p:sldId id="1481" r:id="rId7"/>
    <p:sldId id="1465" r:id="rId8"/>
    <p:sldId id="1462" r:id="rId9"/>
    <p:sldId id="1463" r:id="rId10"/>
    <p:sldId id="1466" r:id="rId11"/>
    <p:sldId id="1453" r:id="rId12"/>
    <p:sldId id="1360" r:id="rId13"/>
    <p:sldId id="1326" r:id="rId14"/>
    <p:sldId id="1472" r:id="rId15"/>
    <p:sldId id="1165" r:id="rId16"/>
    <p:sldId id="1209" r:id="rId17"/>
    <p:sldId id="1468" r:id="rId18"/>
    <p:sldId id="1411" r:id="rId19"/>
    <p:sldId id="1473" r:id="rId20"/>
    <p:sldId id="1355" r:id="rId21"/>
    <p:sldId id="1454" r:id="rId22"/>
    <p:sldId id="1471" r:id="rId23"/>
    <p:sldId id="1455" r:id="rId24"/>
    <p:sldId id="1456" r:id="rId25"/>
    <p:sldId id="1475" r:id="rId26"/>
    <p:sldId id="1476" r:id="rId27"/>
    <p:sldId id="1478" r:id="rId28"/>
    <p:sldId id="1477" r:id="rId29"/>
    <p:sldId id="1443" r:id="rId30"/>
    <p:sldId id="1474" r:id="rId31"/>
    <p:sldId id="1479" r:id="rId32"/>
    <p:sldId id="1444" r:id="rId33"/>
    <p:sldId id="1470" r:id="rId34"/>
    <p:sldId id="1445" r:id="rId35"/>
    <p:sldId id="1431" r:id="rId36"/>
    <p:sldId id="1433" r:id="rId37"/>
    <p:sldId id="1434" r:id="rId38"/>
    <p:sldId id="1435" r:id="rId39"/>
    <p:sldId id="1436" r:id="rId40"/>
    <p:sldId id="1437" r:id="rId41"/>
    <p:sldId id="1438" r:id="rId42"/>
    <p:sldId id="1361" r:id="rId43"/>
    <p:sldId id="1379" r:id="rId44"/>
    <p:sldId id="1362" r:id="rId45"/>
    <p:sldId id="1363" r:id="rId46"/>
    <p:sldId id="1420" r:id="rId47"/>
    <p:sldId id="1421" r:id="rId48"/>
    <p:sldId id="1422" r:id="rId49"/>
    <p:sldId id="1423" r:id="rId50"/>
    <p:sldId id="1424" r:id="rId51"/>
    <p:sldId id="1425" r:id="rId52"/>
    <p:sldId id="1439" r:id="rId53"/>
    <p:sldId id="1440" r:id="rId54"/>
    <p:sldId id="1441" r:id="rId55"/>
    <p:sldId id="1442" r:id="rId56"/>
    <p:sldId id="1427" r:id="rId57"/>
    <p:sldId id="1430" r:id="rId58"/>
    <p:sldId id="1367" r:id="rId59"/>
    <p:sldId id="1399" r:id="rId60"/>
    <p:sldId id="1401" r:id="rId61"/>
    <p:sldId id="1402" r:id="rId62"/>
    <p:sldId id="1469" r:id="rId63"/>
    <p:sldId id="1229" r:id="rId64"/>
    <p:sldId id="1480" r:id="rId65"/>
    <p:sldId id="1354" r:id="rId66"/>
  </p:sldIdLst>
  <p:sldSz cx="11160125" cy="6858000"/>
  <p:notesSz cx="6754813" cy="9866313"/>
  <p:custDataLst>
    <p:tags r:id="rId69"/>
  </p:custDataLst>
  <p:defaultTextStyle>
    <a:defPPr>
      <a:defRPr lang="en-US"/>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extLst>
    <p:ext uri="{EFAFB233-063F-42B5-8137-9DF3F51BA10A}">
      <p15:sldGuideLst xmlns:p15="http://schemas.microsoft.com/office/powerpoint/2012/main">
        <p15:guide id="1" orient="horz" pos="52" userDrawn="1">
          <p15:clr>
            <a:srgbClr val="A4A3A4"/>
          </p15:clr>
        </p15:guide>
        <p15:guide id="2" pos="374" userDrawn="1">
          <p15:clr>
            <a:srgbClr val="A4A3A4"/>
          </p15:clr>
        </p15:guide>
        <p15:guide id="3" pos="6624" userDrawn="1">
          <p15:clr>
            <a:srgbClr val="A4A3A4"/>
          </p15:clr>
        </p15:guide>
        <p15:guide id="4" pos="3032" userDrawn="1">
          <p15:clr>
            <a:srgbClr val="A4A3A4"/>
          </p15:clr>
        </p15:guide>
      </p15:sldGuideLst>
    </p:ext>
    <p:ext uri="{2D200454-40CA-4A62-9FC3-DE9A4176ACB9}">
      <p15:notesGuideLst xmlns:p15="http://schemas.microsoft.com/office/powerpoint/2012/main">
        <p15:guide id="1" orient="horz" pos="3105">
          <p15:clr>
            <a:srgbClr val="A4A3A4"/>
          </p15:clr>
        </p15:guide>
        <p15:guide id="2" pos="212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70FF"/>
    <a:srgbClr val="FFA000"/>
    <a:srgbClr val="0B6FF5"/>
    <a:srgbClr val="1678F4"/>
    <a:srgbClr val="2870F4"/>
    <a:srgbClr val="0A70F4"/>
    <a:srgbClr val="C30DB6"/>
    <a:srgbClr val="FCC700"/>
    <a:srgbClr val="2370F4"/>
    <a:srgbClr val="3892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41" autoAdjust="0"/>
    <p:restoredTop sz="92579" autoAdjust="0"/>
  </p:normalViewPr>
  <p:slideViewPr>
    <p:cSldViewPr snapToGrid="0">
      <p:cViewPr varScale="1">
        <p:scale>
          <a:sx n="105" d="100"/>
          <a:sy n="105" d="100"/>
        </p:scale>
        <p:origin x="648" y="78"/>
      </p:cViewPr>
      <p:guideLst>
        <p:guide orient="horz" pos="52"/>
        <p:guide pos="374"/>
        <p:guide pos="6624"/>
        <p:guide pos="3032"/>
      </p:guideLst>
    </p:cSldViewPr>
  </p:slideViewPr>
  <p:outlineViewPr>
    <p:cViewPr>
      <p:scale>
        <a:sx n="33" d="100"/>
        <a:sy n="33" d="100"/>
      </p:scale>
      <p:origin x="0" y="3882"/>
    </p:cViewPr>
  </p:outlineViewPr>
  <p:notesTextViewPr>
    <p:cViewPr>
      <p:scale>
        <a:sx n="3" d="2"/>
        <a:sy n="3" d="2"/>
      </p:scale>
      <p:origin x="0" y="0"/>
    </p:cViewPr>
  </p:notesTextViewPr>
  <p:sorterViewPr>
    <p:cViewPr>
      <p:scale>
        <a:sx n="100" d="100"/>
        <a:sy n="100" d="100"/>
      </p:scale>
      <p:origin x="0" y="30450"/>
    </p:cViewPr>
  </p:sorterViewPr>
  <p:notesViewPr>
    <p:cSldViewPr snapToGrid="0">
      <p:cViewPr varScale="1">
        <p:scale>
          <a:sx n="49" d="100"/>
          <a:sy n="49" d="100"/>
        </p:scale>
        <p:origin x="-1956" y="-102"/>
      </p:cViewPr>
      <p:guideLst>
        <p:guide orient="horz" pos="3105"/>
        <p:guide pos="2129"/>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33B18D-981F-4389-BB0E-7B203B17A68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zh-CN" altLang="en-US"/>
        </a:p>
      </dgm:t>
    </dgm:pt>
    <dgm:pt modelId="{740A9DD9-42B8-461B-B021-931C0BB8FA2C}">
      <dgm:prSet phldrT="[文本]" custT="1"/>
      <dgm:spPr/>
      <dgm:t>
        <a:bodyPr/>
        <a:lstStyle/>
        <a:p>
          <a:r>
            <a:rPr lang="zh-CN" altLang="en-US" sz="1800" b="1" dirty="0" smtClean="0">
              <a:latin typeface="微软雅黑" pitchFamily="34" charset="-122"/>
              <a:ea typeface="微软雅黑" pitchFamily="34" charset="-122"/>
            </a:rPr>
            <a:t>区域综合试点</a:t>
          </a:r>
          <a:endParaRPr lang="zh-CN" altLang="en-US" sz="1800" b="1" dirty="0">
            <a:latin typeface="微软雅黑" pitchFamily="34" charset="-122"/>
            <a:ea typeface="微软雅黑" pitchFamily="34" charset="-122"/>
          </a:endParaRPr>
        </a:p>
      </dgm:t>
    </dgm:pt>
    <dgm:pt modelId="{03C40EE0-ABE7-4E80-9100-B2024EE41506}" type="parTrans" cxnId="{BF988E94-201E-4AE7-8AAC-44D69410B70B}">
      <dgm:prSet/>
      <dgm:spPr/>
      <dgm:t>
        <a:bodyPr/>
        <a:lstStyle/>
        <a:p>
          <a:endParaRPr lang="zh-CN" altLang="en-US"/>
        </a:p>
      </dgm:t>
    </dgm:pt>
    <dgm:pt modelId="{B02CAD7D-587E-46BD-B193-463E9D84F956}" type="sibTrans" cxnId="{BF988E94-201E-4AE7-8AAC-44D69410B70B}">
      <dgm:prSet/>
      <dgm:spPr/>
      <dgm:t>
        <a:bodyPr/>
        <a:lstStyle/>
        <a:p>
          <a:endParaRPr lang="zh-CN" altLang="en-US"/>
        </a:p>
      </dgm:t>
    </dgm:pt>
    <dgm:pt modelId="{AF0F57A9-62A0-47BF-8CED-AC6B7AF80B71}">
      <dgm:prSet phldrT="[文本]" custT="1"/>
      <dgm:spPr>
        <a:solidFill>
          <a:schemeClr val="accent1">
            <a:tint val="40000"/>
            <a:hueOff val="0"/>
            <a:satOff val="0"/>
            <a:lumOff val="0"/>
          </a:schemeClr>
        </a:solidFill>
      </dgm:spPr>
      <dgm:t>
        <a:bodyPr/>
        <a:lstStyle/>
        <a:p>
          <a:r>
            <a:rPr lang="zh-CN" altLang="en-US" sz="1600" dirty="0" smtClean="0">
              <a:latin typeface="微软雅黑" pitchFamily="34" charset="-122"/>
              <a:ea typeface="微软雅黑" pitchFamily="34" charset="-122"/>
            </a:rPr>
            <a:t>优质资源</a:t>
          </a:r>
          <a:r>
            <a:rPr lang="zh-CN" altLang="en-US" sz="1600" dirty="0" smtClean="0">
              <a:solidFill>
                <a:srgbClr val="FF0000"/>
              </a:solidFill>
              <a:latin typeface="微软雅黑" pitchFamily="34" charset="-122"/>
              <a:ea typeface="微软雅黑" pitchFamily="34" charset="-122"/>
            </a:rPr>
            <a:t>共建共享</a:t>
          </a:r>
          <a:endParaRPr lang="zh-CN" altLang="en-US" sz="1600" dirty="0">
            <a:solidFill>
              <a:srgbClr val="FF0000"/>
            </a:solidFill>
            <a:latin typeface="微软雅黑" pitchFamily="34" charset="-122"/>
            <a:ea typeface="微软雅黑" pitchFamily="34" charset="-122"/>
          </a:endParaRPr>
        </a:p>
      </dgm:t>
    </dgm:pt>
    <dgm:pt modelId="{2A224750-842F-49D3-A8B1-B4FC95B1A02D}" type="parTrans" cxnId="{62617619-192C-4BDF-A7AB-ABBEDAED78CE}">
      <dgm:prSet/>
      <dgm:spPr/>
      <dgm:t>
        <a:bodyPr/>
        <a:lstStyle/>
        <a:p>
          <a:endParaRPr lang="zh-CN" altLang="en-US"/>
        </a:p>
      </dgm:t>
    </dgm:pt>
    <dgm:pt modelId="{E44749E5-AE34-4015-AE9D-9EF1BF1036EC}" type="sibTrans" cxnId="{62617619-192C-4BDF-A7AB-ABBEDAED78CE}">
      <dgm:prSet/>
      <dgm:spPr/>
      <dgm:t>
        <a:bodyPr/>
        <a:lstStyle/>
        <a:p>
          <a:endParaRPr lang="zh-CN" altLang="en-US"/>
        </a:p>
      </dgm:t>
    </dgm:pt>
    <dgm:pt modelId="{2FD7B507-BFD0-4C8B-B6E0-1A44852391AC}">
      <dgm:prSet phldrT="[文本]" custT="1"/>
      <dgm:spPr/>
      <dgm:t>
        <a:bodyPr/>
        <a:lstStyle/>
        <a:p>
          <a:r>
            <a:rPr lang="zh-CN" altLang="en-US" sz="1800" b="1" dirty="0" smtClean="0">
              <a:latin typeface="微软雅黑" pitchFamily="34" charset="-122"/>
              <a:ea typeface="微软雅黑" pitchFamily="34" charset="-122"/>
            </a:rPr>
            <a:t>中小学学校试点</a:t>
          </a:r>
        </a:p>
      </dgm:t>
    </dgm:pt>
    <dgm:pt modelId="{5684F47D-F92F-4A63-966E-A905E385FFF5}" type="parTrans" cxnId="{148EC6A7-98D4-419C-872F-7F9193B3D38C}">
      <dgm:prSet/>
      <dgm:spPr/>
      <dgm:t>
        <a:bodyPr/>
        <a:lstStyle/>
        <a:p>
          <a:endParaRPr lang="zh-CN" altLang="en-US"/>
        </a:p>
      </dgm:t>
    </dgm:pt>
    <dgm:pt modelId="{5FCD15D2-7C0E-4D6F-BB7D-E649A760806C}" type="sibTrans" cxnId="{148EC6A7-98D4-419C-872F-7F9193B3D38C}">
      <dgm:prSet/>
      <dgm:spPr/>
      <dgm:t>
        <a:bodyPr/>
        <a:lstStyle/>
        <a:p>
          <a:endParaRPr lang="zh-CN" altLang="en-US"/>
        </a:p>
      </dgm:t>
    </dgm:pt>
    <dgm:pt modelId="{EBDDA56A-8E67-40E6-8A8D-597A2D37B421}">
      <dgm:prSet phldrT="[文本]" custT="1"/>
      <dgm:spPr>
        <a:solidFill>
          <a:schemeClr val="accent1">
            <a:tint val="40000"/>
            <a:hueOff val="0"/>
            <a:satOff val="0"/>
            <a:lumOff val="0"/>
          </a:schemeClr>
        </a:solidFill>
      </dgm:spPr>
      <dgm:t>
        <a:bodyPr/>
        <a:lstStyle/>
        <a:p>
          <a:r>
            <a:rPr lang="zh-CN" altLang="en-US" sz="1600" dirty="0" smtClean="0">
              <a:latin typeface="微软雅黑" pitchFamily="34" charset="-122"/>
              <a:ea typeface="微软雅黑" pitchFamily="34" charset="-122"/>
            </a:rPr>
            <a:t>信息技术与</a:t>
          </a:r>
          <a:r>
            <a:rPr lang="zh-CN" altLang="en-US" sz="1600" dirty="0" smtClean="0">
              <a:solidFill>
                <a:srgbClr val="FF0000"/>
              </a:solidFill>
              <a:latin typeface="微软雅黑" pitchFamily="34" charset="-122"/>
              <a:ea typeface="微软雅黑" pitchFamily="34" charset="-122"/>
            </a:rPr>
            <a:t>教育教学</a:t>
          </a:r>
          <a:r>
            <a:rPr lang="zh-CN" altLang="en-US" sz="1600" dirty="0" smtClean="0">
              <a:latin typeface="微软雅黑" pitchFamily="34" charset="-122"/>
              <a:ea typeface="微软雅黑" pitchFamily="34" charset="-122"/>
            </a:rPr>
            <a:t>的深度融合</a:t>
          </a:r>
        </a:p>
      </dgm:t>
    </dgm:pt>
    <dgm:pt modelId="{1A697FC2-2248-4922-B324-1AA13EBD5547}" type="parTrans" cxnId="{41A9EFD6-DEC0-480D-BC70-03B2915D5C00}">
      <dgm:prSet/>
      <dgm:spPr/>
      <dgm:t>
        <a:bodyPr/>
        <a:lstStyle/>
        <a:p>
          <a:endParaRPr lang="zh-CN" altLang="en-US"/>
        </a:p>
      </dgm:t>
    </dgm:pt>
    <dgm:pt modelId="{BA267CD3-4B34-4FA6-AA0A-A0D90D00A100}" type="sibTrans" cxnId="{41A9EFD6-DEC0-480D-BC70-03B2915D5C00}">
      <dgm:prSet/>
      <dgm:spPr/>
      <dgm:t>
        <a:bodyPr/>
        <a:lstStyle/>
        <a:p>
          <a:endParaRPr lang="zh-CN" altLang="en-US"/>
        </a:p>
      </dgm:t>
    </dgm:pt>
    <dgm:pt modelId="{D527D8CC-8DDA-4FAD-A8B3-DEDDA03AF145}">
      <dgm:prSet phldrT="[文本]" custT="1"/>
      <dgm:spPr/>
      <dgm:t>
        <a:bodyPr/>
        <a:lstStyle/>
        <a:p>
          <a:r>
            <a:rPr lang="zh-CN" altLang="en-US" sz="1800" b="1" dirty="0" smtClean="0">
              <a:latin typeface="微软雅黑" pitchFamily="34" charset="-122"/>
              <a:ea typeface="微软雅黑" pitchFamily="34" charset="-122"/>
            </a:rPr>
            <a:t>专项试点</a:t>
          </a:r>
        </a:p>
      </dgm:t>
    </dgm:pt>
    <dgm:pt modelId="{D26F4A6D-58ED-4C4D-8D4A-50076F260C41}" type="parTrans" cxnId="{51EE8732-875E-406D-8B45-F13DAC9D6268}">
      <dgm:prSet/>
      <dgm:spPr/>
      <dgm:t>
        <a:bodyPr/>
        <a:lstStyle/>
        <a:p>
          <a:endParaRPr lang="zh-CN" altLang="en-US"/>
        </a:p>
      </dgm:t>
    </dgm:pt>
    <dgm:pt modelId="{44F000D6-73DB-4898-9373-04F4717E7536}" type="sibTrans" cxnId="{51EE8732-875E-406D-8B45-F13DAC9D6268}">
      <dgm:prSet/>
      <dgm:spPr/>
      <dgm:t>
        <a:bodyPr/>
        <a:lstStyle/>
        <a:p>
          <a:endParaRPr lang="zh-CN" altLang="en-US"/>
        </a:p>
      </dgm:t>
    </dgm:pt>
    <dgm:pt modelId="{FE9B7B4A-1EAA-465D-8D76-43FDFB344193}">
      <dgm:prSet phldrT="[文本]" custT="1"/>
      <dgm:spPr>
        <a:solidFill>
          <a:schemeClr val="accent1">
            <a:tint val="40000"/>
            <a:hueOff val="0"/>
            <a:satOff val="0"/>
            <a:lumOff val="0"/>
          </a:schemeClr>
        </a:solidFill>
      </dgm:spPr>
      <dgm:t>
        <a:bodyPr/>
        <a:lstStyle/>
        <a:p>
          <a:r>
            <a:rPr lang="zh-CN" altLang="en-US" sz="1600" dirty="0" smtClean="0">
              <a:solidFill>
                <a:srgbClr val="FF0000"/>
              </a:solidFill>
              <a:latin typeface="微软雅黑" pitchFamily="34" charset="-122"/>
              <a:ea typeface="微软雅黑" pitchFamily="34" charset="-122"/>
            </a:rPr>
            <a:t>政策措施</a:t>
          </a:r>
          <a:r>
            <a:rPr lang="zh-CN" altLang="en-US" sz="1600" dirty="0" smtClean="0">
              <a:latin typeface="微软雅黑" pitchFamily="34" charset="-122"/>
              <a:ea typeface="微软雅黑" pitchFamily="34" charset="-122"/>
            </a:rPr>
            <a:t>、</a:t>
          </a:r>
          <a:r>
            <a:rPr lang="zh-CN" altLang="en-US" sz="1600" dirty="0" smtClean="0">
              <a:solidFill>
                <a:srgbClr val="FF0000"/>
              </a:solidFill>
              <a:latin typeface="微软雅黑" pitchFamily="34" charset="-122"/>
              <a:ea typeface="微软雅黑" pitchFamily="34" charset="-122"/>
            </a:rPr>
            <a:t>体制机制</a:t>
          </a:r>
          <a:r>
            <a:rPr lang="zh-CN" altLang="en-US" sz="1600" dirty="0" smtClean="0">
              <a:latin typeface="微软雅黑" pitchFamily="34" charset="-122"/>
              <a:ea typeface="微软雅黑" pitchFamily="34" charset="-122"/>
            </a:rPr>
            <a:t>改革</a:t>
          </a:r>
        </a:p>
      </dgm:t>
    </dgm:pt>
    <dgm:pt modelId="{FE4918F2-BC3F-4342-936F-A58FA83CAC4E}" type="parTrans" cxnId="{49AC1586-535B-4AC4-A86E-8421AD2D658F}">
      <dgm:prSet/>
      <dgm:spPr/>
      <dgm:t>
        <a:bodyPr/>
        <a:lstStyle/>
        <a:p>
          <a:endParaRPr lang="zh-CN" altLang="en-US"/>
        </a:p>
      </dgm:t>
    </dgm:pt>
    <dgm:pt modelId="{871484CF-FF89-4DC7-8948-3FD16404DB92}" type="sibTrans" cxnId="{49AC1586-535B-4AC4-A86E-8421AD2D658F}">
      <dgm:prSet/>
      <dgm:spPr/>
      <dgm:t>
        <a:bodyPr/>
        <a:lstStyle/>
        <a:p>
          <a:endParaRPr lang="zh-CN" altLang="en-US"/>
        </a:p>
      </dgm:t>
    </dgm:pt>
    <dgm:pt modelId="{EDA8FCB2-AA88-43C3-8B60-78D409CCB2DD}">
      <dgm:prSet custT="1"/>
      <dgm:spPr>
        <a:solidFill>
          <a:schemeClr val="accent1">
            <a:tint val="40000"/>
            <a:hueOff val="0"/>
            <a:satOff val="0"/>
            <a:lumOff val="0"/>
          </a:schemeClr>
        </a:solidFill>
      </dgm:spPr>
      <dgm:t>
        <a:bodyPr/>
        <a:lstStyle/>
        <a:p>
          <a:r>
            <a:rPr lang="zh-CN" altLang="en-US" sz="1600" dirty="0" smtClean="0">
              <a:latin typeface="微软雅黑" pitchFamily="34" charset="-122"/>
              <a:ea typeface="微软雅黑" pitchFamily="34" charset="-122"/>
            </a:rPr>
            <a:t>区域</a:t>
          </a:r>
          <a:r>
            <a:rPr lang="zh-CN" altLang="en-US" sz="1600" dirty="0" smtClean="0">
              <a:solidFill>
                <a:srgbClr val="FF0000"/>
              </a:solidFill>
              <a:latin typeface="微软雅黑" pitchFamily="34" charset="-122"/>
              <a:ea typeface="微软雅黑" pitchFamily="34" charset="-122"/>
            </a:rPr>
            <a:t>公共服务</a:t>
          </a:r>
          <a:r>
            <a:rPr lang="zh-CN" altLang="en-US" sz="1600" dirty="0" smtClean="0">
              <a:latin typeface="微软雅黑" pitchFamily="34" charset="-122"/>
              <a:ea typeface="微软雅黑" pitchFamily="34" charset="-122"/>
            </a:rPr>
            <a:t>体系</a:t>
          </a:r>
          <a:endParaRPr lang="zh-CN" altLang="en-US" sz="1600" dirty="0">
            <a:latin typeface="微软雅黑" pitchFamily="34" charset="-122"/>
            <a:ea typeface="微软雅黑" pitchFamily="34" charset="-122"/>
          </a:endParaRPr>
        </a:p>
      </dgm:t>
    </dgm:pt>
    <dgm:pt modelId="{2574A86C-5F62-4D6E-B474-B253DF67EADA}" type="parTrans" cxnId="{C61A4698-F68C-42E6-968A-FAA5FF84C171}">
      <dgm:prSet/>
      <dgm:spPr/>
      <dgm:t>
        <a:bodyPr/>
        <a:lstStyle/>
        <a:p>
          <a:endParaRPr lang="zh-CN" altLang="en-US"/>
        </a:p>
      </dgm:t>
    </dgm:pt>
    <dgm:pt modelId="{7B57A7F5-EB8A-480F-94EC-9C3CA731DEDF}" type="sibTrans" cxnId="{C61A4698-F68C-42E6-968A-FAA5FF84C171}">
      <dgm:prSet/>
      <dgm:spPr/>
      <dgm:t>
        <a:bodyPr/>
        <a:lstStyle/>
        <a:p>
          <a:endParaRPr lang="zh-CN" altLang="en-US"/>
        </a:p>
      </dgm:t>
    </dgm:pt>
    <dgm:pt modelId="{2AD7A00B-4256-4C2B-A628-261A285D6EA9}">
      <dgm:prSet custT="1"/>
      <dgm:spPr>
        <a:solidFill>
          <a:schemeClr val="accent1">
            <a:tint val="40000"/>
            <a:hueOff val="0"/>
            <a:satOff val="0"/>
            <a:lumOff val="0"/>
          </a:schemeClr>
        </a:solidFill>
      </dgm:spPr>
      <dgm:t>
        <a:bodyPr/>
        <a:lstStyle/>
        <a:p>
          <a:r>
            <a:rPr lang="zh-CN" altLang="en-US" sz="1600" dirty="0" smtClean="0">
              <a:solidFill>
                <a:srgbClr val="FF0000"/>
              </a:solidFill>
              <a:latin typeface="微软雅黑" pitchFamily="34" charset="-122"/>
              <a:ea typeface="微软雅黑" pitchFamily="34" charset="-122"/>
            </a:rPr>
            <a:t>校本培训</a:t>
          </a:r>
          <a:r>
            <a:rPr lang="zh-CN" altLang="en-US" sz="1600" dirty="0" smtClean="0">
              <a:solidFill>
                <a:schemeClr val="tx1"/>
              </a:solidFill>
              <a:latin typeface="微软雅黑" pitchFamily="34" charset="-122"/>
              <a:ea typeface="微软雅黑" pitchFamily="34" charset="-122"/>
            </a:rPr>
            <a:t>与</a:t>
          </a:r>
          <a:r>
            <a:rPr lang="zh-CN" altLang="en-US" sz="1600" dirty="0" smtClean="0">
              <a:solidFill>
                <a:srgbClr val="FF0000"/>
              </a:solidFill>
              <a:latin typeface="微软雅黑" pitchFamily="34" charset="-122"/>
              <a:ea typeface="微软雅黑" pitchFamily="34" charset="-122"/>
            </a:rPr>
            <a:t>网络研修</a:t>
          </a:r>
          <a:endParaRPr lang="zh-CN" altLang="en-US" sz="1600" dirty="0">
            <a:solidFill>
              <a:srgbClr val="FF0000"/>
            </a:solidFill>
            <a:latin typeface="微软雅黑" pitchFamily="34" charset="-122"/>
            <a:ea typeface="微软雅黑" pitchFamily="34" charset="-122"/>
          </a:endParaRPr>
        </a:p>
      </dgm:t>
    </dgm:pt>
    <dgm:pt modelId="{F96DB4EB-9BE7-4A08-92AC-B72C1E718606}" type="parTrans" cxnId="{89819934-CFC3-4774-BC97-D8DD9B3F953F}">
      <dgm:prSet/>
      <dgm:spPr/>
      <dgm:t>
        <a:bodyPr/>
        <a:lstStyle/>
        <a:p>
          <a:endParaRPr lang="zh-CN" altLang="en-US"/>
        </a:p>
      </dgm:t>
    </dgm:pt>
    <dgm:pt modelId="{77C82C88-8297-44C8-AFD4-FC47DB7FA02B}" type="sibTrans" cxnId="{89819934-CFC3-4774-BC97-D8DD9B3F953F}">
      <dgm:prSet/>
      <dgm:spPr/>
      <dgm:t>
        <a:bodyPr/>
        <a:lstStyle/>
        <a:p>
          <a:endParaRPr lang="zh-CN" altLang="en-US"/>
        </a:p>
      </dgm:t>
    </dgm:pt>
    <dgm:pt modelId="{1320C2A2-1C87-4DAA-BFA2-33F552E77687}">
      <dgm:prSet custT="1"/>
      <dgm:spPr>
        <a:solidFill>
          <a:schemeClr val="accent1">
            <a:tint val="40000"/>
            <a:hueOff val="0"/>
            <a:satOff val="0"/>
            <a:lumOff val="0"/>
          </a:schemeClr>
        </a:solidFill>
      </dgm:spPr>
      <dgm:t>
        <a:bodyPr/>
        <a:lstStyle/>
        <a:p>
          <a:r>
            <a:rPr lang="zh-CN" altLang="en-US" sz="1600" dirty="0" smtClean="0">
              <a:latin typeface="微软雅黑" pitchFamily="34" charset="-122"/>
              <a:ea typeface="微软雅黑" pitchFamily="34" charset="-122"/>
            </a:rPr>
            <a:t>区域间信息化</a:t>
          </a:r>
          <a:r>
            <a:rPr lang="zh-CN" altLang="en-US" sz="1600" dirty="0" smtClean="0">
              <a:solidFill>
                <a:srgbClr val="FF0000"/>
              </a:solidFill>
              <a:latin typeface="微软雅黑" pitchFamily="34" charset="-122"/>
              <a:ea typeface="微软雅黑" pitchFamily="34" charset="-122"/>
            </a:rPr>
            <a:t>协作</a:t>
          </a:r>
          <a:endParaRPr lang="zh-CN" altLang="en-US" sz="1600" dirty="0">
            <a:solidFill>
              <a:srgbClr val="FF0000"/>
            </a:solidFill>
            <a:latin typeface="微软雅黑" pitchFamily="34" charset="-122"/>
            <a:ea typeface="微软雅黑" pitchFamily="34" charset="-122"/>
          </a:endParaRPr>
        </a:p>
      </dgm:t>
    </dgm:pt>
    <dgm:pt modelId="{776E7625-4889-4C45-854A-D1B9EE206073}" type="parTrans" cxnId="{4911CB03-444E-4B96-B01F-DFB865531D16}">
      <dgm:prSet/>
      <dgm:spPr/>
      <dgm:t>
        <a:bodyPr/>
        <a:lstStyle/>
        <a:p>
          <a:endParaRPr lang="zh-CN" altLang="en-US"/>
        </a:p>
      </dgm:t>
    </dgm:pt>
    <dgm:pt modelId="{0E9996B8-251A-4F07-9F4A-096652120CD3}" type="sibTrans" cxnId="{4911CB03-444E-4B96-B01F-DFB865531D16}">
      <dgm:prSet/>
      <dgm:spPr/>
      <dgm:t>
        <a:bodyPr/>
        <a:lstStyle/>
        <a:p>
          <a:endParaRPr lang="zh-CN" altLang="en-US"/>
        </a:p>
      </dgm:t>
    </dgm:pt>
    <dgm:pt modelId="{66D7F391-50BC-446D-B581-C86AB7F0CC08}">
      <dgm:prSet custT="1"/>
      <dgm:spPr>
        <a:solidFill>
          <a:schemeClr val="accent1">
            <a:tint val="40000"/>
            <a:hueOff val="0"/>
            <a:satOff val="0"/>
            <a:lumOff val="0"/>
          </a:schemeClr>
        </a:solidFill>
      </dgm:spPr>
      <dgm:t>
        <a:bodyPr/>
        <a:lstStyle/>
        <a:p>
          <a:r>
            <a:rPr lang="zh-CN" altLang="en-US" sz="1600" dirty="0" smtClean="0">
              <a:solidFill>
                <a:srgbClr val="FF0000"/>
              </a:solidFill>
              <a:latin typeface="微软雅黑" pitchFamily="34" charset="-122"/>
              <a:ea typeface="微软雅黑" pitchFamily="34" charset="-122"/>
            </a:rPr>
            <a:t>管理信息系统</a:t>
          </a:r>
          <a:r>
            <a:rPr lang="zh-CN" altLang="en-US" sz="1600" dirty="0" smtClean="0">
              <a:latin typeface="微软雅黑" pitchFamily="34" charset="-122"/>
              <a:ea typeface="微软雅黑" pitchFamily="34" charset="-122"/>
            </a:rPr>
            <a:t>应用</a:t>
          </a:r>
          <a:endParaRPr lang="zh-CN" altLang="en-US" sz="1600" dirty="0">
            <a:latin typeface="微软雅黑" pitchFamily="34" charset="-122"/>
            <a:ea typeface="微软雅黑" pitchFamily="34" charset="-122"/>
          </a:endParaRPr>
        </a:p>
      </dgm:t>
    </dgm:pt>
    <dgm:pt modelId="{B495430E-7A42-47D3-827D-A61621D25955}" type="parTrans" cxnId="{7719C025-F0C0-4F2F-ABA3-BE05DEF6AF6C}">
      <dgm:prSet/>
      <dgm:spPr/>
      <dgm:t>
        <a:bodyPr/>
        <a:lstStyle/>
        <a:p>
          <a:endParaRPr lang="zh-CN" altLang="en-US"/>
        </a:p>
      </dgm:t>
    </dgm:pt>
    <dgm:pt modelId="{59CEA262-003A-4464-8BB1-440781F9F316}" type="sibTrans" cxnId="{7719C025-F0C0-4F2F-ABA3-BE05DEF6AF6C}">
      <dgm:prSet/>
      <dgm:spPr/>
      <dgm:t>
        <a:bodyPr/>
        <a:lstStyle/>
        <a:p>
          <a:endParaRPr lang="zh-CN" altLang="en-US"/>
        </a:p>
      </dgm:t>
    </dgm:pt>
    <dgm:pt modelId="{2556AB7F-2610-4D4A-B151-9DDC3263723F}">
      <dgm:prSet custT="1"/>
      <dgm:spPr>
        <a:solidFill>
          <a:schemeClr val="accent1">
            <a:tint val="40000"/>
            <a:hueOff val="0"/>
            <a:satOff val="0"/>
            <a:lumOff val="0"/>
          </a:schemeClr>
        </a:solidFill>
      </dgm:spPr>
      <dgm:t>
        <a:bodyPr/>
        <a:lstStyle/>
        <a:p>
          <a:r>
            <a:rPr lang="zh-CN" altLang="en-US" sz="1600" dirty="0" smtClean="0">
              <a:latin typeface="微软雅黑" pitchFamily="34" charset="-122"/>
              <a:ea typeface="微软雅黑" pitchFamily="34" charset="-122"/>
            </a:rPr>
            <a:t>教育信息化</a:t>
          </a:r>
          <a:r>
            <a:rPr lang="zh-CN" altLang="en-US" sz="1600" dirty="0" smtClean="0">
              <a:solidFill>
                <a:srgbClr val="FF0000"/>
              </a:solidFill>
              <a:latin typeface="微软雅黑" pitchFamily="34" charset="-122"/>
              <a:ea typeface="微软雅黑" pitchFamily="34" charset="-122"/>
            </a:rPr>
            <a:t>评价标准体系</a:t>
          </a:r>
          <a:endParaRPr lang="zh-CN" altLang="en-US" sz="1600" dirty="0">
            <a:solidFill>
              <a:srgbClr val="FF0000"/>
            </a:solidFill>
            <a:latin typeface="微软雅黑" pitchFamily="34" charset="-122"/>
            <a:ea typeface="微软雅黑" pitchFamily="34" charset="-122"/>
          </a:endParaRPr>
        </a:p>
      </dgm:t>
    </dgm:pt>
    <dgm:pt modelId="{59E48FD2-C0D0-433E-828F-EB150C0B5370}" type="parTrans" cxnId="{A5CE98A5-94D2-42A0-8AAC-AAA37B2481D6}">
      <dgm:prSet/>
      <dgm:spPr/>
      <dgm:t>
        <a:bodyPr/>
        <a:lstStyle/>
        <a:p>
          <a:endParaRPr lang="zh-CN" altLang="en-US"/>
        </a:p>
      </dgm:t>
    </dgm:pt>
    <dgm:pt modelId="{49165978-8966-4FC5-93D8-3045EC8B8E8B}" type="sibTrans" cxnId="{A5CE98A5-94D2-42A0-8AAC-AAA37B2481D6}">
      <dgm:prSet/>
      <dgm:spPr/>
      <dgm:t>
        <a:bodyPr/>
        <a:lstStyle/>
        <a:p>
          <a:endParaRPr lang="zh-CN" altLang="en-US"/>
        </a:p>
      </dgm:t>
    </dgm:pt>
    <dgm:pt modelId="{CF3DCD4A-BDEB-47F8-B334-5415E861A42C}">
      <dgm:prSet custT="1"/>
      <dgm:spPr>
        <a:solidFill>
          <a:schemeClr val="accent1">
            <a:tint val="40000"/>
            <a:hueOff val="0"/>
            <a:satOff val="0"/>
            <a:lumOff val="0"/>
          </a:schemeClr>
        </a:solidFill>
      </dgm:spPr>
      <dgm:t>
        <a:bodyPr/>
        <a:lstStyle/>
        <a:p>
          <a:r>
            <a:rPr lang="zh-CN" altLang="en-US" sz="1600" dirty="0" smtClean="0">
              <a:latin typeface="微软雅黑" pitchFamily="34" charset="-122"/>
              <a:ea typeface="微软雅黑" pitchFamily="34" charset="-122"/>
            </a:rPr>
            <a:t>优质资源</a:t>
          </a:r>
          <a:r>
            <a:rPr lang="zh-CN" altLang="en-US" sz="1600" dirty="0" smtClean="0">
              <a:solidFill>
                <a:srgbClr val="FF0000"/>
              </a:solidFill>
              <a:latin typeface="微软雅黑" pitchFamily="34" charset="-122"/>
              <a:ea typeface="微软雅黑" pitchFamily="34" charset="-122"/>
            </a:rPr>
            <a:t>共享与应用</a:t>
          </a:r>
        </a:p>
      </dgm:t>
    </dgm:pt>
    <dgm:pt modelId="{4950B809-3DDD-43A7-9473-900C8E828453}" type="parTrans" cxnId="{99527085-F33A-4006-A7FF-A32FF3B064FE}">
      <dgm:prSet/>
      <dgm:spPr/>
      <dgm:t>
        <a:bodyPr/>
        <a:lstStyle/>
        <a:p>
          <a:endParaRPr lang="zh-CN" altLang="en-US"/>
        </a:p>
      </dgm:t>
    </dgm:pt>
    <dgm:pt modelId="{7C1EBFA3-6EF9-4A04-BE7C-95AECC806B10}" type="sibTrans" cxnId="{99527085-F33A-4006-A7FF-A32FF3B064FE}">
      <dgm:prSet/>
      <dgm:spPr/>
      <dgm:t>
        <a:bodyPr/>
        <a:lstStyle/>
        <a:p>
          <a:endParaRPr lang="zh-CN" altLang="en-US"/>
        </a:p>
      </dgm:t>
    </dgm:pt>
    <dgm:pt modelId="{DF449623-D70E-4EA0-98C9-FFFEF4D32648}">
      <dgm:prSet custT="1"/>
      <dgm:spPr>
        <a:solidFill>
          <a:schemeClr val="accent1">
            <a:tint val="40000"/>
            <a:hueOff val="0"/>
            <a:satOff val="0"/>
            <a:lumOff val="0"/>
          </a:schemeClr>
        </a:solidFill>
      </dgm:spPr>
      <dgm:t>
        <a:bodyPr/>
        <a:lstStyle/>
        <a:p>
          <a:r>
            <a:rPr lang="zh-CN" altLang="en-US" sz="1600" dirty="0" smtClean="0">
              <a:latin typeface="微软雅黑" pitchFamily="34" charset="-122"/>
              <a:ea typeface="微软雅黑" pitchFamily="34" charset="-122"/>
            </a:rPr>
            <a:t>教育教学</a:t>
          </a:r>
          <a:r>
            <a:rPr lang="zh-CN" altLang="en-US" sz="1600" dirty="0" smtClean="0">
              <a:solidFill>
                <a:srgbClr val="FF0000"/>
              </a:solidFill>
              <a:latin typeface="微软雅黑" pitchFamily="34" charset="-122"/>
              <a:ea typeface="微软雅黑" pitchFamily="34" charset="-122"/>
            </a:rPr>
            <a:t>模式创新</a:t>
          </a:r>
        </a:p>
      </dgm:t>
    </dgm:pt>
    <dgm:pt modelId="{A4956023-569B-44EB-9B82-BF91047D8AE5}" type="parTrans" cxnId="{BED2AF9D-6A94-4E10-BFB0-D53E1E1D713E}">
      <dgm:prSet/>
      <dgm:spPr/>
      <dgm:t>
        <a:bodyPr/>
        <a:lstStyle/>
        <a:p>
          <a:endParaRPr lang="zh-CN" altLang="en-US"/>
        </a:p>
      </dgm:t>
    </dgm:pt>
    <dgm:pt modelId="{A3AEAFE4-114B-4D6A-81C9-94DB23E2B95B}" type="sibTrans" cxnId="{BED2AF9D-6A94-4E10-BFB0-D53E1E1D713E}">
      <dgm:prSet/>
      <dgm:spPr/>
      <dgm:t>
        <a:bodyPr/>
        <a:lstStyle/>
        <a:p>
          <a:endParaRPr lang="zh-CN" altLang="en-US"/>
        </a:p>
      </dgm:t>
    </dgm:pt>
    <dgm:pt modelId="{174C6DC5-23F9-485B-B262-31E40163F7FB}">
      <dgm:prSet custT="1"/>
      <dgm:spPr>
        <a:solidFill>
          <a:schemeClr val="accent1">
            <a:tint val="40000"/>
            <a:hueOff val="0"/>
            <a:satOff val="0"/>
            <a:lumOff val="0"/>
          </a:schemeClr>
        </a:solidFill>
      </dgm:spPr>
      <dgm:t>
        <a:bodyPr/>
        <a:lstStyle/>
        <a:p>
          <a:r>
            <a:rPr lang="zh-CN" altLang="en-US" sz="1600" dirty="0" smtClean="0">
              <a:latin typeface="微软雅黑" pitchFamily="34" charset="-122"/>
              <a:ea typeface="微软雅黑" pitchFamily="34" charset="-122"/>
            </a:rPr>
            <a:t>优质资源</a:t>
          </a:r>
          <a:r>
            <a:rPr lang="zh-CN" altLang="en-US" sz="1600" dirty="0" smtClean="0">
              <a:solidFill>
                <a:srgbClr val="FF0000"/>
              </a:solidFill>
              <a:latin typeface="微软雅黑" pitchFamily="34" charset="-122"/>
              <a:ea typeface="微软雅黑" pitchFamily="34" charset="-122"/>
            </a:rPr>
            <a:t>共建共享</a:t>
          </a:r>
        </a:p>
      </dgm:t>
    </dgm:pt>
    <dgm:pt modelId="{BC3CF71F-1CE9-4D4F-B7BE-BEB6AE7BAACE}" type="parTrans" cxnId="{7EB2C88A-0874-40BB-A383-14A2DCC88BFE}">
      <dgm:prSet/>
      <dgm:spPr/>
      <dgm:t>
        <a:bodyPr/>
        <a:lstStyle/>
        <a:p>
          <a:endParaRPr lang="zh-CN" altLang="en-US"/>
        </a:p>
      </dgm:t>
    </dgm:pt>
    <dgm:pt modelId="{9083B321-78D7-439E-B3C7-07FA8D5A84A9}" type="sibTrans" cxnId="{7EB2C88A-0874-40BB-A383-14A2DCC88BFE}">
      <dgm:prSet/>
      <dgm:spPr/>
      <dgm:t>
        <a:bodyPr/>
        <a:lstStyle/>
        <a:p>
          <a:endParaRPr lang="zh-CN" altLang="en-US"/>
        </a:p>
      </dgm:t>
    </dgm:pt>
    <dgm:pt modelId="{B0E9E0AD-8F9C-4202-A67A-BDD90129B603}">
      <dgm:prSet custT="1"/>
      <dgm:spPr>
        <a:solidFill>
          <a:schemeClr val="accent1">
            <a:tint val="40000"/>
            <a:hueOff val="0"/>
            <a:satOff val="0"/>
            <a:lumOff val="0"/>
          </a:schemeClr>
        </a:solidFill>
      </dgm:spPr>
      <dgm:t>
        <a:bodyPr/>
        <a:lstStyle/>
        <a:p>
          <a:r>
            <a:rPr lang="zh-CN" altLang="en-US" sz="1600" dirty="0" smtClean="0">
              <a:latin typeface="微软雅黑" pitchFamily="34" charset="-122"/>
              <a:ea typeface="微软雅黑" pitchFamily="34" charset="-122"/>
            </a:rPr>
            <a:t>新技术的</a:t>
          </a:r>
          <a:r>
            <a:rPr lang="zh-CN" altLang="en-US" sz="1600" dirty="0" smtClean="0">
              <a:solidFill>
                <a:srgbClr val="FF0000"/>
              </a:solidFill>
              <a:latin typeface="微软雅黑" pitchFamily="34" charset="-122"/>
              <a:ea typeface="微软雅黑" pitchFamily="34" charset="-122"/>
            </a:rPr>
            <a:t>创新性应用</a:t>
          </a:r>
        </a:p>
      </dgm:t>
    </dgm:pt>
    <dgm:pt modelId="{87EB5636-483E-45DF-9EB1-9CC8C0711FDF}" type="parTrans" cxnId="{A987ED03-0252-4217-9416-822D248CB537}">
      <dgm:prSet/>
      <dgm:spPr/>
      <dgm:t>
        <a:bodyPr/>
        <a:lstStyle/>
        <a:p>
          <a:endParaRPr lang="zh-CN" altLang="en-US"/>
        </a:p>
      </dgm:t>
    </dgm:pt>
    <dgm:pt modelId="{855230AE-770A-44A2-93C1-EC9CE29952F6}" type="sibTrans" cxnId="{A987ED03-0252-4217-9416-822D248CB537}">
      <dgm:prSet/>
      <dgm:spPr/>
      <dgm:t>
        <a:bodyPr/>
        <a:lstStyle/>
        <a:p>
          <a:endParaRPr lang="zh-CN" altLang="en-US"/>
        </a:p>
      </dgm:t>
    </dgm:pt>
    <dgm:pt modelId="{614E1DC5-372F-4357-9E50-F621142FC5DA}">
      <dgm:prSet custT="1"/>
      <dgm:spPr>
        <a:solidFill>
          <a:schemeClr val="accent1">
            <a:tint val="40000"/>
            <a:hueOff val="0"/>
            <a:satOff val="0"/>
            <a:lumOff val="0"/>
          </a:schemeClr>
        </a:solidFill>
      </dgm:spPr>
      <dgm:t>
        <a:bodyPr/>
        <a:lstStyle/>
        <a:p>
          <a:r>
            <a:rPr lang="zh-CN" altLang="en-US" sz="1600" dirty="0" smtClean="0">
              <a:solidFill>
                <a:srgbClr val="FF0000"/>
              </a:solidFill>
              <a:latin typeface="微软雅黑" pitchFamily="34" charset="-122"/>
              <a:ea typeface="微软雅黑" pitchFamily="34" charset="-122"/>
            </a:rPr>
            <a:t>管理信息系统</a:t>
          </a:r>
          <a:r>
            <a:rPr lang="zh-CN" altLang="en-US" sz="1600" dirty="0" smtClean="0">
              <a:latin typeface="微软雅黑" pitchFamily="34" charset="-122"/>
              <a:ea typeface="微软雅黑" pitchFamily="34" charset="-122"/>
            </a:rPr>
            <a:t>建设与应用</a:t>
          </a:r>
        </a:p>
      </dgm:t>
    </dgm:pt>
    <dgm:pt modelId="{8FB7F654-CC0F-4BD0-82DB-8B66C2469F90}" type="parTrans" cxnId="{7C74F318-3FD2-49A1-8641-AF4899158B58}">
      <dgm:prSet/>
      <dgm:spPr/>
      <dgm:t>
        <a:bodyPr/>
        <a:lstStyle/>
        <a:p>
          <a:endParaRPr lang="zh-CN" altLang="en-US"/>
        </a:p>
      </dgm:t>
    </dgm:pt>
    <dgm:pt modelId="{51E9F0FC-9CC7-4C37-9AC7-DA1E3D05CF99}" type="sibTrans" cxnId="{7C74F318-3FD2-49A1-8641-AF4899158B58}">
      <dgm:prSet/>
      <dgm:spPr/>
      <dgm:t>
        <a:bodyPr/>
        <a:lstStyle/>
        <a:p>
          <a:endParaRPr lang="zh-CN" altLang="en-US"/>
        </a:p>
      </dgm:t>
    </dgm:pt>
    <dgm:pt modelId="{3EC7FAF6-A730-454C-808F-41C282A86C51}">
      <dgm:prSet custT="1"/>
      <dgm:spPr>
        <a:solidFill>
          <a:schemeClr val="accent1">
            <a:tint val="40000"/>
            <a:hueOff val="0"/>
            <a:satOff val="0"/>
            <a:lumOff val="0"/>
          </a:schemeClr>
        </a:solidFill>
      </dgm:spPr>
      <dgm:t>
        <a:bodyPr/>
        <a:lstStyle/>
        <a:p>
          <a:r>
            <a:rPr lang="zh-CN" altLang="en-US" sz="1600" dirty="0" smtClean="0">
              <a:latin typeface="微软雅黑" pitchFamily="34" charset="-122"/>
              <a:ea typeface="微软雅黑" pitchFamily="34" charset="-122"/>
            </a:rPr>
            <a:t>信息化</a:t>
          </a:r>
          <a:r>
            <a:rPr lang="zh-CN" altLang="en-US" sz="1600" dirty="0" smtClean="0">
              <a:solidFill>
                <a:srgbClr val="FF0000"/>
              </a:solidFill>
              <a:latin typeface="微软雅黑" pitchFamily="34" charset="-122"/>
              <a:ea typeface="微软雅黑" pitchFamily="34" charset="-122"/>
            </a:rPr>
            <a:t>专业队伍</a:t>
          </a:r>
          <a:r>
            <a:rPr lang="zh-CN" altLang="en-US" sz="1600" dirty="0" smtClean="0">
              <a:latin typeface="微软雅黑" pitchFamily="34" charset="-122"/>
              <a:ea typeface="微软雅黑" pitchFamily="34" charset="-122"/>
            </a:rPr>
            <a:t>建设</a:t>
          </a:r>
        </a:p>
      </dgm:t>
    </dgm:pt>
    <dgm:pt modelId="{C5BAE2FB-43E7-48EA-8BAC-2BD2659CA79E}" type="parTrans" cxnId="{4B195EA8-3961-4E57-9977-E9AB96631424}">
      <dgm:prSet/>
      <dgm:spPr/>
      <dgm:t>
        <a:bodyPr/>
        <a:lstStyle/>
        <a:p>
          <a:endParaRPr lang="zh-CN" altLang="en-US"/>
        </a:p>
      </dgm:t>
    </dgm:pt>
    <dgm:pt modelId="{5E7B9CEC-45A6-4DB1-A3AF-CF42CBE740E8}" type="sibTrans" cxnId="{4B195EA8-3961-4E57-9977-E9AB96631424}">
      <dgm:prSet/>
      <dgm:spPr/>
      <dgm:t>
        <a:bodyPr/>
        <a:lstStyle/>
        <a:p>
          <a:endParaRPr lang="zh-CN" altLang="en-US"/>
        </a:p>
      </dgm:t>
    </dgm:pt>
    <dgm:pt modelId="{136E185F-7508-4656-887A-0E37244412C2}" type="pres">
      <dgm:prSet presAssocID="{6B33B18D-981F-4389-BB0E-7B203B17A682}" presName="Name0" presStyleCnt="0">
        <dgm:presLayoutVars>
          <dgm:dir/>
          <dgm:animLvl val="lvl"/>
          <dgm:resizeHandles val="exact"/>
        </dgm:presLayoutVars>
      </dgm:prSet>
      <dgm:spPr/>
      <dgm:t>
        <a:bodyPr/>
        <a:lstStyle/>
        <a:p>
          <a:endParaRPr lang="zh-CN" altLang="en-US"/>
        </a:p>
      </dgm:t>
    </dgm:pt>
    <dgm:pt modelId="{417B752E-6F62-4798-B0FA-FA625039FB75}" type="pres">
      <dgm:prSet presAssocID="{740A9DD9-42B8-461B-B021-931C0BB8FA2C}" presName="composite" presStyleCnt="0"/>
      <dgm:spPr/>
    </dgm:pt>
    <dgm:pt modelId="{F644870B-AF91-4540-986C-92F5AB6F395C}" type="pres">
      <dgm:prSet presAssocID="{740A9DD9-42B8-461B-B021-931C0BB8FA2C}" presName="parTx" presStyleLbl="alignNode1" presStyleIdx="0" presStyleCnt="3" custScaleY="100000" custLinFactNeighborY="-16669">
        <dgm:presLayoutVars>
          <dgm:chMax val="0"/>
          <dgm:chPref val="0"/>
          <dgm:bulletEnabled val="1"/>
        </dgm:presLayoutVars>
      </dgm:prSet>
      <dgm:spPr/>
      <dgm:t>
        <a:bodyPr/>
        <a:lstStyle/>
        <a:p>
          <a:endParaRPr lang="zh-CN" altLang="en-US"/>
        </a:p>
      </dgm:t>
    </dgm:pt>
    <dgm:pt modelId="{D0112200-A136-4ED8-B194-F16168024C5C}" type="pres">
      <dgm:prSet presAssocID="{740A9DD9-42B8-461B-B021-931C0BB8FA2C}" presName="desTx" presStyleLbl="alignAccFollowNode1" presStyleIdx="0" presStyleCnt="3" custLinFactNeighborY="-9082">
        <dgm:presLayoutVars>
          <dgm:bulletEnabled val="1"/>
        </dgm:presLayoutVars>
      </dgm:prSet>
      <dgm:spPr/>
      <dgm:t>
        <a:bodyPr/>
        <a:lstStyle/>
        <a:p>
          <a:endParaRPr lang="zh-CN" altLang="en-US"/>
        </a:p>
      </dgm:t>
    </dgm:pt>
    <dgm:pt modelId="{8FAF3C38-8306-45DB-99D3-019498E25607}" type="pres">
      <dgm:prSet presAssocID="{B02CAD7D-587E-46BD-B193-463E9D84F956}" presName="space" presStyleCnt="0"/>
      <dgm:spPr/>
    </dgm:pt>
    <dgm:pt modelId="{AD0AB48D-05D0-4B57-9CC6-101319035BEB}" type="pres">
      <dgm:prSet presAssocID="{2FD7B507-BFD0-4C8B-B6E0-1A44852391AC}" presName="composite" presStyleCnt="0"/>
      <dgm:spPr/>
    </dgm:pt>
    <dgm:pt modelId="{C1471FC2-6F90-4541-9F12-C059B46D0F0D}" type="pres">
      <dgm:prSet presAssocID="{2FD7B507-BFD0-4C8B-B6E0-1A44852391AC}" presName="parTx" presStyleLbl="alignNode1" presStyleIdx="1" presStyleCnt="3" custScaleY="100000" custLinFactNeighborY="-16669">
        <dgm:presLayoutVars>
          <dgm:chMax val="0"/>
          <dgm:chPref val="0"/>
          <dgm:bulletEnabled val="1"/>
        </dgm:presLayoutVars>
      </dgm:prSet>
      <dgm:spPr/>
      <dgm:t>
        <a:bodyPr/>
        <a:lstStyle/>
        <a:p>
          <a:endParaRPr lang="zh-CN" altLang="en-US"/>
        </a:p>
      </dgm:t>
    </dgm:pt>
    <dgm:pt modelId="{420D4EBC-DE13-4A69-B3A3-7AF052C3643D}" type="pres">
      <dgm:prSet presAssocID="{2FD7B507-BFD0-4C8B-B6E0-1A44852391AC}" presName="desTx" presStyleLbl="alignAccFollowNode1" presStyleIdx="1" presStyleCnt="3" custLinFactNeighborY="-9082">
        <dgm:presLayoutVars>
          <dgm:bulletEnabled val="1"/>
        </dgm:presLayoutVars>
      </dgm:prSet>
      <dgm:spPr/>
      <dgm:t>
        <a:bodyPr/>
        <a:lstStyle/>
        <a:p>
          <a:endParaRPr lang="zh-CN" altLang="en-US"/>
        </a:p>
      </dgm:t>
    </dgm:pt>
    <dgm:pt modelId="{7DDB13B3-E302-4F13-A3A9-7F353DD68F24}" type="pres">
      <dgm:prSet presAssocID="{5FCD15D2-7C0E-4D6F-BB7D-E649A760806C}" presName="space" presStyleCnt="0"/>
      <dgm:spPr/>
    </dgm:pt>
    <dgm:pt modelId="{4ED4C04F-3034-44F6-AB10-EFD2287568EF}" type="pres">
      <dgm:prSet presAssocID="{D527D8CC-8DDA-4FAD-A8B3-DEDDA03AF145}" presName="composite" presStyleCnt="0"/>
      <dgm:spPr/>
    </dgm:pt>
    <dgm:pt modelId="{82867B98-1629-4CEC-B70A-653FF4F1F6E2}" type="pres">
      <dgm:prSet presAssocID="{D527D8CC-8DDA-4FAD-A8B3-DEDDA03AF145}" presName="parTx" presStyleLbl="alignNode1" presStyleIdx="2" presStyleCnt="3" custScaleY="100000" custLinFactNeighborY="-16669">
        <dgm:presLayoutVars>
          <dgm:chMax val="0"/>
          <dgm:chPref val="0"/>
          <dgm:bulletEnabled val="1"/>
        </dgm:presLayoutVars>
      </dgm:prSet>
      <dgm:spPr/>
      <dgm:t>
        <a:bodyPr/>
        <a:lstStyle/>
        <a:p>
          <a:endParaRPr lang="zh-CN" altLang="en-US"/>
        </a:p>
      </dgm:t>
    </dgm:pt>
    <dgm:pt modelId="{C6A6397F-E7B8-404B-8858-A70C4FA17EC8}" type="pres">
      <dgm:prSet presAssocID="{D527D8CC-8DDA-4FAD-A8B3-DEDDA03AF145}" presName="desTx" presStyleLbl="alignAccFollowNode1" presStyleIdx="2" presStyleCnt="3" custLinFactNeighborY="-9082">
        <dgm:presLayoutVars>
          <dgm:bulletEnabled val="1"/>
        </dgm:presLayoutVars>
      </dgm:prSet>
      <dgm:spPr/>
      <dgm:t>
        <a:bodyPr/>
        <a:lstStyle/>
        <a:p>
          <a:endParaRPr lang="zh-CN" altLang="en-US"/>
        </a:p>
      </dgm:t>
    </dgm:pt>
  </dgm:ptLst>
  <dgm:cxnLst>
    <dgm:cxn modelId="{41A9EFD6-DEC0-480D-BC70-03B2915D5C00}" srcId="{2FD7B507-BFD0-4C8B-B6E0-1A44852391AC}" destId="{EBDDA56A-8E67-40E6-8A8D-597A2D37B421}" srcOrd="0" destOrd="0" parTransId="{1A697FC2-2248-4922-B324-1AA13EBD5547}" sibTransId="{BA267CD3-4B34-4FA6-AA0A-A0D90D00A100}"/>
    <dgm:cxn modelId="{E8670127-BF99-4567-A572-F86CA9CD4E61}" type="presOf" srcId="{2AD7A00B-4256-4C2B-A628-261A285D6EA9}" destId="{D0112200-A136-4ED8-B194-F16168024C5C}" srcOrd="0" destOrd="2" presId="urn:microsoft.com/office/officeart/2005/8/layout/hList1"/>
    <dgm:cxn modelId="{E5E988C4-45F1-47D1-9DF3-AF212BA2A35C}" type="presOf" srcId="{6B33B18D-981F-4389-BB0E-7B203B17A682}" destId="{136E185F-7508-4656-887A-0E37244412C2}" srcOrd="0" destOrd="0" presId="urn:microsoft.com/office/officeart/2005/8/layout/hList1"/>
    <dgm:cxn modelId="{7719C025-F0C0-4F2F-ABA3-BE05DEF6AF6C}" srcId="{740A9DD9-42B8-461B-B021-931C0BB8FA2C}" destId="{66D7F391-50BC-446D-B581-C86AB7F0CC08}" srcOrd="4" destOrd="0" parTransId="{B495430E-7A42-47D3-827D-A61621D25955}" sibTransId="{59CEA262-003A-4464-8BB1-440781F9F316}"/>
    <dgm:cxn modelId="{275E3F06-DB79-402C-B0B9-92590B685C83}" type="presOf" srcId="{B0E9E0AD-8F9C-4202-A67A-BDD90129B603}" destId="{C6A6397F-E7B8-404B-8858-A70C4FA17EC8}" srcOrd="0" destOrd="2" presId="urn:microsoft.com/office/officeart/2005/8/layout/hList1"/>
    <dgm:cxn modelId="{D473EC0C-001C-422E-8690-FF8C3DAE72E4}" type="presOf" srcId="{EBDDA56A-8E67-40E6-8A8D-597A2D37B421}" destId="{420D4EBC-DE13-4A69-B3A3-7AF052C3643D}" srcOrd="0" destOrd="0" presId="urn:microsoft.com/office/officeart/2005/8/layout/hList1"/>
    <dgm:cxn modelId="{99527085-F33A-4006-A7FF-A32FF3B064FE}" srcId="{2FD7B507-BFD0-4C8B-B6E0-1A44852391AC}" destId="{CF3DCD4A-BDEB-47F8-B334-5415E861A42C}" srcOrd="1" destOrd="0" parTransId="{4950B809-3DDD-43A7-9473-900C8E828453}" sibTransId="{7C1EBFA3-6EF9-4A04-BE7C-95AECC806B10}"/>
    <dgm:cxn modelId="{2084F6B2-F7D9-4329-9908-7DD21C564B9C}" type="presOf" srcId="{740A9DD9-42B8-461B-B021-931C0BB8FA2C}" destId="{F644870B-AF91-4540-986C-92F5AB6F395C}" srcOrd="0" destOrd="0" presId="urn:microsoft.com/office/officeart/2005/8/layout/hList1"/>
    <dgm:cxn modelId="{38C9B6C6-8DE1-46D5-8CE2-1C0A4BDEEA3E}" type="presOf" srcId="{EDA8FCB2-AA88-43C3-8B60-78D409CCB2DD}" destId="{D0112200-A136-4ED8-B194-F16168024C5C}" srcOrd="0" destOrd="1" presId="urn:microsoft.com/office/officeart/2005/8/layout/hList1"/>
    <dgm:cxn modelId="{C85C87A0-10D5-4B2D-9A6B-6A028EBEC2DA}" type="presOf" srcId="{2FD7B507-BFD0-4C8B-B6E0-1A44852391AC}" destId="{C1471FC2-6F90-4541-9F12-C059B46D0F0D}" srcOrd="0" destOrd="0" presId="urn:microsoft.com/office/officeart/2005/8/layout/hList1"/>
    <dgm:cxn modelId="{BED2AF9D-6A94-4E10-BFB0-D53E1E1D713E}" srcId="{2FD7B507-BFD0-4C8B-B6E0-1A44852391AC}" destId="{DF449623-D70E-4EA0-98C9-FFFEF4D32648}" srcOrd="2" destOrd="0" parTransId="{A4956023-569B-44EB-9B82-BF91047D8AE5}" sibTransId="{A3AEAFE4-114B-4D6A-81C9-94DB23E2B95B}"/>
    <dgm:cxn modelId="{324A9A94-9695-4775-B0E2-217B04B7E2B0}" type="presOf" srcId="{174C6DC5-23F9-485B-B262-31E40163F7FB}" destId="{C6A6397F-E7B8-404B-8858-A70C4FA17EC8}" srcOrd="0" destOrd="1" presId="urn:microsoft.com/office/officeart/2005/8/layout/hList1"/>
    <dgm:cxn modelId="{A987ED03-0252-4217-9416-822D248CB537}" srcId="{D527D8CC-8DDA-4FAD-A8B3-DEDDA03AF145}" destId="{B0E9E0AD-8F9C-4202-A67A-BDD90129B603}" srcOrd="2" destOrd="0" parTransId="{87EB5636-483E-45DF-9EB1-9CC8C0711FDF}" sibTransId="{855230AE-770A-44A2-93C1-EC9CE29952F6}"/>
    <dgm:cxn modelId="{4911CB03-444E-4B96-B01F-DFB865531D16}" srcId="{740A9DD9-42B8-461B-B021-931C0BB8FA2C}" destId="{1320C2A2-1C87-4DAA-BFA2-33F552E77687}" srcOrd="3" destOrd="0" parTransId="{776E7625-4889-4C45-854A-D1B9EE206073}" sibTransId="{0E9996B8-251A-4F07-9F4A-096652120CD3}"/>
    <dgm:cxn modelId="{261A557D-2730-4229-97C9-A82B70939F0A}" type="presOf" srcId="{AF0F57A9-62A0-47BF-8CED-AC6B7AF80B71}" destId="{D0112200-A136-4ED8-B194-F16168024C5C}" srcOrd="0" destOrd="0" presId="urn:microsoft.com/office/officeart/2005/8/layout/hList1"/>
    <dgm:cxn modelId="{C61A4698-F68C-42E6-968A-FAA5FF84C171}" srcId="{740A9DD9-42B8-461B-B021-931C0BB8FA2C}" destId="{EDA8FCB2-AA88-43C3-8B60-78D409CCB2DD}" srcOrd="1" destOrd="0" parTransId="{2574A86C-5F62-4D6E-B474-B253DF67EADA}" sibTransId="{7B57A7F5-EB8A-480F-94EC-9C3CA731DEDF}"/>
    <dgm:cxn modelId="{7771CA93-6F5F-4CD6-86D5-EA5215A9DB34}" type="presOf" srcId="{66D7F391-50BC-446D-B581-C86AB7F0CC08}" destId="{D0112200-A136-4ED8-B194-F16168024C5C}" srcOrd="0" destOrd="4" presId="urn:microsoft.com/office/officeart/2005/8/layout/hList1"/>
    <dgm:cxn modelId="{AC3ABFC6-8D93-4CF6-9704-E65C346B44FA}" type="presOf" srcId="{CF3DCD4A-BDEB-47F8-B334-5415E861A42C}" destId="{420D4EBC-DE13-4A69-B3A3-7AF052C3643D}" srcOrd="0" destOrd="1" presId="urn:microsoft.com/office/officeart/2005/8/layout/hList1"/>
    <dgm:cxn modelId="{25D7E13F-7145-4E58-B8B9-95D7AF6B984E}" type="presOf" srcId="{FE9B7B4A-1EAA-465D-8D76-43FDFB344193}" destId="{C6A6397F-E7B8-404B-8858-A70C4FA17EC8}" srcOrd="0" destOrd="0" presId="urn:microsoft.com/office/officeart/2005/8/layout/hList1"/>
    <dgm:cxn modelId="{49AC1586-535B-4AC4-A86E-8421AD2D658F}" srcId="{D527D8CC-8DDA-4FAD-A8B3-DEDDA03AF145}" destId="{FE9B7B4A-1EAA-465D-8D76-43FDFB344193}" srcOrd="0" destOrd="0" parTransId="{FE4918F2-BC3F-4342-936F-A58FA83CAC4E}" sibTransId="{871484CF-FF89-4DC7-8948-3FD16404DB92}"/>
    <dgm:cxn modelId="{7EB2C88A-0874-40BB-A383-14A2DCC88BFE}" srcId="{D527D8CC-8DDA-4FAD-A8B3-DEDDA03AF145}" destId="{174C6DC5-23F9-485B-B262-31E40163F7FB}" srcOrd="1" destOrd="0" parTransId="{BC3CF71F-1CE9-4D4F-B7BE-BEB6AE7BAACE}" sibTransId="{9083B321-78D7-439E-B3C7-07FA8D5A84A9}"/>
    <dgm:cxn modelId="{BF988E94-201E-4AE7-8AAC-44D69410B70B}" srcId="{6B33B18D-981F-4389-BB0E-7B203B17A682}" destId="{740A9DD9-42B8-461B-B021-931C0BB8FA2C}" srcOrd="0" destOrd="0" parTransId="{03C40EE0-ABE7-4E80-9100-B2024EE41506}" sibTransId="{B02CAD7D-587E-46BD-B193-463E9D84F956}"/>
    <dgm:cxn modelId="{417D4C52-05F6-452F-A6E7-F712D5D7829B}" type="presOf" srcId="{3EC7FAF6-A730-454C-808F-41C282A86C51}" destId="{C6A6397F-E7B8-404B-8858-A70C4FA17EC8}" srcOrd="0" destOrd="4" presId="urn:microsoft.com/office/officeart/2005/8/layout/hList1"/>
    <dgm:cxn modelId="{148EC6A7-98D4-419C-872F-7F9193B3D38C}" srcId="{6B33B18D-981F-4389-BB0E-7B203B17A682}" destId="{2FD7B507-BFD0-4C8B-B6E0-1A44852391AC}" srcOrd="1" destOrd="0" parTransId="{5684F47D-F92F-4A63-966E-A905E385FFF5}" sibTransId="{5FCD15D2-7C0E-4D6F-BB7D-E649A760806C}"/>
    <dgm:cxn modelId="{6E1B5099-F6B8-4652-A7A4-982CBDC04410}" type="presOf" srcId="{1320C2A2-1C87-4DAA-BFA2-33F552E77687}" destId="{D0112200-A136-4ED8-B194-F16168024C5C}" srcOrd="0" destOrd="3" presId="urn:microsoft.com/office/officeart/2005/8/layout/hList1"/>
    <dgm:cxn modelId="{4B195EA8-3961-4E57-9977-E9AB96631424}" srcId="{D527D8CC-8DDA-4FAD-A8B3-DEDDA03AF145}" destId="{3EC7FAF6-A730-454C-808F-41C282A86C51}" srcOrd="4" destOrd="0" parTransId="{C5BAE2FB-43E7-48EA-8BAC-2BD2659CA79E}" sibTransId="{5E7B9CEC-45A6-4DB1-A3AF-CF42CBE740E8}"/>
    <dgm:cxn modelId="{51EE8732-875E-406D-8B45-F13DAC9D6268}" srcId="{6B33B18D-981F-4389-BB0E-7B203B17A682}" destId="{D527D8CC-8DDA-4FAD-A8B3-DEDDA03AF145}" srcOrd="2" destOrd="0" parTransId="{D26F4A6D-58ED-4C4D-8D4A-50076F260C41}" sibTransId="{44F000D6-73DB-4898-9373-04F4717E7536}"/>
    <dgm:cxn modelId="{CDE6A40E-8FD1-403D-845F-575F9EE26FB1}" type="presOf" srcId="{2556AB7F-2610-4D4A-B151-9DDC3263723F}" destId="{D0112200-A136-4ED8-B194-F16168024C5C}" srcOrd="0" destOrd="5" presId="urn:microsoft.com/office/officeart/2005/8/layout/hList1"/>
    <dgm:cxn modelId="{7C74F318-3FD2-49A1-8641-AF4899158B58}" srcId="{D527D8CC-8DDA-4FAD-A8B3-DEDDA03AF145}" destId="{614E1DC5-372F-4357-9E50-F621142FC5DA}" srcOrd="3" destOrd="0" parTransId="{8FB7F654-CC0F-4BD0-82DB-8B66C2469F90}" sibTransId="{51E9F0FC-9CC7-4C37-9AC7-DA1E3D05CF99}"/>
    <dgm:cxn modelId="{2B1AF289-3B2F-4874-BC1F-E61FA8B57666}" type="presOf" srcId="{614E1DC5-372F-4357-9E50-F621142FC5DA}" destId="{C6A6397F-E7B8-404B-8858-A70C4FA17EC8}" srcOrd="0" destOrd="3" presId="urn:microsoft.com/office/officeart/2005/8/layout/hList1"/>
    <dgm:cxn modelId="{89819934-CFC3-4774-BC97-D8DD9B3F953F}" srcId="{740A9DD9-42B8-461B-B021-931C0BB8FA2C}" destId="{2AD7A00B-4256-4C2B-A628-261A285D6EA9}" srcOrd="2" destOrd="0" parTransId="{F96DB4EB-9BE7-4A08-92AC-B72C1E718606}" sibTransId="{77C82C88-8297-44C8-AFD4-FC47DB7FA02B}"/>
    <dgm:cxn modelId="{81EC36C6-F72E-45C8-B96B-82416B4EBAD0}" type="presOf" srcId="{D527D8CC-8DDA-4FAD-A8B3-DEDDA03AF145}" destId="{82867B98-1629-4CEC-B70A-653FF4F1F6E2}" srcOrd="0" destOrd="0" presId="urn:microsoft.com/office/officeart/2005/8/layout/hList1"/>
    <dgm:cxn modelId="{A5CE98A5-94D2-42A0-8AAC-AAA37B2481D6}" srcId="{740A9DD9-42B8-461B-B021-931C0BB8FA2C}" destId="{2556AB7F-2610-4D4A-B151-9DDC3263723F}" srcOrd="5" destOrd="0" parTransId="{59E48FD2-C0D0-433E-828F-EB150C0B5370}" sibTransId="{49165978-8966-4FC5-93D8-3045EC8B8E8B}"/>
    <dgm:cxn modelId="{62617619-192C-4BDF-A7AB-ABBEDAED78CE}" srcId="{740A9DD9-42B8-461B-B021-931C0BB8FA2C}" destId="{AF0F57A9-62A0-47BF-8CED-AC6B7AF80B71}" srcOrd="0" destOrd="0" parTransId="{2A224750-842F-49D3-A8B1-B4FC95B1A02D}" sibTransId="{E44749E5-AE34-4015-AE9D-9EF1BF1036EC}"/>
    <dgm:cxn modelId="{B99F8EDF-23CB-4BC0-9215-01BA57A832BC}" type="presOf" srcId="{DF449623-D70E-4EA0-98C9-FFFEF4D32648}" destId="{420D4EBC-DE13-4A69-B3A3-7AF052C3643D}" srcOrd="0" destOrd="2" presId="urn:microsoft.com/office/officeart/2005/8/layout/hList1"/>
    <dgm:cxn modelId="{A96B867E-E70B-498B-A5DE-F885BB5F8C2C}" type="presParOf" srcId="{136E185F-7508-4656-887A-0E37244412C2}" destId="{417B752E-6F62-4798-B0FA-FA625039FB75}" srcOrd="0" destOrd="0" presId="urn:microsoft.com/office/officeart/2005/8/layout/hList1"/>
    <dgm:cxn modelId="{0BCA43A5-BBEF-4045-86FF-CE4383A9F4DD}" type="presParOf" srcId="{417B752E-6F62-4798-B0FA-FA625039FB75}" destId="{F644870B-AF91-4540-986C-92F5AB6F395C}" srcOrd="0" destOrd="0" presId="urn:microsoft.com/office/officeart/2005/8/layout/hList1"/>
    <dgm:cxn modelId="{D9F88A57-BBB7-4900-B5C0-ACA723C99616}" type="presParOf" srcId="{417B752E-6F62-4798-B0FA-FA625039FB75}" destId="{D0112200-A136-4ED8-B194-F16168024C5C}" srcOrd="1" destOrd="0" presId="urn:microsoft.com/office/officeart/2005/8/layout/hList1"/>
    <dgm:cxn modelId="{692CEF4B-52F7-4EBE-B1A7-747E59A7F599}" type="presParOf" srcId="{136E185F-7508-4656-887A-0E37244412C2}" destId="{8FAF3C38-8306-45DB-99D3-019498E25607}" srcOrd="1" destOrd="0" presId="urn:microsoft.com/office/officeart/2005/8/layout/hList1"/>
    <dgm:cxn modelId="{F76D12D5-9007-4C1A-8BEA-04F796250CFB}" type="presParOf" srcId="{136E185F-7508-4656-887A-0E37244412C2}" destId="{AD0AB48D-05D0-4B57-9CC6-101319035BEB}" srcOrd="2" destOrd="0" presId="urn:microsoft.com/office/officeart/2005/8/layout/hList1"/>
    <dgm:cxn modelId="{9E030F82-D5AF-4FE9-A927-17A84BA81538}" type="presParOf" srcId="{AD0AB48D-05D0-4B57-9CC6-101319035BEB}" destId="{C1471FC2-6F90-4541-9F12-C059B46D0F0D}" srcOrd="0" destOrd="0" presId="urn:microsoft.com/office/officeart/2005/8/layout/hList1"/>
    <dgm:cxn modelId="{5FE60FCE-2CAB-49B5-B866-DB199257B62D}" type="presParOf" srcId="{AD0AB48D-05D0-4B57-9CC6-101319035BEB}" destId="{420D4EBC-DE13-4A69-B3A3-7AF052C3643D}" srcOrd="1" destOrd="0" presId="urn:microsoft.com/office/officeart/2005/8/layout/hList1"/>
    <dgm:cxn modelId="{9AAD66DA-4FAC-4E63-A763-5EC3F4B27459}" type="presParOf" srcId="{136E185F-7508-4656-887A-0E37244412C2}" destId="{7DDB13B3-E302-4F13-A3A9-7F353DD68F24}" srcOrd="3" destOrd="0" presId="urn:microsoft.com/office/officeart/2005/8/layout/hList1"/>
    <dgm:cxn modelId="{D18A2326-EECF-4D53-B575-FE2A55670C60}" type="presParOf" srcId="{136E185F-7508-4656-887A-0E37244412C2}" destId="{4ED4C04F-3034-44F6-AB10-EFD2287568EF}" srcOrd="4" destOrd="0" presId="urn:microsoft.com/office/officeart/2005/8/layout/hList1"/>
    <dgm:cxn modelId="{9B3729EF-3F81-4F67-88EC-8046DAAB8391}" type="presParOf" srcId="{4ED4C04F-3034-44F6-AB10-EFD2287568EF}" destId="{82867B98-1629-4CEC-B70A-653FF4F1F6E2}" srcOrd="0" destOrd="0" presId="urn:microsoft.com/office/officeart/2005/8/layout/hList1"/>
    <dgm:cxn modelId="{8F5172E5-8BE9-4373-BBA7-1CADDD5B6FCD}" type="presParOf" srcId="{4ED4C04F-3034-44F6-AB10-EFD2287568EF}" destId="{C6A6397F-E7B8-404B-8858-A70C4FA17EC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EA721A-A5EE-4D19-8B14-5A0BB3A3679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CN" altLang="en-US"/>
        </a:p>
      </dgm:t>
    </dgm:pt>
    <dgm:pt modelId="{5F9F7F1E-6649-48EC-A27F-41E0A77946F0}">
      <dgm:prSet phldrT="[文本]" custT="1"/>
      <dgm:spPr/>
      <dgm:t>
        <a:bodyPr/>
        <a:lstStyle/>
        <a:p>
          <a:r>
            <a:rPr lang="en-US" altLang="zh-CN" sz="1800" dirty="0" smtClean="0">
              <a:latin typeface="微软雅黑" pitchFamily="34" charset="-122"/>
              <a:ea typeface="微软雅黑" pitchFamily="34" charset="-122"/>
            </a:rPr>
            <a:t>1</a:t>
          </a:r>
          <a:r>
            <a:rPr lang="zh-CN" altLang="en-US" sz="1800" dirty="0" smtClean="0">
              <a:latin typeface="微软雅黑" pitchFamily="34" charset="-122"/>
              <a:ea typeface="微软雅黑" pitchFamily="34" charset="-122"/>
            </a:rPr>
            <a:t>、网络接入升级与终端普及</a:t>
          </a:r>
          <a:endParaRPr lang="zh-CN" altLang="en-US" sz="1800" dirty="0"/>
        </a:p>
      </dgm:t>
    </dgm:pt>
    <dgm:pt modelId="{60E6DAF6-27CA-449F-BF5F-FC61EBF65E19}" type="parTrans" cxnId="{F332C669-24E1-4277-B818-F62E74E7B88F}">
      <dgm:prSet/>
      <dgm:spPr/>
      <dgm:t>
        <a:bodyPr/>
        <a:lstStyle/>
        <a:p>
          <a:endParaRPr lang="zh-CN" altLang="en-US" sz="1800"/>
        </a:p>
      </dgm:t>
    </dgm:pt>
    <dgm:pt modelId="{8A84824A-F81D-438A-A7EC-521973A5B3B7}" type="sibTrans" cxnId="{F332C669-24E1-4277-B818-F62E74E7B88F}">
      <dgm:prSet/>
      <dgm:spPr/>
      <dgm:t>
        <a:bodyPr/>
        <a:lstStyle/>
        <a:p>
          <a:endParaRPr lang="zh-CN" altLang="en-US" sz="1800"/>
        </a:p>
      </dgm:t>
    </dgm:pt>
    <dgm:pt modelId="{19B92231-9C35-4292-9847-E85DDDF458F6}">
      <dgm:prSet phldrT="[文本]" custT="1"/>
      <dgm:spPr/>
      <dgm:t>
        <a:bodyPr/>
        <a:lstStyle/>
        <a:p>
          <a:r>
            <a:rPr lang="en-US" altLang="zh-CN" sz="1800" dirty="0" smtClean="0">
              <a:latin typeface="微软雅黑" pitchFamily="34" charset="-122"/>
              <a:ea typeface="微软雅黑" pitchFamily="34" charset="-122"/>
            </a:rPr>
            <a:t>2</a:t>
          </a:r>
          <a:r>
            <a:rPr lang="zh-CN" altLang="en-US" sz="1800" dirty="0" smtClean="0">
              <a:latin typeface="微软雅黑" pitchFamily="34" charset="-122"/>
              <a:ea typeface="微软雅黑" pitchFamily="34" charset="-122"/>
            </a:rPr>
            <a:t>、教育信息化标准制定</a:t>
          </a:r>
          <a:endParaRPr lang="zh-CN" altLang="en-US" sz="1800" dirty="0"/>
        </a:p>
      </dgm:t>
    </dgm:pt>
    <dgm:pt modelId="{8DFE531F-E98F-49D0-AFB5-BCB896080FCE}" type="parTrans" cxnId="{D7029D50-F9A5-4F8F-82C5-51F5FCE501D3}">
      <dgm:prSet/>
      <dgm:spPr/>
      <dgm:t>
        <a:bodyPr/>
        <a:lstStyle/>
        <a:p>
          <a:endParaRPr lang="zh-CN" altLang="en-US" sz="1800"/>
        </a:p>
      </dgm:t>
    </dgm:pt>
    <dgm:pt modelId="{6C5D992C-9767-459C-8D6F-132EE064B68B}" type="sibTrans" cxnId="{D7029D50-F9A5-4F8F-82C5-51F5FCE501D3}">
      <dgm:prSet/>
      <dgm:spPr/>
      <dgm:t>
        <a:bodyPr/>
        <a:lstStyle/>
        <a:p>
          <a:endParaRPr lang="zh-CN" altLang="en-US" sz="1800"/>
        </a:p>
      </dgm:t>
    </dgm:pt>
    <dgm:pt modelId="{41E7E7F4-A598-43C8-B711-B45D1EBB4794}">
      <dgm:prSet phldrT="[文本]" custT="1"/>
      <dgm:spPr/>
      <dgm:t>
        <a:bodyPr/>
        <a:lstStyle/>
        <a:p>
          <a:r>
            <a:rPr lang="en-US" altLang="zh-CN" sz="1800" dirty="0" smtClean="0">
              <a:latin typeface="微软雅黑" pitchFamily="34" charset="-122"/>
              <a:ea typeface="微软雅黑" pitchFamily="34" charset="-122"/>
            </a:rPr>
            <a:t>4</a:t>
          </a:r>
          <a:r>
            <a:rPr lang="zh-CN" altLang="en-US" sz="1800" dirty="0" smtClean="0">
              <a:latin typeface="微软雅黑" pitchFamily="34" charset="-122"/>
              <a:ea typeface="微软雅黑" pitchFamily="34" charset="-122"/>
            </a:rPr>
            <a:t>、教育资源共建共享与公共服务</a:t>
          </a:r>
          <a:endParaRPr lang="zh-CN" altLang="en-US" sz="1800" dirty="0"/>
        </a:p>
      </dgm:t>
    </dgm:pt>
    <dgm:pt modelId="{0EFBB44A-4124-42C2-90F0-7056D9F9BBD1}" type="parTrans" cxnId="{92BE8468-6415-4611-A05C-BA4764600455}">
      <dgm:prSet/>
      <dgm:spPr/>
      <dgm:t>
        <a:bodyPr/>
        <a:lstStyle/>
        <a:p>
          <a:endParaRPr lang="zh-CN" altLang="en-US" sz="1800"/>
        </a:p>
      </dgm:t>
    </dgm:pt>
    <dgm:pt modelId="{CC59E232-F6E7-4998-9D30-4D6B6F0CA9EA}" type="sibTrans" cxnId="{92BE8468-6415-4611-A05C-BA4764600455}">
      <dgm:prSet/>
      <dgm:spPr/>
      <dgm:t>
        <a:bodyPr/>
        <a:lstStyle/>
        <a:p>
          <a:endParaRPr lang="zh-CN" altLang="en-US" sz="1800"/>
        </a:p>
      </dgm:t>
    </dgm:pt>
    <dgm:pt modelId="{6F6CFB28-C095-4C35-BC72-8D8DDE53A5DC}">
      <dgm:prSet phldrT="[文本]" custT="1"/>
      <dgm:spPr/>
      <dgm:t>
        <a:bodyPr/>
        <a:lstStyle/>
        <a:p>
          <a:r>
            <a:rPr lang="en-US" altLang="zh-CN" sz="1800" dirty="0" smtClean="0">
              <a:latin typeface="微软雅黑" pitchFamily="34" charset="-122"/>
              <a:ea typeface="微软雅黑" pitchFamily="34" charset="-122"/>
            </a:rPr>
            <a:t>5</a:t>
          </a:r>
          <a:r>
            <a:rPr lang="zh-CN" altLang="en-US" sz="1800" dirty="0" smtClean="0">
              <a:latin typeface="微软雅黑" pitchFamily="34" charset="-122"/>
              <a:ea typeface="微软雅黑" pitchFamily="34" charset="-122"/>
            </a:rPr>
            <a:t>、教与学的模式改革与创新</a:t>
          </a:r>
          <a:endParaRPr lang="zh-CN" altLang="en-US" sz="1800" dirty="0"/>
        </a:p>
      </dgm:t>
    </dgm:pt>
    <dgm:pt modelId="{DEC06E35-389B-4438-8791-A2E792554FC3}" type="parTrans" cxnId="{32D649AA-6CBF-47CF-8B38-5D67E7408280}">
      <dgm:prSet/>
      <dgm:spPr/>
      <dgm:t>
        <a:bodyPr/>
        <a:lstStyle/>
        <a:p>
          <a:endParaRPr lang="zh-CN" altLang="en-US" sz="1800"/>
        </a:p>
      </dgm:t>
    </dgm:pt>
    <dgm:pt modelId="{7EDF4D1A-9356-4A69-96EC-B31E82DFFDCD}" type="sibTrans" cxnId="{32D649AA-6CBF-47CF-8B38-5D67E7408280}">
      <dgm:prSet/>
      <dgm:spPr/>
      <dgm:t>
        <a:bodyPr/>
        <a:lstStyle/>
        <a:p>
          <a:endParaRPr lang="zh-CN" altLang="en-US" sz="1800"/>
        </a:p>
      </dgm:t>
    </dgm:pt>
    <dgm:pt modelId="{C8640422-42CD-47C6-9033-48EB39B2E989}">
      <dgm:prSet phldrT="[文本]" custT="1"/>
      <dgm:spPr/>
      <dgm:t>
        <a:bodyPr/>
        <a:lstStyle/>
        <a:p>
          <a:r>
            <a:rPr lang="en-US" altLang="zh-CN" sz="1800" dirty="0" smtClean="0">
              <a:latin typeface="微软雅黑" pitchFamily="34" charset="-122"/>
              <a:ea typeface="微软雅黑" pitchFamily="34" charset="-122"/>
            </a:rPr>
            <a:t>6</a:t>
          </a:r>
          <a:r>
            <a:rPr lang="zh-CN" altLang="en-US" sz="1800" dirty="0" smtClean="0">
              <a:latin typeface="微软雅黑" pitchFamily="34" charset="-122"/>
              <a:ea typeface="微软雅黑" pitchFamily="34" charset="-122"/>
            </a:rPr>
            <a:t>、促进教师专业发展</a:t>
          </a:r>
          <a:endParaRPr lang="zh-CN" altLang="en-US" sz="1800" dirty="0"/>
        </a:p>
      </dgm:t>
    </dgm:pt>
    <dgm:pt modelId="{348C8AAF-0E20-4E5C-8E86-54DB708EB30C}" type="parTrans" cxnId="{574B1235-98A5-4A00-B07B-8E9D3721D2AF}">
      <dgm:prSet/>
      <dgm:spPr/>
      <dgm:t>
        <a:bodyPr/>
        <a:lstStyle/>
        <a:p>
          <a:endParaRPr lang="zh-CN" altLang="en-US" sz="1800"/>
        </a:p>
      </dgm:t>
    </dgm:pt>
    <dgm:pt modelId="{C9D1B93B-85AD-4C87-B342-F781F1FBABAE}" type="sibTrans" cxnId="{574B1235-98A5-4A00-B07B-8E9D3721D2AF}">
      <dgm:prSet/>
      <dgm:spPr/>
      <dgm:t>
        <a:bodyPr/>
        <a:lstStyle/>
        <a:p>
          <a:endParaRPr lang="zh-CN" altLang="en-US" sz="1800"/>
        </a:p>
      </dgm:t>
    </dgm:pt>
    <dgm:pt modelId="{3BB570EC-86E5-4DB1-B723-6AA57528526B}">
      <dgm:prSet phldrT="[文本]" custT="1"/>
      <dgm:spPr/>
      <dgm:t>
        <a:bodyPr/>
        <a:lstStyle/>
        <a:p>
          <a:r>
            <a:rPr lang="en-US" altLang="zh-CN" sz="1800" dirty="0" smtClean="0">
              <a:latin typeface="微软雅黑" pitchFamily="34" charset="-122"/>
              <a:ea typeface="微软雅黑" pitchFamily="34" charset="-122"/>
            </a:rPr>
            <a:t>7</a:t>
          </a:r>
          <a:r>
            <a:rPr lang="zh-CN" altLang="en-US" sz="1800" dirty="0" smtClean="0">
              <a:latin typeface="微软雅黑" pitchFamily="34" charset="-122"/>
              <a:ea typeface="微软雅黑" pitchFamily="34" charset="-122"/>
            </a:rPr>
            <a:t>、学校管理信息化，提高管理效率</a:t>
          </a:r>
          <a:endParaRPr lang="zh-CN" altLang="en-US" sz="1800" dirty="0"/>
        </a:p>
      </dgm:t>
    </dgm:pt>
    <dgm:pt modelId="{C2F636B9-208D-49F1-987C-E5C23CB024EC}" type="parTrans" cxnId="{9CB38F5A-3FA2-417F-AF98-2FF366026590}">
      <dgm:prSet/>
      <dgm:spPr/>
      <dgm:t>
        <a:bodyPr/>
        <a:lstStyle/>
        <a:p>
          <a:endParaRPr lang="zh-CN" altLang="en-US" sz="1800"/>
        </a:p>
      </dgm:t>
    </dgm:pt>
    <dgm:pt modelId="{EB5FC2DD-1437-47F6-B376-7DC274065077}" type="sibTrans" cxnId="{9CB38F5A-3FA2-417F-AF98-2FF366026590}">
      <dgm:prSet/>
      <dgm:spPr/>
      <dgm:t>
        <a:bodyPr/>
        <a:lstStyle/>
        <a:p>
          <a:endParaRPr lang="zh-CN" altLang="en-US" sz="1800"/>
        </a:p>
      </dgm:t>
    </dgm:pt>
    <dgm:pt modelId="{27A093DB-F3FC-48F2-9765-2760A15C8795}">
      <dgm:prSet phldrT="[文本]" custT="1"/>
      <dgm:spPr/>
      <dgm:t>
        <a:bodyPr/>
        <a:lstStyle/>
        <a:p>
          <a:r>
            <a:rPr lang="en-US" altLang="zh-CN" sz="1800" dirty="0" smtClean="0">
              <a:latin typeface="微软雅黑" pitchFamily="34" charset="-122"/>
              <a:ea typeface="微软雅黑" pitchFamily="34" charset="-122"/>
            </a:rPr>
            <a:t>8</a:t>
          </a:r>
          <a:r>
            <a:rPr lang="zh-CN" altLang="en-US" sz="1800" dirty="0" smtClean="0">
              <a:latin typeface="微软雅黑" pitchFamily="34" charset="-122"/>
              <a:ea typeface="微软雅黑" pitchFamily="34" charset="-122"/>
            </a:rPr>
            <a:t>、政府教育管理信息化，加强动态监测</a:t>
          </a:r>
          <a:endParaRPr lang="zh-CN" altLang="en-US" sz="1800" dirty="0"/>
        </a:p>
      </dgm:t>
    </dgm:pt>
    <dgm:pt modelId="{73E1E1FD-A3D6-4736-B9F6-261CE8382E6C}" type="parTrans" cxnId="{9AADE858-31C4-4B58-8874-4F91608E62AD}">
      <dgm:prSet/>
      <dgm:spPr/>
      <dgm:t>
        <a:bodyPr/>
        <a:lstStyle/>
        <a:p>
          <a:endParaRPr lang="zh-CN" altLang="en-US" sz="1800"/>
        </a:p>
      </dgm:t>
    </dgm:pt>
    <dgm:pt modelId="{E635E257-D3E8-4C10-B2C6-103BF231657E}" type="sibTrans" cxnId="{9AADE858-31C4-4B58-8874-4F91608E62AD}">
      <dgm:prSet/>
      <dgm:spPr/>
      <dgm:t>
        <a:bodyPr/>
        <a:lstStyle/>
        <a:p>
          <a:endParaRPr lang="zh-CN" altLang="en-US" sz="1800"/>
        </a:p>
      </dgm:t>
    </dgm:pt>
    <dgm:pt modelId="{A12C474E-FBB4-4119-B619-4D23AB875A20}">
      <dgm:prSet phldrT="[文本]" custT="1"/>
      <dgm:spPr/>
      <dgm:t>
        <a:bodyPr/>
        <a:lstStyle/>
        <a:p>
          <a:r>
            <a:rPr lang="en-US" altLang="zh-CN" sz="1800" dirty="0" smtClean="0">
              <a:latin typeface="微软雅黑" pitchFamily="34" charset="-122"/>
              <a:ea typeface="微软雅黑" pitchFamily="34" charset="-122"/>
            </a:rPr>
            <a:t>3</a:t>
          </a:r>
          <a:r>
            <a:rPr lang="zh-CN" altLang="en-US" sz="1800" dirty="0" smtClean="0">
              <a:latin typeface="微软雅黑" pitchFamily="34" charset="-122"/>
              <a:ea typeface="微软雅黑" pitchFamily="34" charset="-122"/>
            </a:rPr>
            <a:t>、</a:t>
          </a:r>
          <a:r>
            <a:rPr lang="zh-CN" altLang="en-US" sz="1800" dirty="0" smtClean="0">
              <a:solidFill>
                <a:schemeClr val="bg1"/>
              </a:solidFill>
              <a:latin typeface="微软雅黑" pitchFamily="34" charset="-122"/>
              <a:ea typeface="微软雅黑" pitchFamily="34" charset="-122"/>
            </a:rPr>
            <a:t>构建教育信息化公共服务平台</a:t>
          </a:r>
          <a:endParaRPr lang="zh-CN" altLang="en-US" sz="1800" dirty="0">
            <a:solidFill>
              <a:schemeClr val="bg1"/>
            </a:solidFill>
          </a:endParaRPr>
        </a:p>
      </dgm:t>
    </dgm:pt>
    <dgm:pt modelId="{6D9108B4-7A5A-4DEB-9574-878E8EAB9C92}" type="parTrans" cxnId="{A8D68E7F-CB6A-456E-BFFF-EC6EB9EF9968}">
      <dgm:prSet/>
      <dgm:spPr/>
      <dgm:t>
        <a:bodyPr/>
        <a:lstStyle/>
        <a:p>
          <a:endParaRPr lang="zh-CN" altLang="en-US" sz="1800"/>
        </a:p>
      </dgm:t>
    </dgm:pt>
    <dgm:pt modelId="{019AF4C6-D195-4A65-B82C-6F4D0CBCA5B9}" type="sibTrans" cxnId="{A8D68E7F-CB6A-456E-BFFF-EC6EB9EF9968}">
      <dgm:prSet/>
      <dgm:spPr/>
      <dgm:t>
        <a:bodyPr/>
        <a:lstStyle/>
        <a:p>
          <a:endParaRPr lang="zh-CN" altLang="en-US" sz="1800"/>
        </a:p>
      </dgm:t>
    </dgm:pt>
    <dgm:pt modelId="{C078DD57-BD87-4BFF-B6EF-AD4B7E2F43E8}" type="pres">
      <dgm:prSet presAssocID="{9BEA721A-A5EE-4D19-8B14-5A0BB3A36794}" presName="linear" presStyleCnt="0">
        <dgm:presLayoutVars>
          <dgm:animLvl val="lvl"/>
          <dgm:resizeHandles val="exact"/>
        </dgm:presLayoutVars>
      </dgm:prSet>
      <dgm:spPr/>
      <dgm:t>
        <a:bodyPr/>
        <a:lstStyle/>
        <a:p>
          <a:endParaRPr lang="zh-CN" altLang="en-US"/>
        </a:p>
      </dgm:t>
    </dgm:pt>
    <dgm:pt modelId="{C0973934-F661-42C6-987B-FB1B037C12B6}" type="pres">
      <dgm:prSet presAssocID="{5F9F7F1E-6649-48EC-A27F-41E0A77946F0}" presName="parentText" presStyleLbl="node1" presStyleIdx="0" presStyleCnt="8" custScaleY="67771">
        <dgm:presLayoutVars>
          <dgm:chMax val="0"/>
          <dgm:bulletEnabled val="1"/>
        </dgm:presLayoutVars>
      </dgm:prSet>
      <dgm:spPr/>
      <dgm:t>
        <a:bodyPr/>
        <a:lstStyle/>
        <a:p>
          <a:endParaRPr lang="zh-CN" altLang="en-US"/>
        </a:p>
      </dgm:t>
    </dgm:pt>
    <dgm:pt modelId="{0B4F767D-CF04-4850-AF87-1883C293BA50}" type="pres">
      <dgm:prSet presAssocID="{8A84824A-F81D-438A-A7EC-521973A5B3B7}" presName="spacer" presStyleCnt="0"/>
      <dgm:spPr/>
    </dgm:pt>
    <dgm:pt modelId="{29BE61C1-BDA5-4A92-A8E6-B887756A89A6}" type="pres">
      <dgm:prSet presAssocID="{19B92231-9C35-4292-9847-E85DDDF458F6}" presName="parentText" presStyleLbl="node1" presStyleIdx="1" presStyleCnt="8" custScaleY="67771">
        <dgm:presLayoutVars>
          <dgm:chMax val="0"/>
          <dgm:bulletEnabled val="1"/>
        </dgm:presLayoutVars>
      </dgm:prSet>
      <dgm:spPr/>
      <dgm:t>
        <a:bodyPr/>
        <a:lstStyle/>
        <a:p>
          <a:endParaRPr lang="zh-CN" altLang="en-US"/>
        </a:p>
      </dgm:t>
    </dgm:pt>
    <dgm:pt modelId="{4A60768B-C48A-4E2D-A885-46BA88E2F008}" type="pres">
      <dgm:prSet presAssocID="{6C5D992C-9767-459C-8D6F-132EE064B68B}" presName="spacer" presStyleCnt="0"/>
      <dgm:spPr/>
    </dgm:pt>
    <dgm:pt modelId="{5EF2C2F3-94D8-43BF-990A-C1C93C4F608B}" type="pres">
      <dgm:prSet presAssocID="{A12C474E-FBB4-4119-B619-4D23AB875A20}" presName="parentText" presStyleLbl="node1" presStyleIdx="2" presStyleCnt="8" custScaleY="67771">
        <dgm:presLayoutVars>
          <dgm:chMax val="0"/>
          <dgm:bulletEnabled val="1"/>
        </dgm:presLayoutVars>
      </dgm:prSet>
      <dgm:spPr/>
      <dgm:t>
        <a:bodyPr/>
        <a:lstStyle/>
        <a:p>
          <a:endParaRPr lang="zh-CN" altLang="en-US"/>
        </a:p>
      </dgm:t>
    </dgm:pt>
    <dgm:pt modelId="{6C0BD493-B2C8-4755-B3B4-F2C76C488B96}" type="pres">
      <dgm:prSet presAssocID="{019AF4C6-D195-4A65-B82C-6F4D0CBCA5B9}" presName="spacer" presStyleCnt="0"/>
      <dgm:spPr/>
    </dgm:pt>
    <dgm:pt modelId="{D7E139BE-4690-4E70-9783-1D7B442AC887}" type="pres">
      <dgm:prSet presAssocID="{41E7E7F4-A598-43C8-B711-B45D1EBB4794}" presName="parentText" presStyleLbl="node1" presStyleIdx="3" presStyleCnt="8" custScaleY="67771">
        <dgm:presLayoutVars>
          <dgm:chMax val="0"/>
          <dgm:bulletEnabled val="1"/>
        </dgm:presLayoutVars>
      </dgm:prSet>
      <dgm:spPr/>
      <dgm:t>
        <a:bodyPr/>
        <a:lstStyle/>
        <a:p>
          <a:endParaRPr lang="zh-CN" altLang="en-US"/>
        </a:p>
      </dgm:t>
    </dgm:pt>
    <dgm:pt modelId="{0AB67F8A-5D30-435F-84CD-30DEEBDF7FF7}" type="pres">
      <dgm:prSet presAssocID="{CC59E232-F6E7-4998-9D30-4D6B6F0CA9EA}" presName="spacer" presStyleCnt="0"/>
      <dgm:spPr/>
    </dgm:pt>
    <dgm:pt modelId="{92820BE1-F97C-44CF-8A3C-4C3AC20C5DC0}" type="pres">
      <dgm:prSet presAssocID="{6F6CFB28-C095-4C35-BC72-8D8DDE53A5DC}" presName="parentText" presStyleLbl="node1" presStyleIdx="4" presStyleCnt="8" custScaleY="67771">
        <dgm:presLayoutVars>
          <dgm:chMax val="0"/>
          <dgm:bulletEnabled val="1"/>
        </dgm:presLayoutVars>
      </dgm:prSet>
      <dgm:spPr/>
      <dgm:t>
        <a:bodyPr/>
        <a:lstStyle/>
        <a:p>
          <a:endParaRPr lang="zh-CN" altLang="en-US"/>
        </a:p>
      </dgm:t>
    </dgm:pt>
    <dgm:pt modelId="{3F2F43E9-9691-4B2A-B1A9-96115D82E120}" type="pres">
      <dgm:prSet presAssocID="{7EDF4D1A-9356-4A69-96EC-B31E82DFFDCD}" presName="spacer" presStyleCnt="0"/>
      <dgm:spPr/>
    </dgm:pt>
    <dgm:pt modelId="{0A1C720C-9855-4C66-9915-21C58E1601D2}" type="pres">
      <dgm:prSet presAssocID="{C8640422-42CD-47C6-9033-48EB39B2E989}" presName="parentText" presStyleLbl="node1" presStyleIdx="5" presStyleCnt="8" custScaleY="67771">
        <dgm:presLayoutVars>
          <dgm:chMax val="0"/>
          <dgm:bulletEnabled val="1"/>
        </dgm:presLayoutVars>
      </dgm:prSet>
      <dgm:spPr/>
      <dgm:t>
        <a:bodyPr/>
        <a:lstStyle/>
        <a:p>
          <a:endParaRPr lang="zh-CN" altLang="en-US"/>
        </a:p>
      </dgm:t>
    </dgm:pt>
    <dgm:pt modelId="{393EC33E-CB21-4042-99F3-4F7629C75B79}" type="pres">
      <dgm:prSet presAssocID="{C9D1B93B-85AD-4C87-B342-F781F1FBABAE}" presName="spacer" presStyleCnt="0"/>
      <dgm:spPr/>
    </dgm:pt>
    <dgm:pt modelId="{657E3F3C-6EAA-4BFE-89EA-F4D910D8E949}" type="pres">
      <dgm:prSet presAssocID="{3BB570EC-86E5-4DB1-B723-6AA57528526B}" presName="parentText" presStyleLbl="node1" presStyleIdx="6" presStyleCnt="8" custScaleY="67771">
        <dgm:presLayoutVars>
          <dgm:chMax val="0"/>
          <dgm:bulletEnabled val="1"/>
        </dgm:presLayoutVars>
      </dgm:prSet>
      <dgm:spPr/>
      <dgm:t>
        <a:bodyPr/>
        <a:lstStyle/>
        <a:p>
          <a:endParaRPr lang="zh-CN" altLang="en-US"/>
        </a:p>
      </dgm:t>
    </dgm:pt>
    <dgm:pt modelId="{2B6809BE-3385-4DA8-84CC-2997D0E29800}" type="pres">
      <dgm:prSet presAssocID="{EB5FC2DD-1437-47F6-B376-7DC274065077}" presName="spacer" presStyleCnt="0"/>
      <dgm:spPr/>
    </dgm:pt>
    <dgm:pt modelId="{5F1333FE-A17E-430D-B9EE-A0BBE8997852}" type="pres">
      <dgm:prSet presAssocID="{27A093DB-F3FC-48F2-9765-2760A15C8795}" presName="parentText" presStyleLbl="node1" presStyleIdx="7" presStyleCnt="8" custScaleY="67771" custLinFactNeighborX="2128" custLinFactNeighborY="32082">
        <dgm:presLayoutVars>
          <dgm:chMax val="0"/>
          <dgm:bulletEnabled val="1"/>
        </dgm:presLayoutVars>
      </dgm:prSet>
      <dgm:spPr/>
      <dgm:t>
        <a:bodyPr/>
        <a:lstStyle/>
        <a:p>
          <a:endParaRPr lang="zh-CN" altLang="en-US"/>
        </a:p>
      </dgm:t>
    </dgm:pt>
  </dgm:ptLst>
  <dgm:cxnLst>
    <dgm:cxn modelId="{D5317A20-7522-45F0-8CCD-577350286522}" type="presOf" srcId="{C8640422-42CD-47C6-9033-48EB39B2E989}" destId="{0A1C720C-9855-4C66-9915-21C58E1601D2}" srcOrd="0" destOrd="0" presId="urn:microsoft.com/office/officeart/2005/8/layout/vList2"/>
    <dgm:cxn modelId="{32D649AA-6CBF-47CF-8B38-5D67E7408280}" srcId="{9BEA721A-A5EE-4D19-8B14-5A0BB3A36794}" destId="{6F6CFB28-C095-4C35-BC72-8D8DDE53A5DC}" srcOrd="4" destOrd="0" parTransId="{DEC06E35-389B-4438-8791-A2E792554FC3}" sibTransId="{7EDF4D1A-9356-4A69-96EC-B31E82DFFDCD}"/>
    <dgm:cxn modelId="{2E15AF85-44A1-4A1C-B21C-D87A2126095F}" type="presOf" srcId="{6F6CFB28-C095-4C35-BC72-8D8DDE53A5DC}" destId="{92820BE1-F97C-44CF-8A3C-4C3AC20C5DC0}" srcOrd="0" destOrd="0" presId="urn:microsoft.com/office/officeart/2005/8/layout/vList2"/>
    <dgm:cxn modelId="{9CB38F5A-3FA2-417F-AF98-2FF366026590}" srcId="{9BEA721A-A5EE-4D19-8B14-5A0BB3A36794}" destId="{3BB570EC-86E5-4DB1-B723-6AA57528526B}" srcOrd="6" destOrd="0" parTransId="{C2F636B9-208D-49F1-987C-E5C23CB024EC}" sibTransId="{EB5FC2DD-1437-47F6-B376-7DC274065077}"/>
    <dgm:cxn modelId="{E828E71A-275F-4930-84A6-A2AD6EE4C1EC}" type="presOf" srcId="{9BEA721A-A5EE-4D19-8B14-5A0BB3A36794}" destId="{C078DD57-BD87-4BFF-B6EF-AD4B7E2F43E8}" srcOrd="0" destOrd="0" presId="urn:microsoft.com/office/officeart/2005/8/layout/vList2"/>
    <dgm:cxn modelId="{F332C669-24E1-4277-B818-F62E74E7B88F}" srcId="{9BEA721A-A5EE-4D19-8B14-5A0BB3A36794}" destId="{5F9F7F1E-6649-48EC-A27F-41E0A77946F0}" srcOrd="0" destOrd="0" parTransId="{60E6DAF6-27CA-449F-BF5F-FC61EBF65E19}" sibTransId="{8A84824A-F81D-438A-A7EC-521973A5B3B7}"/>
    <dgm:cxn modelId="{9AADE858-31C4-4B58-8874-4F91608E62AD}" srcId="{9BEA721A-A5EE-4D19-8B14-5A0BB3A36794}" destId="{27A093DB-F3FC-48F2-9765-2760A15C8795}" srcOrd="7" destOrd="0" parTransId="{73E1E1FD-A3D6-4736-B9F6-261CE8382E6C}" sibTransId="{E635E257-D3E8-4C10-B2C6-103BF231657E}"/>
    <dgm:cxn modelId="{A8D68E7F-CB6A-456E-BFFF-EC6EB9EF9968}" srcId="{9BEA721A-A5EE-4D19-8B14-5A0BB3A36794}" destId="{A12C474E-FBB4-4119-B619-4D23AB875A20}" srcOrd="2" destOrd="0" parTransId="{6D9108B4-7A5A-4DEB-9574-878E8EAB9C92}" sibTransId="{019AF4C6-D195-4A65-B82C-6F4D0CBCA5B9}"/>
    <dgm:cxn modelId="{C1E88A3C-D1A9-4B4C-9F04-A3A3E0D0435F}" type="presOf" srcId="{19B92231-9C35-4292-9847-E85DDDF458F6}" destId="{29BE61C1-BDA5-4A92-A8E6-B887756A89A6}" srcOrd="0" destOrd="0" presId="urn:microsoft.com/office/officeart/2005/8/layout/vList2"/>
    <dgm:cxn modelId="{D7029D50-F9A5-4F8F-82C5-51F5FCE501D3}" srcId="{9BEA721A-A5EE-4D19-8B14-5A0BB3A36794}" destId="{19B92231-9C35-4292-9847-E85DDDF458F6}" srcOrd="1" destOrd="0" parTransId="{8DFE531F-E98F-49D0-AFB5-BCB896080FCE}" sibTransId="{6C5D992C-9767-459C-8D6F-132EE064B68B}"/>
    <dgm:cxn modelId="{92BE8468-6415-4611-A05C-BA4764600455}" srcId="{9BEA721A-A5EE-4D19-8B14-5A0BB3A36794}" destId="{41E7E7F4-A598-43C8-B711-B45D1EBB4794}" srcOrd="3" destOrd="0" parTransId="{0EFBB44A-4124-42C2-90F0-7056D9F9BBD1}" sibTransId="{CC59E232-F6E7-4998-9D30-4D6B6F0CA9EA}"/>
    <dgm:cxn modelId="{CF90FBF1-A160-4D3B-9FC3-C0CD168670DB}" type="presOf" srcId="{5F9F7F1E-6649-48EC-A27F-41E0A77946F0}" destId="{C0973934-F661-42C6-987B-FB1B037C12B6}" srcOrd="0" destOrd="0" presId="urn:microsoft.com/office/officeart/2005/8/layout/vList2"/>
    <dgm:cxn modelId="{E186677C-76FF-4349-90BE-45ECB5F8FF14}" type="presOf" srcId="{3BB570EC-86E5-4DB1-B723-6AA57528526B}" destId="{657E3F3C-6EAA-4BFE-89EA-F4D910D8E949}" srcOrd="0" destOrd="0" presId="urn:microsoft.com/office/officeart/2005/8/layout/vList2"/>
    <dgm:cxn modelId="{1E5350AB-553E-4482-8D37-3CBD39454FFC}" type="presOf" srcId="{27A093DB-F3FC-48F2-9765-2760A15C8795}" destId="{5F1333FE-A17E-430D-B9EE-A0BBE8997852}" srcOrd="0" destOrd="0" presId="urn:microsoft.com/office/officeart/2005/8/layout/vList2"/>
    <dgm:cxn modelId="{574B1235-98A5-4A00-B07B-8E9D3721D2AF}" srcId="{9BEA721A-A5EE-4D19-8B14-5A0BB3A36794}" destId="{C8640422-42CD-47C6-9033-48EB39B2E989}" srcOrd="5" destOrd="0" parTransId="{348C8AAF-0E20-4E5C-8E86-54DB708EB30C}" sibTransId="{C9D1B93B-85AD-4C87-B342-F781F1FBABAE}"/>
    <dgm:cxn modelId="{FAD38D04-6FBC-42A1-931A-82C21905B3F8}" type="presOf" srcId="{41E7E7F4-A598-43C8-B711-B45D1EBB4794}" destId="{D7E139BE-4690-4E70-9783-1D7B442AC887}" srcOrd="0" destOrd="0" presId="urn:microsoft.com/office/officeart/2005/8/layout/vList2"/>
    <dgm:cxn modelId="{DDAF4F5B-1C56-43B2-8806-3731F41AA3C1}" type="presOf" srcId="{A12C474E-FBB4-4119-B619-4D23AB875A20}" destId="{5EF2C2F3-94D8-43BF-990A-C1C93C4F608B}" srcOrd="0" destOrd="0" presId="urn:microsoft.com/office/officeart/2005/8/layout/vList2"/>
    <dgm:cxn modelId="{461837AC-6D67-4F9F-85F7-8463CBDB74B4}" type="presParOf" srcId="{C078DD57-BD87-4BFF-B6EF-AD4B7E2F43E8}" destId="{C0973934-F661-42C6-987B-FB1B037C12B6}" srcOrd="0" destOrd="0" presId="urn:microsoft.com/office/officeart/2005/8/layout/vList2"/>
    <dgm:cxn modelId="{A09BFA14-5BE1-4D4C-912C-087C321A036B}" type="presParOf" srcId="{C078DD57-BD87-4BFF-B6EF-AD4B7E2F43E8}" destId="{0B4F767D-CF04-4850-AF87-1883C293BA50}" srcOrd="1" destOrd="0" presId="urn:microsoft.com/office/officeart/2005/8/layout/vList2"/>
    <dgm:cxn modelId="{578BB457-BF25-4631-A13D-C62A89716EC5}" type="presParOf" srcId="{C078DD57-BD87-4BFF-B6EF-AD4B7E2F43E8}" destId="{29BE61C1-BDA5-4A92-A8E6-B887756A89A6}" srcOrd="2" destOrd="0" presId="urn:microsoft.com/office/officeart/2005/8/layout/vList2"/>
    <dgm:cxn modelId="{FF22E806-EEAA-4D98-B1FD-7158D8BC6029}" type="presParOf" srcId="{C078DD57-BD87-4BFF-B6EF-AD4B7E2F43E8}" destId="{4A60768B-C48A-4E2D-A885-46BA88E2F008}" srcOrd="3" destOrd="0" presId="urn:microsoft.com/office/officeart/2005/8/layout/vList2"/>
    <dgm:cxn modelId="{08E7F7DD-4C1C-4BC2-B5CE-D9522A6FA26D}" type="presParOf" srcId="{C078DD57-BD87-4BFF-B6EF-AD4B7E2F43E8}" destId="{5EF2C2F3-94D8-43BF-990A-C1C93C4F608B}" srcOrd="4" destOrd="0" presId="urn:microsoft.com/office/officeart/2005/8/layout/vList2"/>
    <dgm:cxn modelId="{AFE5A4F7-E40C-4F35-9C9D-3FF5F6D22408}" type="presParOf" srcId="{C078DD57-BD87-4BFF-B6EF-AD4B7E2F43E8}" destId="{6C0BD493-B2C8-4755-B3B4-F2C76C488B96}" srcOrd="5" destOrd="0" presId="urn:microsoft.com/office/officeart/2005/8/layout/vList2"/>
    <dgm:cxn modelId="{9A99BC4F-C352-450F-8CED-FDB8BF3FCBAD}" type="presParOf" srcId="{C078DD57-BD87-4BFF-B6EF-AD4B7E2F43E8}" destId="{D7E139BE-4690-4E70-9783-1D7B442AC887}" srcOrd="6" destOrd="0" presId="urn:microsoft.com/office/officeart/2005/8/layout/vList2"/>
    <dgm:cxn modelId="{E3D93EDB-3522-4ADA-86D8-BE82EAD49E20}" type="presParOf" srcId="{C078DD57-BD87-4BFF-B6EF-AD4B7E2F43E8}" destId="{0AB67F8A-5D30-435F-84CD-30DEEBDF7FF7}" srcOrd="7" destOrd="0" presId="urn:microsoft.com/office/officeart/2005/8/layout/vList2"/>
    <dgm:cxn modelId="{9D2069F5-15E8-484F-A19A-3AB64522DE90}" type="presParOf" srcId="{C078DD57-BD87-4BFF-B6EF-AD4B7E2F43E8}" destId="{92820BE1-F97C-44CF-8A3C-4C3AC20C5DC0}" srcOrd="8" destOrd="0" presId="urn:microsoft.com/office/officeart/2005/8/layout/vList2"/>
    <dgm:cxn modelId="{4B742E54-64E5-41AD-9495-6A988B5800CD}" type="presParOf" srcId="{C078DD57-BD87-4BFF-B6EF-AD4B7E2F43E8}" destId="{3F2F43E9-9691-4B2A-B1A9-96115D82E120}" srcOrd="9" destOrd="0" presId="urn:microsoft.com/office/officeart/2005/8/layout/vList2"/>
    <dgm:cxn modelId="{71869F48-7A9B-4BED-9670-39A2A7572F28}" type="presParOf" srcId="{C078DD57-BD87-4BFF-B6EF-AD4B7E2F43E8}" destId="{0A1C720C-9855-4C66-9915-21C58E1601D2}" srcOrd="10" destOrd="0" presId="urn:microsoft.com/office/officeart/2005/8/layout/vList2"/>
    <dgm:cxn modelId="{99910453-1B26-48B2-AFDF-CACCE94E0D3F}" type="presParOf" srcId="{C078DD57-BD87-4BFF-B6EF-AD4B7E2F43E8}" destId="{393EC33E-CB21-4042-99F3-4F7629C75B79}" srcOrd="11" destOrd="0" presId="urn:microsoft.com/office/officeart/2005/8/layout/vList2"/>
    <dgm:cxn modelId="{1DA7271C-5858-467C-ACD9-9B69DDA0C9D1}" type="presParOf" srcId="{C078DD57-BD87-4BFF-B6EF-AD4B7E2F43E8}" destId="{657E3F3C-6EAA-4BFE-89EA-F4D910D8E949}" srcOrd="12" destOrd="0" presId="urn:microsoft.com/office/officeart/2005/8/layout/vList2"/>
    <dgm:cxn modelId="{235BBC5A-5291-4A81-97E8-01E881382237}" type="presParOf" srcId="{C078DD57-BD87-4BFF-B6EF-AD4B7E2F43E8}" destId="{2B6809BE-3385-4DA8-84CC-2997D0E29800}" srcOrd="13" destOrd="0" presId="urn:microsoft.com/office/officeart/2005/8/layout/vList2"/>
    <dgm:cxn modelId="{0FF4220A-D0E5-4690-A95C-79FA3F07D376}" type="presParOf" srcId="{C078DD57-BD87-4BFF-B6EF-AD4B7E2F43E8}" destId="{5F1333FE-A17E-430D-B9EE-A0BBE8997852}"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7EF3E5-105A-4A7E-84DB-55D2458A91A7}" type="doc">
      <dgm:prSet loTypeId="urn:microsoft.com/office/officeart/2009/layout/CircleArrowProcess" loCatId="cycle" qsTypeId="urn:microsoft.com/office/officeart/2005/8/quickstyle/simple4" qsCatId="simple" csTypeId="urn:microsoft.com/office/officeart/2005/8/colors/colorful1#2" csCatId="colorful" phldr="1"/>
      <dgm:spPr/>
      <dgm:t>
        <a:bodyPr/>
        <a:lstStyle/>
        <a:p>
          <a:endParaRPr lang="zh-CN" altLang="en-US"/>
        </a:p>
      </dgm:t>
    </dgm:pt>
    <dgm:pt modelId="{3C1E7C90-7125-4315-A272-1EF15CA0FC40}">
      <dgm:prSet phldrT="[文本]" custT="1"/>
      <dgm:spPr/>
      <dgm:t>
        <a:bodyPr/>
        <a:lstStyle/>
        <a:p>
          <a:r>
            <a:rPr lang="zh-CN" altLang="en-US" sz="1400" dirty="0">
              <a:latin typeface="微软雅黑" pitchFamily="34" charset="-122"/>
              <a:ea typeface="微软雅黑" pitchFamily="34" charset="-122"/>
            </a:rPr>
            <a:t>课堂</a:t>
          </a:r>
        </a:p>
      </dgm:t>
    </dgm:pt>
    <dgm:pt modelId="{62C377FC-312A-42FA-AB91-AEEEC19B04BB}" type="parTrans" cxnId="{74B65B6F-933B-4DB8-9807-FFD6AD0B47E4}">
      <dgm:prSet/>
      <dgm:spPr/>
      <dgm:t>
        <a:bodyPr/>
        <a:lstStyle/>
        <a:p>
          <a:endParaRPr lang="zh-CN" altLang="en-US" sz="1400">
            <a:latin typeface="微软雅黑" pitchFamily="34" charset="-122"/>
            <a:ea typeface="微软雅黑" pitchFamily="34" charset="-122"/>
          </a:endParaRPr>
        </a:p>
      </dgm:t>
    </dgm:pt>
    <dgm:pt modelId="{629137DC-D93D-4C21-B2D5-DFEFEA0AB8A4}" type="sibTrans" cxnId="{74B65B6F-933B-4DB8-9807-FFD6AD0B47E4}">
      <dgm:prSet/>
      <dgm:spPr/>
      <dgm:t>
        <a:bodyPr/>
        <a:lstStyle/>
        <a:p>
          <a:endParaRPr lang="zh-CN" altLang="en-US" sz="1400">
            <a:latin typeface="微软雅黑" pitchFamily="34" charset="-122"/>
            <a:ea typeface="微软雅黑" pitchFamily="34" charset="-122"/>
          </a:endParaRPr>
        </a:p>
      </dgm:t>
    </dgm:pt>
    <dgm:pt modelId="{8E8BD875-7E12-41D3-AD3F-7A81BDE745D0}">
      <dgm:prSet phldrT="[文本]" custT="1"/>
      <dgm:spPr/>
      <dgm:t>
        <a:bodyPr/>
        <a:lstStyle/>
        <a:p>
          <a:r>
            <a:rPr lang="zh-CN" altLang="en-US" sz="1400" dirty="0">
              <a:latin typeface="微软雅黑" pitchFamily="34" charset="-122"/>
              <a:ea typeface="微软雅黑" pitchFamily="34" charset="-122"/>
            </a:rPr>
            <a:t>课外</a:t>
          </a:r>
        </a:p>
      </dgm:t>
    </dgm:pt>
    <dgm:pt modelId="{6E4D0E9C-1716-40D5-B401-F0F6DA184480}" type="parTrans" cxnId="{3AB4E24F-7561-4D58-BE62-54A791122728}">
      <dgm:prSet/>
      <dgm:spPr/>
      <dgm:t>
        <a:bodyPr/>
        <a:lstStyle/>
        <a:p>
          <a:endParaRPr lang="zh-CN" altLang="en-US" sz="1400">
            <a:latin typeface="微软雅黑" pitchFamily="34" charset="-122"/>
            <a:ea typeface="微软雅黑" pitchFamily="34" charset="-122"/>
          </a:endParaRPr>
        </a:p>
      </dgm:t>
    </dgm:pt>
    <dgm:pt modelId="{96656F04-C463-4285-B9A6-7D6733B05993}" type="sibTrans" cxnId="{3AB4E24F-7561-4D58-BE62-54A791122728}">
      <dgm:prSet/>
      <dgm:spPr/>
      <dgm:t>
        <a:bodyPr/>
        <a:lstStyle/>
        <a:p>
          <a:endParaRPr lang="zh-CN" altLang="en-US" sz="1400">
            <a:latin typeface="微软雅黑" pitchFamily="34" charset="-122"/>
            <a:ea typeface="微软雅黑" pitchFamily="34" charset="-122"/>
          </a:endParaRPr>
        </a:p>
      </dgm:t>
    </dgm:pt>
    <dgm:pt modelId="{65A460DB-E643-4470-91FB-BF8D8C19F920}" type="pres">
      <dgm:prSet presAssocID="{8B7EF3E5-105A-4A7E-84DB-55D2458A91A7}" presName="Name0" presStyleCnt="0">
        <dgm:presLayoutVars>
          <dgm:chMax val="7"/>
          <dgm:chPref val="7"/>
          <dgm:dir/>
          <dgm:animLvl val="lvl"/>
        </dgm:presLayoutVars>
      </dgm:prSet>
      <dgm:spPr/>
      <dgm:t>
        <a:bodyPr/>
        <a:lstStyle/>
        <a:p>
          <a:endParaRPr lang="zh-CN" altLang="en-US"/>
        </a:p>
      </dgm:t>
    </dgm:pt>
    <dgm:pt modelId="{D7F8633F-B4CB-42BF-9B80-B32E2CE4061D}" type="pres">
      <dgm:prSet presAssocID="{3C1E7C90-7125-4315-A272-1EF15CA0FC40}" presName="Accent1" presStyleCnt="0"/>
      <dgm:spPr/>
    </dgm:pt>
    <dgm:pt modelId="{B07D2C44-C991-4FBE-8F32-D6F6A2F3BBE3}" type="pres">
      <dgm:prSet presAssocID="{3C1E7C90-7125-4315-A272-1EF15CA0FC40}" presName="Accent" presStyleLbl="node1" presStyleIdx="0" presStyleCnt="2"/>
      <dgm:spPr/>
    </dgm:pt>
    <dgm:pt modelId="{0D6058C4-DE42-4E2F-93AB-8A7A6D144C5D}" type="pres">
      <dgm:prSet presAssocID="{3C1E7C90-7125-4315-A272-1EF15CA0FC40}" presName="Parent1" presStyleLbl="revTx" presStyleIdx="0" presStyleCnt="2">
        <dgm:presLayoutVars>
          <dgm:chMax val="1"/>
          <dgm:chPref val="1"/>
          <dgm:bulletEnabled val="1"/>
        </dgm:presLayoutVars>
      </dgm:prSet>
      <dgm:spPr/>
      <dgm:t>
        <a:bodyPr/>
        <a:lstStyle/>
        <a:p>
          <a:endParaRPr lang="zh-CN" altLang="en-US"/>
        </a:p>
      </dgm:t>
    </dgm:pt>
    <dgm:pt modelId="{06C8044F-A4E0-4CF2-BCDB-ADE552B0743D}" type="pres">
      <dgm:prSet presAssocID="{8E8BD875-7E12-41D3-AD3F-7A81BDE745D0}" presName="Accent2" presStyleCnt="0"/>
      <dgm:spPr/>
    </dgm:pt>
    <dgm:pt modelId="{12E12F0E-29D4-4D65-B356-71C70CFA9595}" type="pres">
      <dgm:prSet presAssocID="{8E8BD875-7E12-41D3-AD3F-7A81BDE745D0}" presName="Accent" presStyleLbl="node1" presStyleIdx="1" presStyleCnt="2"/>
      <dgm:spPr/>
    </dgm:pt>
    <dgm:pt modelId="{BA8E3B54-C3FF-4857-8CA3-CFF7E224B7FB}" type="pres">
      <dgm:prSet presAssocID="{8E8BD875-7E12-41D3-AD3F-7A81BDE745D0}" presName="Parent2" presStyleLbl="revTx" presStyleIdx="1" presStyleCnt="2">
        <dgm:presLayoutVars>
          <dgm:chMax val="1"/>
          <dgm:chPref val="1"/>
          <dgm:bulletEnabled val="1"/>
        </dgm:presLayoutVars>
      </dgm:prSet>
      <dgm:spPr/>
      <dgm:t>
        <a:bodyPr/>
        <a:lstStyle/>
        <a:p>
          <a:endParaRPr lang="zh-CN" altLang="en-US"/>
        </a:p>
      </dgm:t>
    </dgm:pt>
  </dgm:ptLst>
  <dgm:cxnLst>
    <dgm:cxn modelId="{74B65B6F-933B-4DB8-9807-FFD6AD0B47E4}" srcId="{8B7EF3E5-105A-4A7E-84DB-55D2458A91A7}" destId="{3C1E7C90-7125-4315-A272-1EF15CA0FC40}" srcOrd="0" destOrd="0" parTransId="{62C377FC-312A-42FA-AB91-AEEEC19B04BB}" sibTransId="{629137DC-D93D-4C21-B2D5-DFEFEA0AB8A4}"/>
    <dgm:cxn modelId="{D21D2328-BD97-499B-B964-765B9042F7A1}" type="presOf" srcId="{8B7EF3E5-105A-4A7E-84DB-55D2458A91A7}" destId="{65A460DB-E643-4470-91FB-BF8D8C19F920}" srcOrd="0" destOrd="0" presId="urn:microsoft.com/office/officeart/2009/layout/CircleArrowProcess"/>
    <dgm:cxn modelId="{9D06C1F0-7C3C-4FEE-86B4-3BEDA3A103D8}" type="presOf" srcId="{8E8BD875-7E12-41D3-AD3F-7A81BDE745D0}" destId="{BA8E3B54-C3FF-4857-8CA3-CFF7E224B7FB}" srcOrd="0" destOrd="0" presId="urn:microsoft.com/office/officeart/2009/layout/CircleArrowProcess"/>
    <dgm:cxn modelId="{AB8C8D08-69CE-46FA-9AA4-7D2193CAFCA2}" type="presOf" srcId="{3C1E7C90-7125-4315-A272-1EF15CA0FC40}" destId="{0D6058C4-DE42-4E2F-93AB-8A7A6D144C5D}" srcOrd="0" destOrd="0" presId="urn:microsoft.com/office/officeart/2009/layout/CircleArrowProcess"/>
    <dgm:cxn modelId="{3AB4E24F-7561-4D58-BE62-54A791122728}" srcId="{8B7EF3E5-105A-4A7E-84DB-55D2458A91A7}" destId="{8E8BD875-7E12-41D3-AD3F-7A81BDE745D0}" srcOrd="1" destOrd="0" parTransId="{6E4D0E9C-1716-40D5-B401-F0F6DA184480}" sibTransId="{96656F04-C463-4285-B9A6-7D6733B05993}"/>
    <dgm:cxn modelId="{12C2D5DC-4F9A-4AA0-8588-B89C3915A7E6}" type="presParOf" srcId="{65A460DB-E643-4470-91FB-BF8D8C19F920}" destId="{D7F8633F-B4CB-42BF-9B80-B32E2CE4061D}" srcOrd="0" destOrd="0" presId="urn:microsoft.com/office/officeart/2009/layout/CircleArrowProcess"/>
    <dgm:cxn modelId="{83BCD709-ED4E-4A38-B506-02871448D509}" type="presParOf" srcId="{D7F8633F-B4CB-42BF-9B80-B32E2CE4061D}" destId="{B07D2C44-C991-4FBE-8F32-D6F6A2F3BBE3}" srcOrd="0" destOrd="0" presId="urn:microsoft.com/office/officeart/2009/layout/CircleArrowProcess"/>
    <dgm:cxn modelId="{401BE415-C559-47E3-AC40-E0C81CEDD521}" type="presParOf" srcId="{65A460DB-E643-4470-91FB-BF8D8C19F920}" destId="{0D6058C4-DE42-4E2F-93AB-8A7A6D144C5D}" srcOrd="1" destOrd="0" presId="urn:microsoft.com/office/officeart/2009/layout/CircleArrowProcess"/>
    <dgm:cxn modelId="{72FFDFA5-E880-4DFE-9784-5DBD30FABAFE}" type="presParOf" srcId="{65A460DB-E643-4470-91FB-BF8D8C19F920}" destId="{06C8044F-A4E0-4CF2-BCDB-ADE552B0743D}" srcOrd="2" destOrd="0" presId="urn:microsoft.com/office/officeart/2009/layout/CircleArrowProcess"/>
    <dgm:cxn modelId="{F94CB6AD-A6AD-4EE2-BE38-BC08E8ECF0EE}" type="presParOf" srcId="{06C8044F-A4E0-4CF2-BCDB-ADE552B0743D}" destId="{12E12F0E-29D4-4D65-B356-71C70CFA9595}" srcOrd="0" destOrd="0" presId="urn:microsoft.com/office/officeart/2009/layout/CircleArrowProcess"/>
    <dgm:cxn modelId="{451146F5-D4BC-4A10-98B5-2508E30439F5}" type="presParOf" srcId="{65A460DB-E643-4470-91FB-BF8D8C19F920}" destId="{BA8E3B54-C3FF-4857-8CA3-CFF7E224B7FB}" srcOrd="3"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CAAA50-5E83-4C6F-BB76-5335396D02C5}" type="doc">
      <dgm:prSet loTypeId="urn:microsoft.com/office/officeart/2009/3/layout/StepUpProcess" loCatId="process" qsTypeId="urn:microsoft.com/office/officeart/2005/8/quickstyle/simple4" qsCatId="simple" csTypeId="urn:microsoft.com/office/officeart/2005/8/colors/accent2_2" csCatId="accent2" phldr="1"/>
      <dgm:spPr/>
      <dgm:t>
        <a:bodyPr/>
        <a:lstStyle/>
        <a:p>
          <a:endParaRPr lang="zh-CN" altLang="en-US"/>
        </a:p>
      </dgm:t>
    </dgm:pt>
    <dgm:pt modelId="{41116588-420E-4CAE-A3C3-E7A263641EF8}">
      <dgm:prSet phldrT="[文本]" custT="1"/>
      <dgm:spPr/>
      <dgm:t>
        <a:bodyPr/>
        <a:lstStyle/>
        <a:p>
          <a:pPr rtl="0"/>
          <a:r>
            <a:rPr kumimoji="0" lang="zh-CN" altLang="en-US" sz="1000" b="0" i="0" u="none" strike="noStrike" cap="none" normalizeH="0" baseline="0" dirty="0">
              <a:ln/>
              <a:effectLst/>
              <a:latin typeface="微软雅黑" pitchFamily="34" charset="-122"/>
              <a:ea typeface="微软雅黑" pitchFamily="34" charset="-122"/>
              <a:cs typeface="宋体" pitchFamily="2" charset="-122"/>
            </a:rPr>
            <a:t>教师客户端</a:t>
          </a:r>
          <a:endParaRPr lang="zh-CN" altLang="en-US" sz="1000" dirty="0"/>
        </a:p>
      </dgm:t>
    </dgm:pt>
    <dgm:pt modelId="{92DDDF78-4FE4-4E9B-BDE7-E743530E0506}" type="parTrans" cxnId="{583F91CF-8053-42F3-B268-E5F989CD7E06}">
      <dgm:prSet/>
      <dgm:spPr/>
      <dgm:t>
        <a:bodyPr/>
        <a:lstStyle/>
        <a:p>
          <a:endParaRPr lang="zh-CN" altLang="en-US" sz="1000"/>
        </a:p>
      </dgm:t>
    </dgm:pt>
    <dgm:pt modelId="{FE7B4587-5BAA-43EA-9E2B-C45627B31394}" type="sibTrans" cxnId="{583F91CF-8053-42F3-B268-E5F989CD7E06}">
      <dgm:prSet/>
      <dgm:spPr/>
      <dgm:t>
        <a:bodyPr/>
        <a:lstStyle/>
        <a:p>
          <a:endParaRPr lang="zh-CN" altLang="en-US" sz="1000"/>
        </a:p>
      </dgm:t>
    </dgm:pt>
    <dgm:pt modelId="{2A007215-411F-496D-B339-51D54134ED23}">
      <dgm:prSet custT="1"/>
      <dgm:spPr/>
      <dgm:t>
        <a:bodyPr/>
        <a:lstStyle/>
        <a:p>
          <a:pPr rtl="0"/>
          <a:r>
            <a:rPr kumimoji="0" lang="zh-CN" altLang="en-US" sz="1000" b="0" i="0" u="none" strike="noStrike" cap="none" normalizeH="0" baseline="0" dirty="0">
              <a:ln/>
              <a:effectLst/>
              <a:latin typeface="微软雅黑" pitchFamily="34" charset="-122"/>
              <a:ea typeface="微软雅黑" pitchFamily="34" charset="-122"/>
              <a:cs typeface="宋体" pitchFamily="2" charset="-122"/>
            </a:rPr>
            <a:t>学生终端</a:t>
          </a:r>
          <a:endParaRPr kumimoji="0" lang="zh-CN" sz="1000" b="0" i="0" u="none" strike="noStrike" cap="none" normalizeH="0" baseline="0" dirty="0">
            <a:ln/>
            <a:effectLst/>
            <a:latin typeface="微软雅黑" pitchFamily="34" charset="-122"/>
            <a:ea typeface="微软雅黑" pitchFamily="34" charset="-122"/>
            <a:cs typeface="宋体" pitchFamily="2" charset="-122"/>
          </a:endParaRPr>
        </a:p>
      </dgm:t>
    </dgm:pt>
    <dgm:pt modelId="{12E509F0-4E42-4B92-BC4D-000DAE2A5535}" type="parTrans" cxnId="{A205BEBD-8730-4EEF-BAB0-51FBB80A8F5C}">
      <dgm:prSet/>
      <dgm:spPr/>
      <dgm:t>
        <a:bodyPr/>
        <a:lstStyle/>
        <a:p>
          <a:endParaRPr lang="zh-CN" altLang="en-US" sz="1000"/>
        </a:p>
      </dgm:t>
    </dgm:pt>
    <dgm:pt modelId="{8516FC8A-6728-44B1-82B4-DF04A7E1290B}" type="sibTrans" cxnId="{A205BEBD-8730-4EEF-BAB0-51FBB80A8F5C}">
      <dgm:prSet/>
      <dgm:spPr/>
      <dgm:t>
        <a:bodyPr/>
        <a:lstStyle/>
        <a:p>
          <a:endParaRPr lang="zh-CN" altLang="en-US" sz="1000"/>
        </a:p>
      </dgm:t>
    </dgm:pt>
    <dgm:pt modelId="{7371409B-1F5C-46EC-8142-7E2E7FEA6B11}" type="pres">
      <dgm:prSet presAssocID="{7CCAAA50-5E83-4C6F-BB76-5335396D02C5}" presName="rootnode" presStyleCnt="0">
        <dgm:presLayoutVars>
          <dgm:chMax/>
          <dgm:chPref/>
          <dgm:dir/>
          <dgm:animLvl val="lvl"/>
        </dgm:presLayoutVars>
      </dgm:prSet>
      <dgm:spPr/>
      <dgm:t>
        <a:bodyPr/>
        <a:lstStyle/>
        <a:p>
          <a:endParaRPr lang="zh-CN" altLang="en-US"/>
        </a:p>
      </dgm:t>
    </dgm:pt>
    <dgm:pt modelId="{68E0DEC2-AA58-4719-B3E5-3FF03BFC2E03}" type="pres">
      <dgm:prSet presAssocID="{41116588-420E-4CAE-A3C3-E7A263641EF8}" presName="composite" presStyleCnt="0"/>
      <dgm:spPr/>
    </dgm:pt>
    <dgm:pt modelId="{54FE449B-5274-473A-B0D9-6CCB07A3DC39}" type="pres">
      <dgm:prSet presAssocID="{41116588-420E-4CAE-A3C3-E7A263641EF8}" presName="LShape" presStyleLbl="alignNode1" presStyleIdx="0" presStyleCnt="3"/>
      <dgm:spPr/>
    </dgm:pt>
    <dgm:pt modelId="{74AC954A-939A-4FA1-9042-B4D5CAAF530F}" type="pres">
      <dgm:prSet presAssocID="{41116588-420E-4CAE-A3C3-E7A263641EF8}" presName="ParentText" presStyleLbl="revTx" presStyleIdx="0" presStyleCnt="2">
        <dgm:presLayoutVars>
          <dgm:chMax val="0"/>
          <dgm:chPref val="0"/>
          <dgm:bulletEnabled val="1"/>
        </dgm:presLayoutVars>
      </dgm:prSet>
      <dgm:spPr/>
      <dgm:t>
        <a:bodyPr/>
        <a:lstStyle/>
        <a:p>
          <a:endParaRPr lang="zh-CN" altLang="en-US"/>
        </a:p>
      </dgm:t>
    </dgm:pt>
    <dgm:pt modelId="{A4A54E4A-A2C0-4DB9-B7FA-D15E0F413D11}" type="pres">
      <dgm:prSet presAssocID="{41116588-420E-4CAE-A3C3-E7A263641EF8}" presName="Triangle" presStyleLbl="alignNode1" presStyleIdx="1" presStyleCnt="3"/>
      <dgm:spPr/>
    </dgm:pt>
    <dgm:pt modelId="{08638371-143C-4F7E-882A-8238FE4C2AAA}" type="pres">
      <dgm:prSet presAssocID="{FE7B4587-5BAA-43EA-9E2B-C45627B31394}" presName="sibTrans" presStyleCnt="0"/>
      <dgm:spPr/>
    </dgm:pt>
    <dgm:pt modelId="{BE998853-8365-4EC4-8036-8E666E0C5FD5}" type="pres">
      <dgm:prSet presAssocID="{FE7B4587-5BAA-43EA-9E2B-C45627B31394}" presName="space" presStyleCnt="0"/>
      <dgm:spPr/>
    </dgm:pt>
    <dgm:pt modelId="{AA9CB27A-5E1B-44D5-8E84-32279D3233F7}" type="pres">
      <dgm:prSet presAssocID="{2A007215-411F-496D-B339-51D54134ED23}" presName="composite" presStyleCnt="0"/>
      <dgm:spPr/>
    </dgm:pt>
    <dgm:pt modelId="{A4E1BE83-4818-47A1-8999-6D1103DE7C63}" type="pres">
      <dgm:prSet presAssocID="{2A007215-411F-496D-B339-51D54134ED23}" presName="LShape" presStyleLbl="alignNode1" presStyleIdx="2" presStyleCnt="3"/>
      <dgm:spPr/>
    </dgm:pt>
    <dgm:pt modelId="{A13C04EA-BCFF-4704-871A-17A28C7DEA84}" type="pres">
      <dgm:prSet presAssocID="{2A007215-411F-496D-B339-51D54134ED23}" presName="ParentText" presStyleLbl="revTx" presStyleIdx="1" presStyleCnt="2">
        <dgm:presLayoutVars>
          <dgm:chMax val="0"/>
          <dgm:chPref val="0"/>
          <dgm:bulletEnabled val="1"/>
        </dgm:presLayoutVars>
      </dgm:prSet>
      <dgm:spPr/>
      <dgm:t>
        <a:bodyPr/>
        <a:lstStyle/>
        <a:p>
          <a:endParaRPr lang="zh-CN" altLang="en-US"/>
        </a:p>
      </dgm:t>
    </dgm:pt>
  </dgm:ptLst>
  <dgm:cxnLst>
    <dgm:cxn modelId="{583F91CF-8053-42F3-B268-E5F989CD7E06}" srcId="{7CCAAA50-5E83-4C6F-BB76-5335396D02C5}" destId="{41116588-420E-4CAE-A3C3-E7A263641EF8}" srcOrd="0" destOrd="0" parTransId="{92DDDF78-4FE4-4E9B-BDE7-E743530E0506}" sibTransId="{FE7B4587-5BAA-43EA-9E2B-C45627B31394}"/>
    <dgm:cxn modelId="{4B713A21-7C6F-41AB-9400-B3116B76B6CA}" type="presOf" srcId="{2A007215-411F-496D-B339-51D54134ED23}" destId="{A13C04EA-BCFF-4704-871A-17A28C7DEA84}" srcOrd="0" destOrd="0" presId="urn:microsoft.com/office/officeart/2009/3/layout/StepUpProcess"/>
    <dgm:cxn modelId="{F8A85116-3317-48FE-BAAD-ED2D749BCFB2}" type="presOf" srcId="{41116588-420E-4CAE-A3C3-E7A263641EF8}" destId="{74AC954A-939A-4FA1-9042-B4D5CAAF530F}" srcOrd="0" destOrd="0" presId="urn:microsoft.com/office/officeart/2009/3/layout/StepUpProcess"/>
    <dgm:cxn modelId="{A205BEBD-8730-4EEF-BAB0-51FBB80A8F5C}" srcId="{7CCAAA50-5E83-4C6F-BB76-5335396D02C5}" destId="{2A007215-411F-496D-B339-51D54134ED23}" srcOrd="1" destOrd="0" parTransId="{12E509F0-4E42-4B92-BC4D-000DAE2A5535}" sibTransId="{8516FC8A-6728-44B1-82B4-DF04A7E1290B}"/>
    <dgm:cxn modelId="{26F01A7D-BC31-45B0-99BB-FFA90361658E}" type="presOf" srcId="{7CCAAA50-5E83-4C6F-BB76-5335396D02C5}" destId="{7371409B-1F5C-46EC-8142-7E2E7FEA6B11}" srcOrd="0" destOrd="0" presId="urn:microsoft.com/office/officeart/2009/3/layout/StepUpProcess"/>
    <dgm:cxn modelId="{B92EFE94-5E75-4C36-87A1-43A85DE4B2FA}" type="presParOf" srcId="{7371409B-1F5C-46EC-8142-7E2E7FEA6B11}" destId="{68E0DEC2-AA58-4719-B3E5-3FF03BFC2E03}" srcOrd="0" destOrd="0" presId="urn:microsoft.com/office/officeart/2009/3/layout/StepUpProcess"/>
    <dgm:cxn modelId="{7E248F17-B7F6-4447-A5F7-3F94CC8EC176}" type="presParOf" srcId="{68E0DEC2-AA58-4719-B3E5-3FF03BFC2E03}" destId="{54FE449B-5274-473A-B0D9-6CCB07A3DC39}" srcOrd="0" destOrd="0" presId="urn:microsoft.com/office/officeart/2009/3/layout/StepUpProcess"/>
    <dgm:cxn modelId="{0CF25424-6883-4538-8CC1-57231951DC6E}" type="presParOf" srcId="{68E0DEC2-AA58-4719-B3E5-3FF03BFC2E03}" destId="{74AC954A-939A-4FA1-9042-B4D5CAAF530F}" srcOrd="1" destOrd="0" presId="urn:microsoft.com/office/officeart/2009/3/layout/StepUpProcess"/>
    <dgm:cxn modelId="{6EE8D7A7-0182-4BE5-9C51-4B1780AC0705}" type="presParOf" srcId="{68E0DEC2-AA58-4719-B3E5-3FF03BFC2E03}" destId="{A4A54E4A-A2C0-4DB9-B7FA-D15E0F413D11}" srcOrd="2" destOrd="0" presId="urn:microsoft.com/office/officeart/2009/3/layout/StepUpProcess"/>
    <dgm:cxn modelId="{B48DDF76-9B7D-45DA-96E6-79549EDA60E7}" type="presParOf" srcId="{7371409B-1F5C-46EC-8142-7E2E7FEA6B11}" destId="{08638371-143C-4F7E-882A-8238FE4C2AAA}" srcOrd="1" destOrd="0" presId="urn:microsoft.com/office/officeart/2009/3/layout/StepUpProcess"/>
    <dgm:cxn modelId="{E6A1491A-F8BF-45E6-870F-708C94C2924A}" type="presParOf" srcId="{08638371-143C-4F7E-882A-8238FE4C2AAA}" destId="{BE998853-8365-4EC4-8036-8E666E0C5FD5}" srcOrd="0" destOrd="0" presId="urn:microsoft.com/office/officeart/2009/3/layout/StepUpProcess"/>
    <dgm:cxn modelId="{FBCFC02B-F74E-4A5C-9F1F-B1661CFF511A}" type="presParOf" srcId="{7371409B-1F5C-46EC-8142-7E2E7FEA6B11}" destId="{AA9CB27A-5E1B-44D5-8E84-32279D3233F7}" srcOrd="2" destOrd="0" presId="urn:microsoft.com/office/officeart/2009/3/layout/StepUpProcess"/>
    <dgm:cxn modelId="{6FC3182E-7462-41FB-8E3A-083FD717206F}" type="presParOf" srcId="{AA9CB27A-5E1B-44D5-8E84-32279D3233F7}" destId="{A4E1BE83-4818-47A1-8999-6D1103DE7C63}" srcOrd="0" destOrd="0" presId="urn:microsoft.com/office/officeart/2009/3/layout/StepUpProcess"/>
    <dgm:cxn modelId="{3F24E9C2-E781-4B6F-8451-400EF233B097}" type="presParOf" srcId="{AA9CB27A-5E1B-44D5-8E84-32279D3233F7}" destId="{A13C04EA-BCFF-4704-871A-17A28C7DEA84}" srcOrd="1" destOrd="0" presId="urn:microsoft.com/office/officeart/2009/3/layout/StepUp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0D0D0E9-8DFE-4810-A3BF-AE11CA33CB43}" type="doc">
      <dgm:prSet loTypeId="urn:microsoft.com/office/officeart/2008/layout/IncreasingCircleProcess" loCatId="list" qsTypeId="urn:microsoft.com/office/officeart/2005/8/quickstyle/simple4" qsCatId="simple" csTypeId="urn:microsoft.com/office/officeart/2005/8/colors/accent3_2" csCatId="accent3" phldr="1"/>
      <dgm:spPr/>
      <dgm:t>
        <a:bodyPr/>
        <a:lstStyle/>
        <a:p>
          <a:endParaRPr lang="zh-CN" altLang="en-US"/>
        </a:p>
      </dgm:t>
    </dgm:pt>
    <dgm:pt modelId="{68BD16C3-FA79-4A0A-8B47-F573082C7A84}">
      <dgm:prSet phldrT="[文本]" custT="1"/>
      <dgm:spPr/>
      <dgm:t>
        <a:bodyPr/>
        <a:lstStyle/>
        <a:p>
          <a:r>
            <a:rPr lang="en-US" altLang="zh-CN" sz="1000" dirty="0">
              <a:latin typeface="微软雅黑" pitchFamily="34" charset="-122"/>
              <a:ea typeface="微软雅黑" pitchFamily="34" charset="-122"/>
            </a:rPr>
            <a:t>pad</a:t>
          </a:r>
          <a:endParaRPr lang="zh-CN" altLang="en-US" sz="1000" dirty="0">
            <a:latin typeface="微软雅黑" pitchFamily="34" charset="-122"/>
            <a:ea typeface="微软雅黑" pitchFamily="34" charset="-122"/>
          </a:endParaRPr>
        </a:p>
      </dgm:t>
    </dgm:pt>
    <dgm:pt modelId="{B98D5BCE-E658-4102-AE9D-E16879C39CAB}" type="parTrans" cxnId="{27B47EE2-8B17-4596-8818-67499AE5467F}">
      <dgm:prSet/>
      <dgm:spPr/>
      <dgm:t>
        <a:bodyPr/>
        <a:lstStyle/>
        <a:p>
          <a:endParaRPr lang="zh-CN" altLang="en-US" sz="1000">
            <a:latin typeface="微软雅黑" pitchFamily="34" charset="-122"/>
            <a:ea typeface="微软雅黑" pitchFamily="34" charset="-122"/>
          </a:endParaRPr>
        </a:p>
      </dgm:t>
    </dgm:pt>
    <dgm:pt modelId="{2073319F-4D64-4CD5-ACFC-9E32002246B1}" type="sibTrans" cxnId="{27B47EE2-8B17-4596-8818-67499AE5467F}">
      <dgm:prSet/>
      <dgm:spPr/>
      <dgm:t>
        <a:bodyPr/>
        <a:lstStyle/>
        <a:p>
          <a:endParaRPr lang="zh-CN" altLang="en-US" sz="1000">
            <a:latin typeface="微软雅黑" pitchFamily="34" charset="-122"/>
            <a:ea typeface="微软雅黑" pitchFamily="34" charset="-122"/>
          </a:endParaRPr>
        </a:p>
      </dgm:t>
    </dgm:pt>
    <dgm:pt modelId="{F31CA352-EEE7-4E82-995F-D40F748D67C5}">
      <dgm:prSet phldrT="[文本]" custT="1"/>
      <dgm:spPr/>
      <dgm:t>
        <a:bodyPr/>
        <a:lstStyle/>
        <a:p>
          <a:r>
            <a:rPr lang="zh-CN" altLang="en-US" sz="1000" dirty="0">
              <a:latin typeface="微软雅黑" pitchFamily="34" charset="-122"/>
              <a:ea typeface="微软雅黑" pitchFamily="34" charset="-122"/>
            </a:rPr>
            <a:t>手机</a:t>
          </a:r>
        </a:p>
      </dgm:t>
    </dgm:pt>
    <dgm:pt modelId="{D8B83B30-B68B-4793-ADB2-326623586931}" type="parTrans" cxnId="{326585EB-533A-4FC0-A399-47E23BF6DA2C}">
      <dgm:prSet/>
      <dgm:spPr/>
      <dgm:t>
        <a:bodyPr/>
        <a:lstStyle/>
        <a:p>
          <a:endParaRPr lang="zh-CN" altLang="en-US" sz="1000">
            <a:latin typeface="微软雅黑" pitchFamily="34" charset="-122"/>
            <a:ea typeface="微软雅黑" pitchFamily="34" charset="-122"/>
          </a:endParaRPr>
        </a:p>
      </dgm:t>
    </dgm:pt>
    <dgm:pt modelId="{332458F0-7652-406C-BC03-2D51B055FF4F}" type="sibTrans" cxnId="{326585EB-533A-4FC0-A399-47E23BF6DA2C}">
      <dgm:prSet/>
      <dgm:spPr/>
      <dgm:t>
        <a:bodyPr/>
        <a:lstStyle/>
        <a:p>
          <a:endParaRPr lang="zh-CN" altLang="en-US" sz="1000">
            <a:latin typeface="微软雅黑" pitchFamily="34" charset="-122"/>
            <a:ea typeface="微软雅黑" pitchFamily="34" charset="-122"/>
          </a:endParaRPr>
        </a:p>
      </dgm:t>
    </dgm:pt>
    <dgm:pt modelId="{3C176069-61C6-4B7B-82A1-7C09774A3650}" type="pres">
      <dgm:prSet presAssocID="{B0D0D0E9-8DFE-4810-A3BF-AE11CA33CB43}" presName="Name0" presStyleCnt="0">
        <dgm:presLayoutVars>
          <dgm:chMax val="7"/>
          <dgm:chPref val="7"/>
          <dgm:dir/>
          <dgm:animOne val="branch"/>
          <dgm:animLvl val="lvl"/>
        </dgm:presLayoutVars>
      </dgm:prSet>
      <dgm:spPr/>
      <dgm:t>
        <a:bodyPr/>
        <a:lstStyle/>
        <a:p>
          <a:endParaRPr lang="zh-CN" altLang="en-US"/>
        </a:p>
      </dgm:t>
    </dgm:pt>
    <dgm:pt modelId="{AA4668F8-8747-4738-ABCF-4FC36FC69B9A}" type="pres">
      <dgm:prSet presAssocID="{68BD16C3-FA79-4A0A-8B47-F573082C7A84}" presName="composite" presStyleCnt="0"/>
      <dgm:spPr/>
    </dgm:pt>
    <dgm:pt modelId="{BDC2A97D-FCB2-44E9-8147-9FA94219897B}" type="pres">
      <dgm:prSet presAssocID="{68BD16C3-FA79-4A0A-8B47-F573082C7A84}" presName="BackAccent" presStyleLbl="bgShp" presStyleIdx="0" presStyleCnt="2"/>
      <dgm:spPr/>
    </dgm:pt>
    <dgm:pt modelId="{20586E52-E729-4AEE-930B-4280A6E2BE62}" type="pres">
      <dgm:prSet presAssocID="{68BD16C3-FA79-4A0A-8B47-F573082C7A84}" presName="Accent" presStyleLbl="alignNode1" presStyleIdx="0" presStyleCnt="2"/>
      <dgm:spPr/>
    </dgm:pt>
    <dgm:pt modelId="{873F3068-5065-4E0F-A2A9-BE241D6052DE}" type="pres">
      <dgm:prSet presAssocID="{68BD16C3-FA79-4A0A-8B47-F573082C7A84}" presName="Child" presStyleLbl="revTx" presStyleIdx="0" presStyleCnt="2">
        <dgm:presLayoutVars>
          <dgm:chMax val="0"/>
          <dgm:chPref val="0"/>
          <dgm:bulletEnabled val="1"/>
        </dgm:presLayoutVars>
      </dgm:prSet>
      <dgm:spPr/>
    </dgm:pt>
    <dgm:pt modelId="{4B8486DF-0135-46BE-9A88-195DACFE7FA6}" type="pres">
      <dgm:prSet presAssocID="{68BD16C3-FA79-4A0A-8B47-F573082C7A84}" presName="Parent" presStyleLbl="revTx" presStyleIdx="0" presStyleCnt="2">
        <dgm:presLayoutVars>
          <dgm:chMax val="1"/>
          <dgm:chPref val="1"/>
          <dgm:bulletEnabled val="1"/>
        </dgm:presLayoutVars>
      </dgm:prSet>
      <dgm:spPr/>
      <dgm:t>
        <a:bodyPr/>
        <a:lstStyle/>
        <a:p>
          <a:endParaRPr lang="zh-CN" altLang="en-US"/>
        </a:p>
      </dgm:t>
    </dgm:pt>
    <dgm:pt modelId="{4538D40C-9919-4AF4-B756-F3FEAABDF720}" type="pres">
      <dgm:prSet presAssocID="{2073319F-4D64-4CD5-ACFC-9E32002246B1}" presName="sibTrans" presStyleCnt="0"/>
      <dgm:spPr/>
    </dgm:pt>
    <dgm:pt modelId="{0C8E0908-E30D-4F05-829A-B5C05C36279B}" type="pres">
      <dgm:prSet presAssocID="{F31CA352-EEE7-4E82-995F-D40F748D67C5}" presName="composite" presStyleCnt="0"/>
      <dgm:spPr/>
    </dgm:pt>
    <dgm:pt modelId="{4603CDEB-FA40-4B82-BC00-C50F2E8B5EE4}" type="pres">
      <dgm:prSet presAssocID="{F31CA352-EEE7-4E82-995F-D40F748D67C5}" presName="BackAccent" presStyleLbl="bgShp" presStyleIdx="1" presStyleCnt="2" custLinFactX="-62016" custLinFactNeighborX="-100000"/>
      <dgm:spPr/>
    </dgm:pt>
    <dgm:pt modelId="{07873B10-4465-47CB-BA53-3D7ACFFDD858}" type="pres">
      <dgm:prSet presAssocID="{F31CA352-EEE7-4E82-995F-D40F748D67C5}" presName="Accent" presStyleLbl="alignNode1" presStyleIdx="1" presStyleCnt="2" custLinFactX="-100000" custLinFactNeighborX="-102520"/>
      <dgm:spPr/>
      <dgm:t>
        <a:bodyPr/>
        <a:lstStyle/>
        <a:p>
          <a:endParaRPr lang="zh-CN" altLang="en-US"/>
        </a:p>
      </dgm:t>
    </dgm:pt>
    <dgm:pt modelId="{6D5020C6-C362-4A9C-90F6-B38EB93E15A3}" type="pres">
      <dgm:prSet presAssocID="{F31CA352-EEE7-4E82-995F-D40F748D67C5}" presName="Child" presStyleLbl="revTx" presStyleIdx="0" presStyleCnt="2">
        <dgm:presLayoutVars>
          <dgm:chMax val="0"/>
          <dgm:chPref val="0"/>
          <dgm:bulletEnabled val="1"/>
        </dgm:presLayoutVars>
      </dgm:prSet>
      <dgm:spPr/>
    </dgm:pt>
    <dgm:pt modelId="{C8A4223D-D224-4627-B9A9-65A49D889F4C}" type="pres">
      <dgm:prSet presAssocID="{F31CA352-EEE7-4E82-995F-D40F748D67C5}" presName="Parent" presStyleLbl="revTx" presStyleIdx="1" presStyleCnt="2" custLinFactNeighborX="-54778">
        <dgm:presLayoutVars>
          <dgm:chMax val="1"/>
          <dgm:chPref val="1"/>
          <dgm:bulletEnabled val="1"/>
        </dgm:presLayoutVars>
      </dgm:prSet>
      <dgm:spPr/>
      <dgm:t>
        <a:bodyPr/>
        <a:lstStyle/>
        <a:p>
          <a:endParaRPr lang="zh-CN" altLang="en-US"/>
        </a:p>
      </dgm:t>
    </dgm:pt>
  </dgm:ptLst>
  <dgm:cxnLst>
    <dgm:cxn modelId="{7939C290-6036-42C1-8718-96FB72AA0BDB}" type="presOf" srcId="{68BD16C3-FA79-4A0A-8B47-F573082C7A84}" destId="{4B8486DF-0135-46BE-9A88-195DACFE7FA6}" srcOrd="0" destOrd="0" presId="urn:microsoft.com/office/officeart/2008/layout/IncreasingCircleProcess"/>
    <dgm:cxn modelId="{27B47EE2-8B17-4596-8818-67499AE5467F}" srcId="{B0D0D0E9-8DFE-4810-A3BF-AE11CA33CB43}" destId="{68BD16C3-FA79-4A0A-8B47-F573082C7A84}" srcOrd="0" destOrd="0" parTransId="{B98D5BCE-E658-4102-AE9D-E16879C39CAB}" sibTransId="{2073319F-4D64-4CD5-ACFC-9E32002246B1}"/>
    <dgm:cxn modelId="{0B5E2A95-3E59-4CCE-9D2A-338DFE5E7122}" type="presOf" srcId="{B0D0D0E9-8DFE-4810-A3BF-AE11CA33CB43}" destId="{3C176069-61C6-4B7B-82A1-7C09774A3650}" srcOrd="0" destOrd="0" presId="urn:microsoft.com/office/officeart/2008/layout/IncreasingCircleProcess"/>
    <dgm:cxn modelId="{326585EB-533A-4FC0-A399-47E23BF6DA2C}" srcId="{B0D0D0E9-8DFE-4810-A3BF-AE11CA33CB43}" destId="{F31CA352-EEE7-4E82-995F-D40F748D67C5}" srcOrd="1" destOrd="0" parTransId="{D8B83B30-B68B-4793-ADB2-326623586931}" sibTransId="{332458F0-7652-406C-BC03-2D51B055FF4F}"/>
    <dgm:cxn modelId="{89AF8717-97B0-47C6-B7CC-234F65E6BA79}" type="presOf" srcId="{F31CA352-EEE7-4E82-995F-D40F748D67C5}" destId="{C8A4223D-D224-4627-B9A9-65A49D889F4C}" srcOrd="0" destOrd="0" presId="urn:microsoft.com/office/officeart/2008/layout/IncreasingCircleProcess"/>
    <dgm:cxn modelId="{A45A9898-1D7E-433D-BE6C-DCFC710A9B61}" type="presParOf" srcId="{3C176069-61C6-4B7B-82A1-7C09774A3650}" destId="{AA4668F8-8747-4738-ABCF-4FC36FC69B9A}" srcOrd="0" destOrd="0" presId="urn:microsoft.com/office/officeart/2008/layout/IncreasingCircleProcess"/>
    <dgm:cxn modelId="{21AC0800-ADA0-43F4-85DC-EBD4B6E49FA8}" type="presParOf" srcId="{AA4668F8-8747-4738-ABCF-4FC36FC69B9A}" destId="{BDC2A97D-FCB2-44E9-8147-9FA94219897B}" srcOrd="0" destOrd="0" presId="urn:microsoft.com/office/officeart/2008/layout/IncreasingCircleProcess"/>
    <dgm:cxn modelId="{E8362A5B-96A7-49CC-9EFF-28E06FCFA1D7}" type="presParOf" srcId="{AA4668F8-8747-4738-ABCF-4FC36FC69B9A}" destId="{20586E52-E729-4AEE-930B-4280A6E2BE62}" srcOrd="1" destOrd="0" presId="urn:microsoft.com/office/officeart/2008/layout/IncreasingCircleProcess"/>
    <dgm:cxn modelId="{21499EAE-B541-4693-87BB-9AA8D77B04A3}" type="presParOf" srcId="{AA4668F8-8747-4738-ABCF-4FC36FC69B9A}" destId="{873F3068-5065-4E0F-A2A9-BE241D6052DE}" srcOrd="2" destOrd="0" presId="urn:microsoft.com/office/officeart/2008/layout/IncreasingCircleProcess"/>
    <dgm:cxn modelId="{44C2C41D-A2A5-4493-B5E0-4410069FE6EE}" type="presParOf" srcId="{AA4668F8-8747-4738-ABCF-4FC36FC69B9A}" destId="{4B8486DF-0135-46BE-9A88-195DACFE7FA6}" srcOrd="3" destOrd="0" presId="urn:microsoft.com/office/officeart/2008/layout/IncreasingCircleProcess"/>
    <dgm:cxn modelId="{B2130921-661A-4649-8391-0259B35C70CD}" type="presParOf" srcId="{3C176069-61C6-4B7B-82A1-7C09774A3650}" destId="{4538D40C-9919-4AF4-B756-F3FEAABDF720}" srcOrd="1" destOrd="0" presId="urn:microsoft.com/office/officeart/2008/layout/IncreasingCircleProcess"/>
    <dgm:cxn modelId="{E9C05927-E824-4D9D-962B-70E51988C25E}" type="presParOf" srcId="{3C176069-61C6-4B7B-82A1-7C09774A3650}" destId="{0C8E0908-E30D-4F05-829A-B5C05C36279B}" srcOrd="2" destOrd="0" presId="urn:microsoft.com/office/officeart/2008/layout/IncreasingCircleProcess"/>
    <dgm:cxn modelId="{D29682AB-FF99-418E-9790-EF17B9A1103B}" type="presParOf" srcId="{0C8E0908-E30D-4F05-829A-B5C05C36279B}" destId="{4603CDEB-FA40-4B82-BC00-C50F2E8B5EE4}" srcOrd="0" destOrd="0" presId="urn:microsoft.com/office/officeart/2008/layout/IncreasingCircleProcess"/>
    <dgm:cxn modelId="{2EC3B72F-572F-4D0D-A29E-A5065798E462}" type="presParOf" srcId="{0C8E0908-E30D-4F05-829A-B5C05C36279B}" destId="{07873B10-4465-47CB-BA53-3D7ACFFDD858}" srcOrd="1" destOrd="0" presId="urn:microsoft.com/office/officeart/2008/layout/IncreasingCircleProcess"/>
    <dgm:cxn modelId="{C46999DE-B88C-40A4-A653-2893F35F31AF}" type="presParOf" srcId="{0C8E0908-E30D-4F05-829A-B5C05C36279B}" destId="{6D5020C6-C362-4A9C-90F6-B38EB93E15A3}" srcOrd="2" destOrd="0" presId="urn:microsoft.com/office/officeart/2008/layout/IncreasingCircleProcess"/>
    <dgm:cxn modelId="{27666585-D447-4B54-9E9D-2C4718AE8761}" type="presParOf" srcId="{0C8E0908-E30D-4F05-829A-B5C05C36279B}" destId="{C8A4223D-D224-4627-B9A9-65A49D889F4C}" srcOrd="3" destOrd="0" presId="urn:microsoft.com/office/officeart/2008/layout/IncreasingCircleProces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0D0D0E9-8DFE-4810-A3BF-AE11CA33CB43}" type="doc">
      <dgm:prSet loTypeId="urn:microsoft.com/office/officeart/2008/layout/IncreasingCircleProcess" loCatId="list" qsTypeId="urn:microsoft.com/office/officeart/2005/8/quickstyle/simple4" qsCatId="simple" csTypeId="urn:microsoft.com/office/officeart/2005/8/colors/accent3_2" csCatId="accent3" phldr="1"/>
      <dgm:spPr/>
      <dgm:t>
        <a:bodyPr/>
        <a:lstStyle/>
        <a:p>
          <a:endParaRPr lang="zh-CN" altLang="en-US"/>
        </a:p>
      </dgm:t>
    </dgm:pt>
    <dgm:pt modelId="{68BD16C3-FA79-4A0A-8B47-F573082C7A84}">
      <dgm:prSet phldrT="[文本]" custT="1"/>
      <dgm:spPr/>
      <dgm:t>
        <a:bodyPr/>
        <a:lstStyle/>
        <a:p>
          <a:r>
            <a:rPr lang="en-US" altLang="zh-CN" sz="1100" dirty="0">
              <a:latin typeface="微软雅黑" pitchFamily="34" charset="-122"/>
              <a:ea typeface="微软雅黑" pitchFamily="34" charset="-122"/>
            </a:rPr>
            <a:t>pc</a:t>
          </a:r>
          <a:endParaRPr lang="zh-CN" altLang="en-US" sz="1100" dirty="0">
            <a:latin typeface="微软雅黑" pitchFamily="34" charset="-122"/>
            <a:ea typeface="微软雅黑" pitchFamily="34" charset="-122"/>
          </a:endParaRPr>
        </a:p>
      </dgm:t>
    </dgm:pt>
    <dgm:pt modelId="{B98D5BCE-E658-4102-AE9D-E16879C39CAB}" type="parTrans" cxnId="{27B47EE2-8B17-4596-8818-67499AE5467F}">
      <dgm:prSet/>
      <dgm:spPr/>
      <dgm:t>
        <a:bodyPr/>
        <a:lstStyle/>
        <a:p>
          <a:endParaRPr lang="zh-CN" altLang="en-US" sz="1000">
            <a:latin typeface="微软雅黑" pitchFamily="34" charset="-122"/>
            <a:ea typeface="微软雅黑" pitchFamily="34" charset="-122"/>
          </a:endParaRPr>
        </a:p>
      </dgm:t>
    </dgm:pt>
    <dgm:pt modelId="{2073319F-4D64-4CD5-ACFC-9E32002246B1}" type="sibTrans" cxnId="{27B47EE2-8B17-4596-8818-67499AE5467F}">
      <dgm:prSet/>
      <dgm:spPr/>
      <dgm:t>
        <a:bodyPr/>
        <a:lstStyle/>
        <a:p>
          <a:endParaRPr lang="zh-CN" altLang="en-US" sz="1000">
            <a:latin typeface="微软雅黑" pitchFamily="34" charset="-122"/>
            <a:ea typeface="微软雅黑" pitchFamily="34" charset="-122"/>
          </a:endParaRPr>
        </a:p>
      </dgm:t>
    </dgm:pt>
    <dgm:pt modelId="{CEB44632-5E3F-4C29-AE6B-C1E5D353F796}">
      <dgm:prSet custT="1"/>
      <dgm:spPr/>
      <dgm:t>
        <a:bodyPr/>
        <a:lstStyle/>
        <a:p>
          <a:r>
            <a:rPr lang="zh-CN" altLang="en-US" sz="1100" dirty="0">
              <a:latin typeface="微软雅黑" pitchFamily="34" charset="-122"/>
              <a:ea typeface="微软雅黑" pitchFamily="34" charset="-122"/>
            </a:rPr>
            <a:t>其他移动终端</a:t>
          </a:r>
        </a:p>
      </dgm:t>
    </dgm:pt>
    <dgm:pt modelId="{6183B205-9E28-4C73-AB9A-0CCD93D5ACB0}" type="parTrans" cxnId="{C011C05F-C2F0-4084-A4FD-90D656F1A9F5}">
      <dgm:prSet/>
      <dgm:spPr/>
      <dgm:t>
        <a:bodyPr/>
        <a:lstStyle/>
        <a:p>
          <a:endParaRPr lang="zh-CN" altLang="en-US"/>
        </a:p>
      </dgm:t>
    </dgm:pt>
    <dgm:pt modelId="{E69AD4A3-EB07-4EB5-985A-AC7DEBBE47DB}" type="sibTrans" cxnId="{C011C05F-C2F0-4084-A4FD-90D656F1A9F5}">
      <dgm:prSet/>
      <dgm:spPr/>
      <dgm:t>
        <a:bodyPr/>
        <a:lstStyle/>
        <a:p>
          <a:endParaRPr lang="zh-CN" altLang="en-US"/>
        </a:p>
      </dgm:t>
    </dgm:pt>
    <dgm:pt modelId="{3C176069-61C6-4B7B-82A1-7C09774A3650}" type="pres">
      <dgm:prSet presAssocID="{B0D0D0E9-8DFE-4810-A3BF-AE11CA33CB43}" presName="Name0" presStyleCnt="0">
        <dgm:presLayoutVars>
          <dgm:chMax val="7"/>
          <dgm:chPref val="7"/>
          <dgm:dir/>
          <dgm:animOne val="branch"/>
          <dgm:animLvl val="lvl"/>
        </dgm:presLayoutVars>
      </dgm:prSet>
      <dgm:spPr/>
      <dgm:t>
        <a:bodyPr/>
        <a:lstStyle/>
        <a:p>
          <a:endParaRPr lang="zh-CN" altLang="en-US"/>
        </a:p>
      </dgm:t>
    </dgm:pt>
    <dgm:pt modelId="{AA4668F8-8747-4738-ABCF-4FC36FC69B9A}" type="pres">
      <dgm:prSet presAssocID="{68BD16C3-FA79-4A0A-8B47-F573082C7A84}" presName="composite" presStyleCnt="0"/>
      <dgm:spPr/>
    </dgm:pt>
    <dgm:pt modelId="{BDC2A97D-FCB2-44E9-8147-9FA94219897B}" type="pres">
      <dgm:prSet presAssocID="{68BD16C3-FA79-4A0A-8B47-F573082C7A84}" presName="BackAccent" presStyleLbl="bgShp" presStyleIdx="0" presStyleCnt="2"/>
      <dgm:spPr/>
    </dgm:pt>
    <dgm:pt modelId="{20586E52-E729-4AEE-930B-4280A6E2BE62}" type="pres">
      <dgm:prSet presAssocID="{68BD16C3-FA79-4A0A-8B47-F573082C7A84}" presName="Accent" presStyleLbl="alignNode1" presStyleIdx="0" presStyleCnt="2"/>
      <dgm:spPr/>
    </dgm:pt>
    <dgm:pt modelId="{873F3068-5065-4E0F-A2A9-BE241D6052DE}" type="pres">
      <dgm:prSet presAssocID="{68BD16C3-FA79-4A0A-8B47-F573082C7A84}" presName="Child" presStyleLbl="revTx" presStyleIdx="0" presStyleCnt="2">
        <dgm:presLayoutVars>
          <dgm:chMax val="0"/>
          <dgm:chPref val="0"/>
          <dgm:bulletEnabled val="1"/>
        </dgm:presLayoutVars>
      </dgm:prSet>
      <dgm:spPr/>
    </dgm:pt>
    <dgm:pt modelId="{4B8486DF-0135-46BE-9A88-195DACFE7FA6}" type="pres">
      <dgm:prSet presAssocID="{68BD16C3-FA79-4A0A-8B47-F573082C7A84}" presName="Parent" presStyleLbl="revTx" presStyleIdx="0" presStyleCnt="2" custLinFactNeighborX="-2650">
        <dgm:presLayoutVars>
          <dgm:chMax val="1"/>
          <dgm:chPref val="1"/>
          <dgm:bulletEnabled val="1"/>
        </dgm:presLayoutVars>
      </dgm:prSet>
      <dgm:spPr/>
      <dgm:t>
        <a:bodyPr/>
        <a:lstStyle/>
        <a:p>
          <a:endParaRPr lang="zh-CN" altLang="en-US"/>
        </a:p>
      </dgm:t>
    </dgm:pt>
    <dgm:pt modelId="{4538D40C-9919-4AF4-B756-F3FEAABDF720}" type="pres">
      <dgm:prSet presAssocID="{2073319F-4D64-4CD5-ACFC-9E32002246B1}" presName="sibTrans" presStyleCnt="0"/>
      <dgm:spPr/>
    </dgm:pt>
    <dgm:pt modelId="{4CB82C7D-F058-4934-B186-43A1C196E36F}" type="pres">
      <dgm:prSet presAssocID="{CEB44632-5E3F-4C29-AE6B-C1E5D353F796}" presName="composite" presStyleCnt="0"/>
      <dgm:spPr/>
    </dgm:pt>
    <dgm:pt modelId="{35EEC2F4-0B5B-4D3A-9F08-59F1751D2257}" type="pres">
      <dgm:prSet presAssocID="{CEB44632-5E3F-4C29-AE6B-C1E5D353F796}" presName="BackAccent" presStyleLbl="bgShp" presStyleIdx="1" presStyleCnt="2" custLinFactX="-67328" custLinFactNeighborX="-100000"/>
      <dgm:spPr/>
    </dgm:pt>
    <dgm:pt modelId="{E5390055-1E1A-49EE-BDD5-0FC2D82C05A1}" type="pres">
      <dgm:prSet presAssocID="{CEB44632-5E3F-4C29-AE6B-C1E5D353F796}" presName="Accent" presStyleLbl="alignNode1" presStyleIdx="1" presStyleCnt="2" custLinFactX="-100000" custLinFactNeighborX="-109160"/>
      <dgm:spPr/>
      <dgm:t>
        <a:bodyPr/>
        <a:lstStyle/>
        <a:p>
          <a:endParaRPr lang="zh-CN" altLang="en-US"/>
        </a:p>
      </dgm:t>
    </dgm:pt>
    <dgm:pt modelId="{F323853B-F60E-4432-A9C2-59B1294BA00D}" type="pres">
      <dgm:prSet presAssocID="{CEB44632-5E3F-4C29-AE6B-C1E5D353F796}" presName="Child" presStyleLbl="revTx" presStyleIdx="0" presStyleCnt="2">
        <dgm:presLayoutVars>
          <dgm:chMax val="0"/>
          <dgm:chPref val="0"/>
          <dgm:bulletEnabled val="1"/>
        </dgm:presLayoutVars>
      </dgm:prSet>
      <dgm:spPr/>
    </dgm:pt>
    <dgm:pt modelId="{DE5E6E12-6961-4633-A660-015BBB926431}" type="pres">
      <dgm:prSet presAssocID="{CEB44632-5E3F-4C29-AE6B-C1E5D353F796}" presName="Parent" presStyleLbl="revTx" presStyleIdx="1" presStyleCnt="2" custLinFactNeighborX="-59224">
        <dgm:presLayoutVars>
          <dgm:chMax val="1"/>
          <dgm:chPref val="1"/>
          <dgm:bulletEnabled val="1"/>
        </dgm:presLayoutVars>
      </dgm:prSet>
      <dgm:spPr/>
      <dgm:t>
        <a:bodyPr/>
        <a:lstStyle/>
        <a:p>
          <a:endParaRPr lang="zh-CN" altLang="en-US"/>
        </a:p>
      </dgm:t>
    </dgm:pt>
  </dgm:ptLst>
  <dgm:cxnLst>
    <dgm:cxn modelId="{EC4E872C-BE47-4ACC-9E0C-87BECF18640F}" type="presOf" srcId="{68BD16C3-FA79-4A0A-8B47-F573082C7A84}" destId="{4B8486DF-0135-46BE-9A88-195DACFE7FA6}" srcOrd="0" destOrd="0" presId="urn:microsoft.com/office/officeart/2008/layout/IncreasingCircleProcess"/>
    <dgm:cxn modelId="{C011C05F-C2F0-4084-A4FD-90D656F1A9F5}" srcId="{B0D0D0E9-8DFE-4810-A3BF-AE11CA33CB43}" destId="{CEB44632-5E3F-4C29-AE6B-C1E5D353F796}" srcOrd="1" destOrd="0" parTransId="{6183B205-9E28-4C73-AB9A-0CCD93D5ACB0}" sibTransId="{E69AD4A3-EB07-4EB5-985A-AC7DEBBE47DB}"/>
    <dgm:cxn modelId="{D2BDF3B1-0371-4711-A637-6D6312B0DFE0}" type="presOf" srcId="{CEB44632-5E3F-4C29-AE6B-C1E5D353F796}" destId="{DE5E6E12-6961-4633-A660-015BBB926431}" srcOrd="0" destOrd="0" presId="urn:microsoft.com/office/officeart/2008/layout/IncreasingCircleProcess"/>
    <dgm:cxn modelId="{73772139-0919-47BA-85A2-94935488F00A}" type="presOf" srcId="{B0D0D0E9-8DFE-4810-A3BF-AE11CA33CB43}" destId="{3C176069-61C6-4B7B-82A1-7C09774A3650}" srcOrd="0" destOrd="0" presId="urn:microsoft.com/office/officeart/2008/layout/IncreasingCircleProcess"/>
    <dgm:cxn modelId="{27B47EE2-8B17-4596-8818-67499AE5467F}" srcId="{B0D0D0E9-8DFE-4810-A3BF-AE11CA33CB43}" destId="{68BD16C3-FA79-4A0A-8B47-F573082C7A84}" srcOrd="0" destOrd="0" parTransId="{B98D5BCE-E658-4102-AE9D-E16879C39CAB}" sibTransId="{2073319F-4D64-4CD5-ACFC-9E32002246B1}"/>
    <dgm:cxn modelId="{3D7AD089-34A9-4749-99E5-AF9775B3616C}" type="presParOf" srcId="{3C176069-61C6-4B7B-82A1-7C09774A3650}" destId="{AA4668F8-8747-4738-ABCF-4FC36FC69B9A}" srcOrd="0" destOrd="0" presId="urn:microsoft.com/office/officeart/2008/layout/IncreasingCircleProcess"/>
    <dgm:cxn modelId="{51582F50-201E-4240-A576-F4EA00BBE6BA}" type="presParOf" srcId="{AA4668F8-8747-4738-ABCF-4FC36FC69B9A}" destId="{BDC2A97D-FCB2-44E9-8147-9FA94219897B}" srcOrd="0" destOrd="0" presId="urn:microsoft.com/office/officeart/2008/layout/IncreasingCircleProcess"/>
    <dgm:cxn modelId="{9751E6E3-FEE3-477E-A3F7-F85A593D24AE}" type="presParOf" srcId="{AA4668F8-8747-4738-ABCF-4FC36FC69B9A}" destId="{20586E52-E729-4AEE-930B-4280A6E2BE62}" srcOrd="1" destOrd="0" presId="urn:microsoft.com/office/officeart/2008/layout/IncreasingCircleProcess"/>
    <dgm:cxn modelId="{732B5B8E-2B95-471F-8527-1033FA14793C}" type="presParOf" srcId="{AA4668F8-8747-4738-ABCF-4FC36FC69B9A}" destId="{873F3068-5065-4E0F-A2A9-BE241D6052DE}" srcOrd="2" destOrd="0" presId="urn:microsoft.com/office/officeart/2008/layout/IncreasingCircleProcess"/>
    <dgm:cxn modelId="{A269E10C-E2ED-4DB4-9E3B-EDA42E557BF3}" type="presParOf" srcId="{AA4668F8-8747-4738-ABCF-4FC36FC69B9A}" destId="{4B8486DF-0135-46BE-9A88-195DACFE7FA6}" srcOrd="3" destOrd="0" presId="urn:microsoft.com/office/officeart/2008/layout/IncreasingCircleProcess"/>
    <dgm:cxn modelId="{45712B19-C747-4469-82E1-6C525E58430F}" type="presParOf" srcId="{3C176069-61C6-4B7B-82A1-7C09774A3650}" destId="{4538D40C-9919-4AF4-B756-F3FEAABDF720}" srcOrd="1" destOrd="0" presId="urn:microsoft.com/office/officeart/2008/layout/IncreasingCircleProcess"/>
    <dgm:cxn modelId="{A5CE8E56-83D5-4A02-A7B7-5763CE5BE27D}" type="presParOf" srcId="{3C176069-61C6-4B7B-82A1-7C09774A3650}" destId="{4CB82C7D-F058-4934-B186-43A1C196E36F}" srcOrd="2" destOrd="0" presId="urn:microsoft.com/office/officeart/2008/layout/IncreasingCircleProcess"/>
    <dgm:cxn modelId="{BA3B40AF-06D4-4CBD-917F-CBAC6C30A151}" type="presParOf" srcId="{4CB82C7D-F058-4934-B186-43A1C196E36F}" destId="{35EEC2F4-0B5B-4D3A-9F08-59F1751D2257}" srcOrd="0" destOrd="0" presId="urn:microsoft.com/office/officeart/2008/layout/IncreasingCircleProcess"/>
    <dgm:cxn modelId="{BF3E71DA-5A7F-4A62-8B04-EEE4215FF7BD}" type="presParOf" srcId="{4CB82C7D-F058-4934-B186-43A1C196E36F}" destId="{E5390055-1E1A-49EE-BDD5-0FC2D82C05A1}" srcOrd="1" destOrd="0" presId="urn:microsoft.com/office/officeart/2008/layout/IncreasingCircleProcess"/>
    <dgm:cxn modelId="{E6B9037D-8317-4E03-A9EB-B8FB448E4B41}" type="presParOf" srcId="{4CB82C7D-F058-4934-B186-43A1C196E36F}" destId="{F323853B-F60E-4432-A9C2-59B1294BA00D}" srcOrd="2" destOrd="0" presId="urn:microsoft.com/office/officeart/2008/layout/IncreasingCircleProcess"/>
    <dgm:cxn modelId="{2CD86287-FE5B-43F1-A24C-FDA86E114A9D}" type="presParOf" srcId="{4CB82C7D-F058-4934-B186-43A1C196E36F}" destId="{DE5E6E12-6961-4633-A660-015BBB926431}" srcOrd="3" destOrd="0" presId="urn:microsoft.com/office/officeart/2008/layout/IncreasingCircleProcess"/>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DDFA0FD-F78F-47BE-88D3-210E29885FED}" type="doc">
      <dgm:prSet loTypeId="urn:microsoft.com/office/officeart/2009/3/layout/RandomtoResultProcess" loCatId="process" qsTypeId="urn:microsoft.com/office/officeart/2005/8/quickstyle/simple4" qsCatId="simple" csTypeId="urn:microsoft.com/office/officeart/2005/8/colors/accent0_3" csCatId="mainScheme" phldr="1"/>
      <dgm:spPr/>
      <dgm:t>
        <a:bodyPr/>
        <a:lstStyle/>
        <a:p>
          <a:endParaRPr lang="zh-CN" altLang="en-US"/>
        </a:p>
      </dgm:t>
    </dgm:pt>
    <dgm:pt modelId="{5C5B028C-FA33-4A32-921C-CBAA3347A4A2}">
      <dgm:prSet phldrT="[文本]" custT="1"/>
      <dgm:spPr/>
      <dgm:t>
        <a:bodyPr/>
        <a:lstStyle/>
        <a:p>
          <a:r>
            <a:rPr lang="zh-CN" altLang="en-US" sz="1600" b="1" dirty="0">
              <a:latin typeface="微软雅黑" pitchFamily="34" charset="-122"/>
              <a:ea typeface="微软雅黑" pitchFamily="34" charset="-122"/>
            </a:rPr>
            <a:t>课程</a:t>
          </a:r>
        </a:p>
      </dgm:t>
    </dgm:pt>
    <dgm:pt modelId="{DA42A012-A5CC-4575-B92D-C730AFE0BC29}" type="parTrans" cxnId="{9C3A5D3E-97C2-4463-A871-548D6A0C4F4B}">
      <dgm:prSet/>
      <dgm:spPr/>
      <dgm:t>
        <a:bodyPr/>
        <a:lstStyle/>
        <a:p>
          <a:endParaRPr lang="zh-CN" altLang="en-US" sz="1600" b="1">
            <a:latin typeface="微软雅黑" pitchFamily="34" charset="-122"/>
            <a:ea typeface="微软雅黑" pitchFamily="34" charset="-122"/>
          </a:endParaRPr>
        </a:p>
      </dgm:t>
    </dgm:pt>
    <dgm:pt modelId="{7C6DF804-97F0-4A74-A294-767850CC64A8}" type="sibTrans" cxnId="{9C3A5D3E-97C2-4463-A871-548D6A0C4F4B}">
      <dgm:prSet/>
      <dgm:spPr/>
      <dgm:t>
        <a:bodyPr/>
        <a:lstStyle/>
        <a:p>
          <a:endParaRPr lang="zh-CN" altLang="en-US" sz="1600" b="1">
            <a:latin typeface="微软雅黑" pitchFamily="34" charset="-122"/>
            <a:ea typeface="微软雅黑" pitchFamily="34" charset="-122"/>
          </a:endParaRPr>
        </a:p>
      </dgm:t>
    </dgm:pt>
    <dgm:pt modelId="{0563C38C-457E-4A49-8246-7F86E132F5CE}">
      <dgm:prSet phldrT="[文本]" custT="1"/>
      <dgm:spPr/>
      <dgm:t>
        <a:bodyPr/>
        <a:lstStyle/>
        <a:p>
          <a:r>
            <a:rPr lang="zh-CN" altLang="en-US" sz="1600" b="1" dirty="0">
              <a:latin typeface="微软雅黑" pitchFamily="34" charset="-122"/>
              <a:ea typeface="微软雅黑" pitchFamily="34" charset="-122"/>
            </a:rPr>
            <a:t>交流</a:t>
          </a:r>
        </a:p>
      </dgm:t>
    </dgm:pt>
    <dgm:pt modelId="{E20AA04A-2799-469A-A113-33BEE1711A78}" type="parTrans" cxnId="{32C32F05-FA1E-4D05-99F1-B39539066EFC}">
      <dgm:prSet/>
      <dgm:spPr/>
      <dgm:t>
        <a:bodyPr/>
        <a:lstStyle/>
        <a:p>
          <a:endParaRPr lang="zh-CN" altLang="en-US" sz="1600" b="1">
            <a:latin typeface="微软雅黑" pitchFamily="34" charset="-122"/>
            <a:ea typeface="微软雅黑" pitchFamily="34" charset="-122"/>
          </a:endParaRPr>
        </a:p>
      </dgm:t>
    </dgm:pt>
    <dgm:pt modelId="{E21206EE-C1D6-4F28-8873-366263090D6C}" type="sibTrans" cxnId="{32C32F05-FA1E-4D05-99F1-B39539066EFC}">
      <dgm:prSet/>
      <dgm:spPr/>
      <dgm:t>
        <a:bodyPr/>
        <a:lstStyle/>
        <a:p>
          <a:endParaRPr lang="zh-CN" altLang="en-US" sz="1600" b="1">
            <a:latin typeface="微软雅黑" pitchFamily="34" charset="-122"/>
            <a:ea typeface="微软雅黑" pitchFamily="34" charset="-122"/>
          </a:endParaRPr>
        </a:p>
      </dgm:t>
    </dgm:pt>
    <dgm:pt modelId="{F46BD0F2-0C27-4DDE-9FAE-0BBC34BFAD96}">
      <dgm:prSet phldrT="[文本]" custT="1"/>
      <dgm:spPr/>
      <dgm:t>
        <a:bodyPr/>
        <a:lstStyle/>
        <a:p>
          <a:r>
            <a:rPr lang="zh-CN" altLang="en-US" sz="1600" b="1" dirty="0">
              <a:latin typeface="微软雅黑" pitchFamily="34" charset="-122"/>
              <a:ea typeface="微软雅黑" pitchFamily="34" charset="-122"/>
            </a:rPr>
            <a:t>内容</a:t>
          </a:r>
        </a:p>
      </dgm:t>
    </dgm:pt>
    <dgm:pt modelId="{F9965CEC-BABD-4B7A-A610-24A95026A9A5}" type="parTrans" cxnId="{0965DF36-291C-4EE8-8A80-6FF383BA5693}">
      <dgm:prSet/>
      <dgm:spPr/>
      <dgm:t>
        <a:bodyPr/>
        <a:lstStyle/>
        <a:p>
          <a:endParaRPr lang="zh-CN" altLang="en-US" sz="1600" b="1">
            <a:latin typeface="微软雅黑" pitchFamily="34" charset="-122"/>
            <a:ea typeface="微软雅黑" pitchFamily="34" charset="-122"/>
          </a:endParaRPr>
        </a:p>
      </dgm:t>
    </dgm:pt>
    <dgm:pt modelId="{D79E3E3A-97F7-42A8-BC08-398469F4378E}" type="sibTrans" cxnId="{0965DF36-291C-4EE8-8A80-6FF383BA5693}">
      <dgm:prSet/>
      <dgm:spPr/>
      <dgm:t>
        <a:bodyPr/>
        <a:lstStyle/>
        <a:p>
          <a:endParaRPr lang="zh-CN" altLang="en-US" sz="1600" b="1">
            <a:latin typeface="微软雅黑" pitchFamily="34" charset="-122"/>
            <a:ea typeface="微软雅黑" pitchFamily="34" charset="-122"/>
          </a:endParaRPr>
        </a:p>
      </dgm:t>
    </dgm:pt>
    <dgm:pt modelId="{EFA65311-FDA7-4D6E-BE24-B6EB1BAC6E29}">
      <dgm:prSet phldrT="[文本]" custT="1"/>
      <dgm:spPr/>
      <dgm:t>
        <a:bodyPr/>
        <a:lstStyle/>
        <a:p>
          <a:r>
            <a:rPr lang="zh-CN" altLang="en-US" sz="1600" b="1" dirty="0">
              <a:latin typeface="微软雅黑" pitchFamily="34" charset="-122"/>
              <a:ea typeface="微软雅黑" pitchFamily="34" charset="-122"/>
            </a:rPr>
            <a:t>测评</a:t>
          </a:r>
          <a:endParaRPr lang="en-US" altLang="zh-CN" sz="1600" b="1" dirty="0">
            <a:latin typeface="微软雅黑" pitchFamily="34" charset="-122"/>
            <a:ea typeface="微软雅黑" pitchFamily="34" charset="-122"/>
          </a:endParaRPr>
        </a:p>
      </dgm:t>
    </dgm:pt>
    <dgm:pt modelId="{00B9F66F-3D6E-43A3-9BE0-303251198FF6}" type="parTrans" cxnId="{6C1B3F98-23A4-41F4-B074-602078BB5459}">
      <dgm:prSet/>
      <dgm:spPr/>
      <dgm:t>
        <a:bodyPr/>
        <a:lstStyle/>
        <a:p>
          <a:endParaRPr lang="zh-CN" altLang="en-US" sz="1600" b="1">
            <a:latin typeface="微软雅黑" pitchFamily="34" charset="-122"/>
            <a:ea typeface="微软雅黑" pitchFamily="34" charset="-122"/>
          </a:endParaRPr>
        </a:p>
      </dgm:t>
    </dgm:pt>
    <dgm:pt modelId="{09F340C2-4BA9-4496-AF77-8A231B704911}" type="sibTrans" cxnId="{6C1B3F98-23A4-41F4-B074-602078BB5459}">
      <dgm:prSet/>
      <dgm:spPr/>
      <dgm:t>
        <a:bodyPr/>
        <a:lstStyle/>
        <a:p>
          <a:endParaRPr lang="zh-CN" altLang="en-US" sz="1600" b="1">
            <a:latin typeface="微软雅黑" pitchFamily="34" charset="-122"/>
            <a:ea typeface="微软雅黑" pitchFamily="34" charset="-122"/>
          </a:endParaRPr>
        </a:p>
      </dgm:t>
    </dgm:pt>
    <dgm:pt modelId="{1A1DD034-E8B8-4933-8CC4-3FC47A796802}" type="pres">
      <dgm:prSet presAssocID="{DDDFA0FD-F78F-47BE-88D3-210E29885FED}" presName="Name0" presStyleCnt="0">
        <dgm:presLayoutVars>
          <dgm:dir/>
          <dgm:animOne val="branch"/>
          <dgm:animLvl val="lvl"/>
        </dgm:presLayoutVars>
      </dgm:prSet>
      <dgm:spPr/>
      <dgm:t>
        <a:bodyPr/>
        <a:lstStyle/>
        <a:p>
          <a:endParaRPr lang="zh-CN" altLang="en-US"/>
        </a:p>
      </dgm:t>
    </dgm:pt>
    <dgm:pt modelId="{5C607F05-9C40-420D-9BAF-90BF16AF2DD0}" type="pres">
      <dgm:prSet presAssocID="{5C5B028C-FA33-4A32-921C-CBAA3347A4A2}" presName="chaos" presStyleCnt="0"/>
      <dgm:spPr/>
    </dgm:pt>
    <dgm:pt modelId="{C41A6079-B83B-4E6E-9D6B-0D4614CE39E9}" type="pres">
      <dgm:prSet presAssocID="{5C5B028C-FA33-4A32-921C-CBAA3347A4A2}" presName="parTx1" presStyleLbl="revTx" presStyleIdx="0" presStyleCnt="3"/>
      <dgm:spPr/>
      <dgm:t>
        <a:bodyPr/>
        <a:lstStyle/>
        <a:p>
          <a:endParaRPr lang="zh-CN" altLang="en-US"/>
        </a:p>
      </dgm:t>
    </dgm:pt>
    <dgm:pt modelId="{5251A923-C34A-443C-A8A4-902BE422D8B8}" type="pres">
      <dgm:prSet presAssocID="{5C5B028C-FA33-4A32-921C-CBAA3347A4A2}" presName="c1" presStyleLbl="node1" presStyleIdx="0" presStyleCnt="19"/>
      <dgm:spPr/>
    </dgm:pt>
    <dgm:pt modelId="{DF52660E-CEB1-4AC3-BD9C-9B392CA2545E}" type="pres">
      <dgm:prSet presAssocID="{5C5B028C-FA33-4A32-921C-CBAA3347A4A2}" presName="c2" presStyleLbl="node1" presStyleIdx="1" presStyleCnt="19"/>
      <dgm:spPr/>
    </dgm:pt>
    <dgm:pt modelId="{3DAC3727-7C3B-4DA0-9C46-4786FCBB19A3}" type="pres">
      <dgm:prSet presAssocID="{5C5B028C-FA33-4A32-921C-CBAA3347A4A2}" presName="c3" presStyleLbl="node1" presStyleIdx="2" presStyleCnt="19"/>
      <dgm:spPr/>
    </dgm:pt>
    <dgm:pt modelId="{38C57008-F38C-46C3-86BC-E8EBD2F6881B}" type="pres">
      <dgm:prSet presAssocID="{5C5B028C-FA33-4A32-921C-CBAA3347A4A2}" presName="c4" presStyleLbl="node1" presStyleIdx="3" presStyleCnt="19"/>
      <dgm:spPr/>
    </dgm:pt>
    <dgm:pt modelId="{A20DABD2-F1E3-425A-8B6E-7966EDD30AD4}" type="pres">
      <dgm:prSet presAssocID="{5C5B028C-FA33-4A32-921C-CBAA3347A4A2}" presName="c5" presStyleLbl="node1" presStyleIdx="4" presStyleCnt="19"/>
      <dgm:spPr/>
    </dgm:pt>
    <dgm:pt modelId="{50AB178C-861F-46EA-85D4-D64A0204104E}" type="pres">
      <dgm:prSet presAssocID="{5C5B028C-FA33-4A32-921C-CBAA3347A4A2}" presName="c6" presStyleLbl="node1" presStyleIdx="5" presStyleCnt="19"/>
      <dgm:spPr/>
    </dgm:pt>
    <dgm:pt modelId="{AC23BC12-7A23-4034-A3A9-CBCAB44EF54C}" type="pres">
      <dgm:prSet presAssocID="{5C5B028C-FA33-4A32-921C-CBAA3347A4A2}" presName="c7" presStyleLbl="node1" presStyleIdx="6" presStyleCnt="19"/>
      <dgm:spPr/>
    </dgm:pt>
    <dgm:pt modelId="{1A09A780-8344-4DE3-BD6D-3D2771C76C28}" type="pres">
      <dgm:prSet presAssocID="{5C5B028C-FA33-4A32-921C-CBAA3347A4A2}" presName="c8" presStyleLbl="node1" presStyleIdx="7" presStyleCnt="19"/>
      <dgm:spPr/>
    </dgm:pt>
    <dgm:pt modelId="{549BF66F-C393-4DB0-874B-F83974B1FEFC}" type="pres">
      <dgm:prSet presAssocID="{5C5B028C-FA33-4A32-921C-CBAA3347A4A2}" presName="c9" presStyleLbl="node1" presStyleIdx="8" presStyleCnt="19"/>
      <dgm:spPr/>
    </dgm:pt>
    <dgm:pt modelId="{5D94A74A-C651-4399-B9AB-38771E1E1E07}" type="pres">
      <dgm:prSet presAssocID="{5C5B028C-FA33-4A32-921C-CBAA3347A4A2}" presName="c10" presStyleLbl="node1" presStyleIdx="9" presStyleCnt="19"/>
      <dgm:spPr/>
    </dgm:pt>
    <dgm:pt modelId="{D59B36AB-DBF6-4A50-8B08-9E5DBC7F3225}" type="pres">
      <dgm:prSet presAssocID="{5C5B028C-FA33-4A32-921C-CBAA3347A4A2}" presName="c11" presStyleLbl="node1" presStyleIdx="10" presStyleCnt="19"/>
      <dgm:spPr/>
    </dgm:pt>
    <dgm:pt modelId="{A9FFAB10-A97E-4418-B551-F7107AE689EE}" type="pres">
      <dgm:prSet presAssocID="{5C5B028C-FA33-4A32-921C-CBAA3347A4A2}" presName="c12" presStyleLbl="node1" presStyleIdx="11" presStyleCnt="19"/>
      <dgm:spPr/>
    </dgm:pt>
    <dgm:pt modelId="{CCA51A9C-8680-48D7-8DB8-A7291FEE6360}" type="pres">
      <dgm:prSet presAssocID="{5C5B028C-FA33-4A32-921C-CBAA3347A4A2}" presName="c13" presStyleLbl="node1" presStyleIdx="12" presStyleCnt="19"/>
      <dgm:spPr/>
    </dgm:pt>
    <dgm:pt modelId="{2FC16A08-D958-424C-A618-A1AFB8713292}" type="pres">
      <dgm:prSet presAssocID="{5C5B028C-FA33-4A32-921C-CBAA3347A4A2}" presName="c14" presStyleLbl="node1" presStyleIdx="13" presStyleCnt="19"/>
      <dgm:spPr/>
    </dgm:pt>
    <dgm:pt modelId="{2741DA48-0595-4FD6-87F7-660CDB84829C}" type="pres">
      <dgm:prSet presAssocID="{5C5B028C-FA33-4A32-921C-CBAA3347A4A2}" presName="c15" presStyleLbl="node1" presStyleIdx="14" presStyleCnt="19"/>
      <dgm:spPr/>
    </dgm:pt>
    <dgm:pt modelId="{F826D954-18F4-4A50-BF92-AB5F890D4E19}" type="pres">
      <dgm:prSet presAssocID="{5C5B028C-FA33-4A32-921C-CBAA3347A4A2}" presName="c16" presStyleLbl="node1" presStyleIdx="15" presStyleCnt="19"/>
      <dgm:spPr/>
    </dgm:pt>
    <dgm:pt modelId="{5D60D6D3-D4EE-487A-92FF-899169F97DAE}" type="pres">
      <dgm:prSet presAssocID="{5C5B028C-FA33-4A32-921C-CBAA3347A4A2}" presName="c17" presStyleLbl="node1" presStyleIdx="16" presStyleCnt="19"/>
      <dgm:spPr/>
    </dgm:pt>
    <dgm:pt modelId="{CDCCB0A9-A20A-4561-A8C3-E2B75ACA0966}" type="pres">
      <dgm:prSet presAssocID="{5C5B028C-FA33-4A32-921C-CBAA3347A4A2}" presName="c18" presStyleLbl="node1" presStyleIdx="17" presStyleCnt="19"/>
      <dgm:spPr/>
    </dgm:pt>
    <dgm:pt modelId="{251EF1B5-2A18-4BC7-AF2B-151A3E055835}" type="pres">
      <dgm:prSet presAssocID="{7C6DF804-97F0-4A74-A294-767850CC64A8}" presName="chevronComposite1" presStyleCnt="0"/>
      <dgm:spPr/>
    </dgm:pt>
    <dgm:pt modelId="{98B73BEC-7A74-4785-8BCB-C7968EC35EF8}" type="pres">
      <dgm:prSet presAssocID="{7C6DF804-97F0-4A74-A294-767850CC64A8}" presName="chevron1" presStyleLbl="sibTrans2D1" presStyleIdx="0" presStyleCnt="3"/>
      <dgm:spPr/>
    </dgm:pt>
    <dgm:pt modelId="{B19AD424-9DF9-4E42-9EDC-B26494238612}" type="pres">
      <dgm:prSet presAssocID="{7C6DF804-97F0-4A74-A294-767850CC64A8}" presName="spChevron1" presStyleCnt="0"/>
      <dgm:spPr/>
    </dgm:pt>
    <dgm:pt modelId="{41B4F10B-F543-41E1-99CF-ED08E392DF0D}" type="pres">
      <dgm:prSet presAssocID="{0563C38C-457E-4A49-8246-7F86E132F5CE}" presName="middle" presStyleCnt="0"/>
      <dgm:spPr/>
    </dgm:pt>
    <dgm:pt modelId="{94A87AD5-6606-4084-B266-68C667AA161D}" type="pres">
      <dgm:prSet presAssocID="{0563C38C-457E-4A49-8246-7F86E132F5CE}" presName="parTxMid" presStyleLbl="revTx" presStyleIdx="1" presStyleCnt="3"/>
      <dgm:spPr/>
      <dgm:t>
        <a:bodyPr/>
        <a:lstStyle/>
        <a:p>
          <a:endParaRPr lang="zh-CN" altLang="en-US"/>
        </a:p>
      </dgm:t>
    </dgm:pt>
    <dgm:pt modelId="{49623AB2-FCA1-468B-A54A-C1BA8A833F0E}" type="pres">
      <dgm:prSet presAssocID="{0563C38C-457E-4A49-8246-7F86E132F5CE}" presName="spMid" presStyleCnt="0"/>
      <dgm:spPr/>
    </dgm:pt>
    <dgm:pt modelId="{244C57A9-9A7F-4BEB-B6B8-9B2642B58A97}" type="pres">
      <dgm:prSet presAssocID="{E21206EE-C1D6-4F28-8873-366263090D6C}" presName="chevronComposite1" presStyleCnt="0"/>
      <dgm:spPr/>
    </dgm:pt>
    <dgm:pt modelId="{D155752F-F025-4232-BBCE-030C841B4EEA}" type="pres">
      <dgm:prSet presAssocID="{E21206EE-C1D6-4F28-8873-366263090D6C}" presName="chevron1" presStyleLbl="sibTrans2D1" presStyleIdx="1" presStyleCnt="3"/>
      <dgm:spPr/>
    </dgm:pt>
    <dgm:pt modelId="{0D7357EC-1B59-4B5A-AA2F-6EC3516AF619}" type="pres">
      <dgm:prSet presAssocID="{E21206EE-C1D6-4F28-8873-366263090D6C}" presName="spChevron1" presStyleCnt="0"/>
      <dgm:spPr/>
    </dgm:pt>
    <dgm:pt modelId="{F19375FA-F6A1-43BE-A4F9-235D350FC585}" type="pres">
      <dgm:prSet presAssocID="{F46BD0F2-0C27-4DDE-9FAE-0BBC34BFAD96}" presName="middle" presStyleCnt="0"/>
      <dgm:spPr/>
    </dgm:pt>
    <dgm:pt modelId="{816AB9BE-DEEE-4AE5-835F-B704A412B7DA}" type="pres">
      <dgm:prSet presAssocID="{F46BD0F2-0C27-4DDE-9FAE-0BBC34BFAD96}" presName="parTxMid" presStyleLbl="revTx" presStyleIdx="2" presStyleCnt="3"/>
      <dgm:spPr/>
      <dgm:t>
        <a:bodyPr/>
        <a:lstStyle/>
        <a:p>
          <a:endParaRPr lang="zh-CN" altLang="en-US"/>
        </a:p>
      </dgm:t>
    </dgm:pt>
    <dgm:pt modelId="{99374578-61AC-4659-9AE6-A931D51EA5B0}" type="pres">
      <dgm:prSet presAssocID="{F46BD0F2-0C27-4DDE-9FAE-0BBC34BFAD96}" presName="spMid" presStyleCnt="0"/>
      <dgm:spPr/>
    </dgm:pt>
    <dgm:pt modelId="{C89288AA-6BA0-4367-B882-D613AF49BA40}" type="pres">
      <dgm:prSet presAssocID="{D79E3E3A-97F7-42A8-BC08-398469F4378E}" presName="chevronComposite1" presStyleCnt="0"/>
      <dgm:spPr/>
    </dgm:pt>
    <dgm:pt modelId="{1BAB0CE5-39A1-479D-B377-B099698EE918}" type="pres">
      <dgm:prSet presAssocID="{D79E3E3A-97F7-42A8-BC08-398469F4378E}" presName="chevron1" presStyleLbl="sibTrans2D1" presStyleIdx="2" presStyleCnt="3"/>
      <dgm:spPr/>
    </dgm:pt>
    <dgm:pt modelId="{60844176-59CF-459D-8F83-BBCD258CBCB2}" type="pres">
      <dgm:prSet presAssocID="{D79E3E3A-97F7-42A8-BC08-398469F4378E}" presName="spChevron1" presStyleCnt="0"/>
      <dgm:spPr/>
    </dgm:pt>
    <dgm:pt modelId="{3FB80A6C-3AC3-41B2-AA2B-595949B27F70}" type="pres">
      <dgm:prSet presAssocID="{EFA65311-FDA7-4D6E-BE24-B6EB1BAC6E29}" presName="last" presStyleCnt="0"/>
      <dgm:spPr/>
    </dgm:pt>
    <dgm:pt modelId="{F5D57143-47D8-4CA0-928C-B23E4E5B444A}" type="pres">
      <dgm:prSet presAssocID="{EFA65311-FDA7-4D6E-BE24-B6EB1BAC6E29}" presName="circleTx" presStyleLbl="node1" presStyleIdx="18" presStyleCnt="19"/>
      <dgm:spPr/>
      <dgm:t>
        <a:bodyPr/>
        <a:lstStyle/>
        <a:p>
          <a:endParaRPr lang="zh-CN" altLang="en-US"/>
        </a:p>
      </dgm:t>
    </dgm:pt>
    <dgm:pt modelId="{3490F976-776C-49B4-BF9C-DCD5594ACF24}" type="pres">
      <dgm:prSet presAssocID="{EFA65311-FDA7-4D6E-BE24-B6EB1BAC6E29}" presName="spN" presStyleCnt="0"/>
      <dgm:spPr/>
    </dgm:pt>
  </dgm:ptLst>
  <dgm:cxnLst>
    <dgm:cxn modelId="{C3366FB1-0218-49AC-BE15-CFCE1945CA1E}" type="presOf" srcId="{0563C38C-457E-4A49-8246-7F86E132F5CE}" destId="{94A87AD5-6606-4084-B266-68C667AA161D}" srcOrd="0" destOrd="0" presId="urn:microsoft.com/office/officeart/2009/3/layout/RandomtoResultProcess"/>
    <dgm:cxn modelId="{0965DF36-291C-4EE8-8A80-6FF383BA5693}" srcId="{DDDFA0FD-F78F-47BE-88D3-210E29885FED}" destId="{F46BD0F2-0C27-4DDE-9FAE-0BBC34BFAD96}" srcOrd="2" destOrd="0" parTransId="{F9965CEC-BABD-4B7A-A610-24A95026A9A5}" sibTransId="{D79E3E3A-97F7-42A8-BC08-398469F4378E}"/>
    <dgm:cxn modelId="{6C1B3F98-23A4-41F4-B074-602078BB5459}" srcId="{DDDFA0FD-F78F-47BE-88D3-210E29885FED}" destId="{EFA65311-FDA7-4D6E-BE24-B6EB1BAC6E29}" srcOrd="3" destOrd="0" parTransId="{00B9F66F-3D6E-43A3-9BE0-303251198FF6}" sibTransId="{09F340C2-4BA9-4496-AF77-8A231B704911}"/>
    <dgm:cxn modelId="{474A373A-68E2-46FE-AD79-6D851E99A6FA}" type="presOf" srcId="{DDDFA0FD-F78F-47BE-88D3-210E29885FED}" destId="{1A1DD034-E8B8-4933-8CC4-3FC47A796802}" srcOrd="0" destOrd="0" presId="urn:microsoft.com/office/officeart/2009/3/layout/RandomtoResultProcess"/>
    <dgm:cxn modelId="{9C3A5D3E-97C2-4463-A871-548D6A0C4F4B}" srcId="{DDDFA0FD-F78F-47BE-88D3-210E29885FED}" destId="{5C5B028C-FA33-4A32-921C-CBAA3347A4A2}" srcOrd="0" destOrd="0" parTransId="{DA42A012-A5CC-4575-B92D-C730AFE0BC29}" sibTransId="{7C6DF804-97F0-4A74-A294-767850CC64A8}"/>
    <dgm:cxn modelId="{32C32F05-FA1E-4D05-99F1-B39539066EFC}" srcId="{DDDFA0FD-F78F-47BE-88D3-210E29885FED}" destId="{0563C38C-457E-4A49-8246-7F86E132F5CE}" srcOrd="1" destOrd="0" parTransId="{E20AA04A-2799-469A-A113-33BEE1711A78}" sibTransId="{E21206EE-C1D6-4F28-8873-366263090D6C}"/>
    <dgm:cxn modelId="{ABA4BC22-2897-4F0F-9DC2-D41A69559690}" type="presOf" srcId="{F46BD0F2-0C27-4DDE-9FAE-0BBC34BFAD96}" destId="{816AB9BE-DEEE-4AE5-835F-B704A412B7DA}" srcOrd="0" destOrd="0" presId="urn:microsoft.com/office/officeart/2009/3/layout/RandomtoResultProcess"/>
    <dgm:cxn modelId="{A01C41CB-27F6-4362-9F99-126A91FCFF1C}" type="presOf" srcId="{EFA65311-FDA7-4D6E-BE24-B6EB1BAC6E29}" destId="{F5D57143-47D8-4CA0-928C-B23E4E5B444A}" srcOrd="0" destOrd="0" presId="urn:microsoft.com/office/officeart/2009/3/layout/RandomtoResultProcess"/>
    <dgm:cxn modelId="{D741301B-B5D8-4FBA-B9E1-0D0870910EC2}" type="presOf" srcId="{5C5B028C-FA33-4A32-921C-CBAA3347A4A2}" destId="{C41A6079-B83B-4E6E-9D6B-0D4614CE39E9}" srcOrd="0" destOrd="0" presId="urn:microsoft.com/office/officeart/2009/3/layout/RandomtoResultProcess"/>
    <dgm:cxn modelId="{5BCD01D2-986B-4E28-8E72-DBE57E50E72E}" type="presParOf" srcId="{1A1DD034-E8B8-4933-8CC4-3FC47A796802}" destId="{5C607F05-9C40-420D-9BAF-90BF16AF2DD0}" srcOrd="0" destOrd="0" presId="urn:microsoft.com/office/officeart/2009/3/layout/RandomtoResultProcess"/>
    <dgm:cxn modelId="{94D4C636-5A89-4B59-9CE7-6741898D6733}" type="presParOf" srcId="{5C607F05-9C40-420D-9BAF-90BF16AF2DD0}" destId="{C41A6079-B83B-4E6E-9D6B-0D4614CE39E9}" srcOrd="0" destOrd="0" presId="urn:microsoft.com/office/officeart/2009/3/layout/RandomtoResultProcess"/>
    <dgm:cxn modelId="{24C35C6C-F82D-470D-AAB4-1ED3351F0130}" type="presParOf" srcId="{5C607F05-9C40-420D-9BAF-90BF16AF2DD0}" destId="{5251A923-C34A-443C-A8A4-902BE422D8B8}" srcOrd="1" destOrd="0" presId="urn:microsoft.com/office/officeart/2009/3/layout/RandomtoResultProcess"/>
    <dgm:cxn modelId="{E1575245-B130-4C3E-8628-146BA72F939D}" type="presParOf" srcId="{5C607F05-9C40-420D-9BAF-90BF16AF2DD0}" destId="{DF52660E-CEB1-4AC3-BD9C-9B392CA2545E}" srcOrd="2" destOrd="0" presId="urn:microsoft.com/office/officeart/2009/3/layout/RandomtoResultProcess"/>
    <dgm:cxn modelId="{A8EB8A09-FF4E-49BC-A13D-D642B3059A5C}" type="presParOf" srcId="{5C607F05-9C40-420D-9BAF-90BF16AF2DD0}" destId="{3DAC3727-7C3B-4DA0-9C46-4786FCBB19A3}" srcOrd="3" destOrd="0" presId="urn:microsoft.com/office/officeart/2009/3/layout/RandomtoResultProcess"/>
    <dgm:cxn modelId="{853EF3F6-79CE-4260-A1FF-CC86F88BADC5}" type="presParOf" srcId="{5C607F05-9C40-420D-9BAF-90BF16AF2DD0}" destId="{38C57008-F38C-46C3-86BC-E8EBD2F6881B}" srcOrd="4" destOrd="0" presId="urn:microsoft.com/office/officeart/2009/3/layout/RandomtoResultProcess"/>
    <dgm:cxn modelId="{EA0BFED0-317E-4732-981A-EDF2BDBD9CE6}" type="presParOf" srcId="{5C607F05-9C40-420D-9BAF-90BF16AF2DD0}" destId="{A20DABD2-F1E3-425A-8B6E-7966EDD30AD4}" srcOrd="5" destOrd="0" presId="urn:microsoft.com/office/officeart/2009/3/layout/RandomtoResultProcess"/>
    <dgm:cxn modelId="{9A087FF8-69CC-4D17-823D-1510663F68DE}" type="presParOf" srcId="{5C607F05-9C40-420D-9BAF-90BF16AF2DD0}" destId="{50AB178C-861F-46EA-85D4-D64A0204104E}" srcOrd="6" destOrd="0" presId="urn:microsoft.com/office/officeart/2009/3/layout/RandomtoResultProcess"/>
    <dgm:cxn modelId="{144E6C41-EF9B-47AF-B4FB-B0B688E156BF}" type="presParOf" srcId="{5C607F05-9C40-420D-9BAF-90BF16AF2DD0}" destId="{AC23BC12-7A23-4034-A3A9-CBCAB44EF54C}" srcOrd="7" destOrd="0" presId="urn:microsoft.com/office/officeart/2009/3/layout/RandomtoResultProcess"/>
    <dgm:cxn modelId="{6A7F1667-F4BF-4DBC-B894-63925F76DBD9}" type="presParOf" srcId="{5C607F05-9C40-420D-9BAF-90BF16AF2DD0}" destId="{1A09A780-8344-4DE3-BD6D-3D2771C76C28}" srcOrd="8" destOrd="0" presId="urn:microsoft.com/office/officeart/2009/3/layout/RandomtoResultProcess"/>
    <dgm:cxn modelId="{504AE1BA-F64A-443F-98B6-1FF4B341B881}" type="presParOf" srcId="{5C607F05-9C40-420D-9BAF-90BF16AF2DD0}" destId="{549BF66F-C393-4DB0-874B-F83974B1FEFC}" srcOrd="9" destOrd="0" presId="urn:microsoft.com/office/officeart/2009/3/layout/RandomtoResultProcess"/>
    <dgm:cxn modelId="{BE0B3694-FFDA-408A-9415-4AA709E08775}" type="presParOf" srcId="{5C607F05-9C40-420D-9BAF-90BF16AF2DD0}" destId="{5D94A74A-C651-4399-B9AB-38771E1E1E07}" srcOrd="10" destOrd="0" presId="urn:microsoft.com/office/officeart/2009/3/layout/RandomtoResultProcess"/>
    <dgm:cxn modelId="{688961CD-F618-44F5-A473-FC014C6CD951}" type="presParOf" srcId="{5C607F05-9C40-420D-9BAF-90BF16AF2DD0}" destId="{D59B36AB-DBF6-4A50-8B08-9E5DBC7F3225}" srcOrd="11" destOrd="0" presId="urn:microsoft.com/office/officeart/2009/3/layout/RandomtoResultProcess"/>
    <dgm:cxn modelId="{E24CDEB8-DB94-4037-8A84-C86DE22027B8}" type="presParOf" srcId="{5C607F05-9C40-420D-9BAF-90BF16AF2DD0}" destId="{A9FFAB10-A97E-4418-B551-F7107AE689EE}" srcOrd="12" destOrd="0" presId="urn:microsoft.com/office/officeart/2009/3/layout/RandomtoResultProcess"/>
    <dgm:cxn modelId="{C6B6F50E-704A-4964-B86B-5D27CF8601D6}" type="presParOf" srcId="{5C607F05-9C40-420D-9BAF-90BF16AF2DD0}" destId="{CCA51A9C-8680-48D7-8DB8-A7291FEE6360}" srcOrd="13" destOrd="0" presId="urn:microsoft.com/office/officeart/2009/3/layout/RandomtoResultProcess"/>
    <dgm:cxn modelId="{AC74DE88-2FB8-4BCD-B5B0-6E81EF22B153}" type="presParOf" srcId="{5C607F05-9C40-420D-9BAF-90BF16AF2DD0}" destId="{2FC16A08-D958-424C-A618-A1AFB8713292}" srcOrd="14" destOrd="0" presId="urn:microsoft.com/office/officeart/2009/3/layout/RandomtoResultProcess"/>
    <dgm:cxn modelId="{061C07B7-FEBB-4F6E-A970-44CC33030A17}" type="presParOf" srcId="{5C607F05-9C40-420D-9BAF-90BF16AF2DD0}" destId="{2741DA48-0595-4FD6-87F7-660CDB84829C}" srcOrd="15" destOrd="0" presId="urn:microsoft.com/office/officeart/2009/3/layout/RandomtoResultProcess"/>
    <dgm:cxn modelId="{1068960F-5527-4070-818F-237ED77EC766}" type="presParOf" srcId="{5C607F05-9C40-420D-9BAF-90BF16AF2DD0}" destId="{F826D954-18F4-4A50-BF92-AB5F890D4E19}" srcOrd="16" destOrd="0" presId="urn:microsoft.com/office/officeart/2009/3/layout/RandomtoResultProcess"/>
    <dgm:cxn modelId="{C41850F6-E5C3-4EEA-8055-AEF2B6567AA2}" type="presParOf" srcId="{5C607F05-9C40-420D-9BAF-90BF16AF2DD0}" destId="{5D60D6D3-D4EE-487A-92FF-899169F97DAE}" srcOrd="17" destOrd="0" presId="urn:microsoft.com/office/officeart/2009/3/layout/RandomtoResultProcess"/>
    <dgm:cxn modelId="{F53532D6-A9B3-4490-BD89-EBEB98D87EA4}" type="presParOf" srcId="{5C607F05-9C40-420D-9BAF-90BF16AF2DD0}" destId="{CDCCB0A9-A20A-4561-A8C3-E2B75ACA0966}" srcOrd="18" destOrd="0" presId="urn:microsoft.com/office/officeart/2009/3/layout/RandomtoResultProcess"/>
    <dgm:cxn modelId="{C891592F-8618-4D7B-BADA-2163DDE671AE}" type="presParOf" srcId="{1A1DD034-E8B8-4933-8CC4-3FC47A796802}" destId="{251EF1B5-2A18-4BC7-AF2B-151A3E055835}" srcOrd="1" destOrd="0" presId="urn:microsoft.com/office/officeart/2009/3/layout/RandomtoResultProcess"/>
    <dgm:cxn modelId="{E6E3AD15-DCD0-4453-B680-7EC016F07C71}" type="presParOf" srcId="{251EF1B5-2A18-4BC7-AF2B-151A3E055835}" destId="{98B73BEC-7A74-4785-8BCB-C7968EC35EF8}" srcOrd="0" destOrd="0" presId="urn:microsoft.com/office/officeart/2009/3/layout/RandomtoResultProcess"/>
    <dgm:cxn modelId="{0A3F2E0F-7D2F-428F-93F7-7C57980A777A}" type="presParOf" srcId="{251EF1B5-2A18-4BC7-AF2B-151A3E055835}" destId="{B19AD424-9DF9-4E42-9EDC-B26494238612}" srcOrd="1" destOrd="0" presId="urn:microsoft.com/office/officeart/2009/3/layout/RandomtoResultProcess"/>
    <dgm:cxn modelId="{245304C1-FAAC-4B48-B9A7-1DEECA2A4003}" type="presParOf" srcId="{1A1DD034-E8B8-4933-8CC4-3FC47A796802}" destId="{41B4F10B-F543-41E1-99CF-ED08E392DF0D}" srcOrd="2" destOrd="0" presId="urn:microsoft.com/office/officeart/2009/3/layout/RandomtoResultProcess"/>
    <dgm:cxn modelId="{26F85C0D-B73C-4435-BA18-2D87F4E6CFD6}" type="presParOf" srcId="{41B4F10B-F543-41E1-99CF-ED08E392DF0D}" destId="{94A87AD5-6606-4084-B266-68C667AA161D}" srcOrd="0" destOrd="0" presId="urn:microsoft.com/office/officeart/2009/3/layout/RandomtoResultProcess"/>
    <dgm:cxn modelId="{6787AD9D-645D-4835-A33A-44486E4E3A06}" type="presParOf" srcId="{41B4F10B-F543-41E1-99CF-ED08E392DF0D}" destId="{49623AB2-FCA1-468B-A54A-C1BA8A833F0E}" srcOrd="1" destOrd="0" presId="urn:microsoft.com/office/officeart/2009/3/layout/RandomtoResultProcess"/>
    <dgm:cxn modelId="{AE680AA5-E162-436A-8738-ACC5815C68FE}" type="presParOf" srcId="{1A1DD034-E8B8-4933-8CC4-3FC47A796802}" destId="{244C57A9-9A7F-4BEB-B6B8-9B2642B58A97}" srcOrd="3" destOrd="0" presId="urn:microsoft.com/office/officeart/2009/3/layout/RandomtoResultProcess"/>
    <dgm:cxn modelId="{3C52F0BD-5291-4F24-B765-20B83C2E784A}" type="presParOf" srcId="{244C57A9-9A7F-4BEB-B6B8-9B2642B58A97}" destId="{D155752F-F025-4232-BBCE-030C841B4EEA}" srcOrd="0" destOrd="0" presId="urn:microsoft.com/office/officeart/2009/3/layout/RandomtoResultProcess"/>
    <dgm:cxn modelId="{D2000864-F402-4E62-B01F-8FAB8BE6E787}" type="presParOf" srcId="{244C57A9-9A7F-4BEB-B6B8-9B2642B58A97}" destId="{0D7357EC-1B59-4B5A-AA2F-6EC3516AF619}" srcOrd="1" destOrd="0" presId="urn:microsoft.com/office/officeart/2009/3/layout/RandomtoResultProcess"/>
    <dgm:cxn modelId="{00FD4480-BD2F-4E58-A12D-E8BD8715FE71}" type="presParOf" srcId="{1A1DD034-E8B8-4933-8CC4-3FC47A796802}" destId="{F19375FA-F6A1-43BE-A4F9-235D350FC585}" srcOrd="4" destOrd="0" presId="urn:microsoft.com/office/officeart/2009/3/layout/RandomtoResultProcess"/>
    <dgm:cxn modelId="{D44C0FA9-54B5-45EE-A426-5624A1A43634}" type="presParOf" srcId="{F19375FA-F6A1-43BE-A4F9-235D350FC585}" destId="{816AB9BE-DEEE-4AE5-835F-B704A412B7DA}" srcOrd="0" destOrd="0" presId="urn:microsoft.com/office/officeart/2009/3/layout/RandomtoResultProcess"/>
    <dgm:cxn modelId="{AFDB5387-46A4-4A1C-8233-9ADF5C13B0EF}" type="presParOf" srcId="{F19375FA-F6A1-43BE-A4F9-235D350FC585}" destId="{99374578-61AC-4659-9AE6-A931D51EA5B0}" srcOrd="1" destOrd="0" presId="urn:microsoft.com/office/officeart/2009/3/layout/RandomtoResultProcess"/>
    <dgm:cxn modelId="{C826EBCB-CE0D-4C9C-BCA8-7351EC87C7DB}" type="presParOf" srcId="{1A1DD034-E8B8-4933-8CC4-3FC47A796802}" destId="{C89288AA-6BA0-4367-B882-D613AF49BA40}" srcOrd="5" destOrd="0" presId="urn:microsoft.com/office/officeart/2009/3/layout/RandomtoResultProcess"/>
    <dgm:cxn modelId="{3A03A1E7-5CF4-4DB1-9F18-B6158B899148}" type="presParOf" srcId="{C89288AA-6BA0-4367-B882-D613AF49BA40}" destId="{1BAB0CE5-39A1-479D-B377-B099698EE918}" srcOrd="0" destOrd="0" presId="urn:microsoft.com/office/officeart/2009/3/layout/RandomtoResultProcess"/>
    <dgm:cxn modelId="{8552055F-DA31-40CD-AB58-24F768776916}" type="presParOf" srcId="{C89288AA-6BA0-4367-B882-D613AF49BA40}" destId="{60844176-59CF-459D-8F83-BBCD258CBCB2}" srcOrd="1" destOrd="0" presId="urn:microsoft.com/office/officeart/2009/3/layout/RandomtoResultProcess"/>
    <dgm:cxn modelId="{93D6C299-3D43-4514-AE38-9E1F7365E42D}" type="presParOf" srcId="{1A1DD034-E8B8-4933-8CC4-3FC47A796802}" destId="{3FB80A6C-3AC3-41B2-AA2B-595949B27F70}" srcOrd="6" destOrd="0" presId="urn:microsoft.com/office/officeart/2009/3/layout/RandomtoResultProcess"/>
    <dgm:cxn modelId="{BF20CC82-023D-4F4A-A3AA-6AD797849B60}" type="presParOf" srcId="{3FB80A6C-3AC3-41B2-AA2B-595949B27F70}" destId="{F5D57143-47D8-4CA0-928C-B23E4E5B444A}" srcOrd="0" destOrd="0" presId="urn:microsoft.com/office/officeart/2009/3/layout/RandomtoResultProcess"/>
    <dgm:cxn modelId="{ABCA89D8-34E7-4522-8668-1D4B2B3ACBDA}" type="presParOf" srcId="{3FB80A6C-3AC3-41B2-AA2B-595949B27F70}" destId="{3490F976-776C-49B4-BF9C-DCD5594ACF24}" srcOrd="1" destOrd="0" presId="urn:microsoft.com/office/officeart/2009/3/layout/RandomtoResultProcess"/>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44870B-AF91-4540-986C-92F5AB6F395C}">
      <dsp:nvSpPr>
        <dsp:cNvPr id="0" name=""/>
        <dsp:cNvSpPr/>
      </dsp:nvSpPr>
      <dsp:spPr>
        <a:xfrm>
          <a:off x="3082" y="0"/>
          <a:ext cx="3005420" cy="120216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zh-CN" altLang="en-US" sz="1800" b="1" kern="1200" dirty="0" smtClean="0">
              <a:latin typeface="微软雅黑" pitchFamily="34" charset="-122"/>
              <a:ea typeface="微软雅黑" pitchFamily="34" charset="-122"/>
            </a:rPr>
            <a:t>区域综合试点</a:t>
          </a:r>
          <a:endParaRPr lang="zh-CN" altLang="en-US" sz="1800" b="1" kern="1200" dirty="0">
            <a:latin typeface="微软雅黑" pitchFamily="34" charset="-122"/>
            <a:ea typeface="微软雅黑" pitchFamily="34" charset="-122"/>
          </a:endParaRPr>
        </a:p>
      </dsp:txBody>
      <dsp:txXfrm>
        <a:off x="3082" y="0"/>
        <a:ext cx="3005420" cy="1202168"/>
      </dsp:txXfrm>
    </dsp:sp>
    <dsp:sp modelId="{D0112200-A136-4ED8-B194-F16168024C5C}">
      <dsp:nvSpPr>
        <dsp:cNvPr id="0" name=""/>
        <dsp:cNvSpPr/>
      </dsp:nvSpPr>
      <dsp:spPr>
        <a:xfrm>
          <a:off x="3082" y="946411"/>
          <a:ext cx="3005420" cy="2854800"/>
        </a:xfrm>
        <a:prstGeom prst="rect">
          <a:avLst/>
        </a:prstGeom>
        <a:solidFill>
          <a:schemeClr val="accent1">
            <a:tint val="40000"/>
            <a:hueOff val="0"/>
            <a:satOff val="0"/>
            <a:lum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zh-CN" altLang="en-US" sz="1600" kern="1200" dirty="0" smtClean="0">
              <a:latin typeface="微软雅黑" pitchFamily="34" charset="-122"/>
              <a:ea typeface="微软雅黑" pitchFamily="34" charset="-122"/>
            </a:rPr>
            <a:t>优质资源</a:t>
          </a:r>
          <a:r>
            <a:rPr lang="zh-CN" altLang="en-US" sz="1600" kern="1200" dirty="0" smtClean="0">
              <a:solidFill>
                <a:srgbClr val="FF0000"/>
              </a:solidFill>
              <a:latin typeface="微软雅黑" pitchFamily="34" charset="-122"/>
              <a:ea typeface="微软雅黑" pitchFamily="34" charset="-122"/>
            </a:rPr>
            <a:t>共建共享</a:t>
          </a:r>
          <a:endParaRPr lang="zh-CN" altLang="en-US" sz="1600" kern="1200" dirty="0">
            <a:solidFill>
              <a:srgbClr val="FF0000"/>
            </a:solidFill>
            <a:latin typeface="微软雅黑" pitchFamily="34" charset="-122"/>
            <a:ea typeface="微软雅黑" pitchFamily="34" charset="-122"/>
          </a:endParaRPr>
        </a:p>
        <a:p>
          <a:pPr marL="171450" lvl="1" indent="-171450" algn="l" defTabSz="711200">
            <a:lnSpc>
              <a:spcPct val="90000"/>
            </a:lnSpc>
            <a:spcBef>
              <a:spcPct val="0"/>
            </a:spcBef>
            <a:spcAft>
              <a:spcPct val="15000"/>
            </a:spcAft>
            <a:buChar char="••"/>
          </a:pPr>
          <a:r>
            <a:rPr lang="zh-CN" altLang="en-US" sz="1600" kern="1200" dirty="0" smtClean="0">
              <a:latin typeface="微软雅黑" pitchFamily="34" charset="-122"/>
              <a:ea typeface="微软雅黑" pitchFamily="34" charset="-122"/>
            </a:rPr>
            <a:t>区域</a:t>
          </a:r>
          <a:r>
            <a:rPr lang="zh-CN" altLang="en-US" sz="1600" kern="1200" dirty="0" smtClean="0">
              <a:solidFill>
                <a:srgbClr val="FF0000"/>
              </a:solidFill>
              <a:latin typeface="微软雅黑" pitchFamily="34" charset="-122"/>
              <a:ea typeface="微软雅黑" pitchFamily="34" charset="-122"/>
            </a:rPr>
            <a:t>公共服务</a:t>
          </a:r>
          <a:r>
            <a:rPr lang="zh-CN" altLang="en-US" sz="1600" kern="1200" dirty="0" smtClean="0">
              <a:latin typeface="微软雅黑" pitchFamily="34" charset="-122"/>
              <a:ea typeface="微软雅黑" pitchFamily="34" charset="-122"/>
            </a:rPr>
            <a:t>体系</a:t>
          </a:r>
          <a:endParaRPr lang="zh-CN" altLang="en-US" sz="1600" kern="1200" dirty="0">
            <a:latin typeface="微软雅黑" pitchFamily="34" charset="-122"/>
            <a:ea typeface="微软雅黑" pitchFamily="34" charset="-122"/>
          </a:endParaRPr>
        </a:p>
        <a:p>
          <a:pPr marL="171450" lvl="1" indent="-171450" algn="l" defTabSz="711200">
            <a:lnSpc>
              <a:spcPct val="90000"/>
            </a:lnSpc>
            <a:spcBef>
              <a:spcPct val="0"/>
            </a:spcBef>
            <a:spcAft>
              <a:spcPct val="15000"/>
            </a:spcAft>
            <a:buChar char="••"/>
          </a:pPr>
          <a:r>
            <a:rPr lang="zh-CN" altLang="en-US" sz="1600" kern="1200" dirty="0" smtClean="0">
              <a:solidFill>
                <a:srgbClr val="FF0000"/>
              </a:solidFill>
              <a:latin typeface="微软雅黑" pitchFamily="34" charset="-122"/>
              <a:ea typeface="微软雅黑" pitchFamily="34" charset="-122"/>
            </a:rPr>
            <a:t>校本培训</a:t>
          </a:r>
          <a:r>
            <a:rPr lang="zh-CN" altLang="en-US" sz="1600" kern="1200" dirty="0" smtClean="0">
              <a:solidFill>
                <a:schemeClr val="tx1"/>
              </a:solidFill>
              <a:latin typeface="微软雅黑" pitchFamily="34" charset="-122"/>
              <a:ea typeface="微软雅黑" pitchFamily="34" charset="-122"/>
            </a:rPr>
            <a:t>与</a:t>
          </a:r>
          <a:r>
            <a:rPr lang="zh-CN" altLang="en-US" sz="1600" kern="1200" dirty="0" smtClean="0">
              <a:solidFill>
                <a:srgbClr val="FF0000"/>
              </a:solidFill>
              <a:latin typeface="微软雅黑" pitchFamily="34" charset="-122"/>
              <a:ea typeface="微软雅黑" pitchFamily="34" charset="-122"/>
            </a:rPr>
            <a:t>网络研修</a:t>
          </a:r>
          <a:endParaRPr lang="zh-CN" altLang="en-US" sz="1600" kern="1200" dirty="0">
            <a:solidFill>
              <a:srgbClr val="FF0000"/>
            </a:solidFill>
            <a:latin typeface="微软雅黑" pitchFamily="34" charset="-122"/>
            <a:ea typeface="微软雅黑" pitchFamily="34" charset="-122"/>
          </a:endParaRPr>
        </a:p>
        <a:p>
          <a:pPr marL="171450" lvl="1" indent="-171450" algn="l" defTabSz="711200">
            <a:lnSpc>
              <a:spcPct val="90000"/>
            </a:lnSpc>
            <a:spcBef>
              <a:spcPct val="0"/>
            </a:spcBef>
            <a:spcAft>
              <a:spcPct val="15000"/>
            </a:spcAft>
            <a:buChar char="••"/>
          </a:pPr>
          <a:r>
            <a:rPr lang="zh-CN" altLang="en-US" sz="1600" kern="1200" dirty="0" smtClean="0">
              <a:latin typeface="微软雅黑" pitchFamily="34" charset="-122"/>
              <a:ea typeface="微软雅黑" pitchFamily="34" charset="-122"/>
            </a:rPr>
            <a:t>区域间信息化</a:t>
          </a:r>
          <a:r>
            <a:rPr lang="zh-CN" altLang="en-US" sz="1600" kern="1200" dirty="0" smtClean="0">
              <a:solidFill>
                <a:srgbClr val="FF0000"/>
              </a:solidFill>
              <a:latin typeface="微软雅黑" pitchFamily="34" charset="-122"/>
              <a:ea typeface="微软雅黑" pitchFamily="34" charset="-122"/>
            </a:rPr>
            <a:t>协作</a:t>
          </a:r>
          <a:endParaRPr lang="zh-CN" altLang="en-US" sz="1600" kern="1200" dirty="0">
            <a:solidFill>
              <a:srgbClr val="FF0000"/>
            </a:solidFill>
            <a:latin typeface="微软雅黑" pitchFamily="34" charset="-122"/>
            <a:ea typeface="微软雅黑" pitchFamily="34" charset="-122"/>
          </a:endParaRPr>
        </a:p>
        <a:p>
          <a:pPr marL="171450" lvl="1" indent="-171450" algn="l" defTabSz="711200">
            <a:lnSpc>
              <a:spcPct val="90000"/>
            </a:lnSpc>
            <a:spcBef>
              <a:spcPct val="0"/>
            </a:spcBef>
            <a:spcAft>
              <a:spcPct val="15000"/>
            </a:spcAft>
            <a:buChar char="••"/>
          </a:pPr>
          <a:r>
            <a:rPr lang="zh-CN" altLang="en-US" sz="1600" kern="1200" dirty="0" smtClean="0">
              <a:solidFill>
                <a:srgbClr val="FF0000"/>
              </a:solidFill>
              <a:latin typeface="微软雅黑" pitchFamily="34" charset="-122"/>
              <a:ea typeface="微软雅黑" pitchFamily="34" charset="-122"/>
            </a:rPr>
            <a:t>管理信息系统</a:t>
          </a:r>
          <a:r>
            <a:rPr lang="zh-CN" altLang="en-US" sz="1600" kern="1200" dirty="0" smtClean="0">
              <a:latin typeface="微软雅黑" pitchFamily="34" charset="-122"/>
              <a:ea typeface="微软雅黑" pitchFamily="34" charset="-122"/>
            </a:rPr>
            <a:t>应用</a:t>
          </a:r>
          <a:endParaRPr lang="zh-CN" altLang="en-US" sz="1600" kern="1200" dirty="0">
            <a:latin typeface="微软雅黑" pitchFamily="34" charset="-122"/>
            <a:ea typeface="微软雅黑" pitchFamily="34" charset="-122"/>
          </a:endParaRPr>
        </a:p>
        <a:p>
          <a:pPr marL="171450" lvl="1" indent="-171450" algn="l" defTabSz="711200">
            <a:lnSpc>
              <a:spcPct val="90000"/>
            </a:lnSpc>
            <a:spcBef>
              <a:spcPct val="0"/>
            </a:spcBef>
            <a:spcAft>
              <a:spcPct val="15000"/>
            </a:spcAft>
            <a:buChar char="••"/>
          </a:pPr>
          <a:r>
            <a:rPr lang="zh-CN" altLang="en-US" sz="1600" kern="1200" dirty="0" smtClean="0">
              <a:latin typeface="微软雅黑" pitchFamily="34" charset="-122"/>
              <a:ea typeface="微软雅黑" pitchFamily="34" charset="-122"/>
            </a:rPr>
            <a:t>教育信息化</a:t>
          </a:r>
          <a:r>
            <a:rPr lang="zh-CN" altLang="en-US" sz="1600" kern="1200" dirty="0" smtClean="0">
              <a:solidFill>
                <a:srgbClr val="FF0000"/>
              </a:solidFill>
              <a:latin typeface="微软雅黑" pitchFamily="34" charset="-122"/>
              <a:ea typeface="微软雅黑" pitchFamily="34" charset="-122"/>
            </a:rPr>
            <a:t>评价标准体系</a:t>
          </a:r>
          <a:endParaRPr lang="zh-CN" altLang="en-US" sz="1600" kern="1200" dirty="0">
            <a:solidFill>
              <a:srgbClr val="FF0000"/>
            </a:solidFill>
            <a:latin typeface="微软雅黑" pitchFamily="34" charset="-122"/>
            <a:ea typeface="微软雅黑" pitchFamily="34" charset="-122"/>
          </a:endParaRPr>
        </a:p>
      </dsp:txBody>
      <dsp:txXfrm>
        <a:off x="3082" y="946411"/>
        <a:ext cx="3005420" cy="2854800"/>
      </dsp:txXfrm>
    </dsp:sp>
    <dsp:sp modelId="{C1471FC2-6F90-4541-9F12-C059B46D0F0D}">
      <dsp:nvSpPr>
        <dsp:cNvPr id="0" name=""/>
        <dsp:cNvSpPr/>
      </dsp:nvSpPr>
      <dsp:spPr>
        <a:xfrm>
          <a:off x="3429261" y="0"/>
          <a:ext cx="3005420" cy="120216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zh-CN" altLang="en-US" sz="1800" b="1" kern="1200" dirty="0" smtClean="0">
              <a:latin typeface="微软雅黑" pitchFamily="34" charset="-122"/>
              <a:ea typeface="微软雅黑" pitchFamily="34" charset="-122"/>
            </a:rPr>
            <a:t>中小学学校试点</a:t>
          </a:r>
        </a:p>
      </dsp:txBody>
      <dsp:txXfrm>
        <a:off x="3429261" y="0"/>
        <a:ext cx="3005420" cy="1202168"/>
      </dsp:txXfrm>
    </dsp:sp>
    <dsp:sp modelId="{420D4EBC-DE13-4A69-B3A3-7AF052C3643D}">
      <dsp:nvSpPr>
        <dsp:cNvPr id="0" name=""/>
        <dsp:cNvSpPr/>
      </dsp:nvSpPr>
      <dsp:spPr>
        <a:xfrm>
          <a:off x="3429261" y="946411"/>
          <a:ext cx="3005420" cy="2854800"/>
        </a:xfrm>
        <a:prstGeom prst="rect">
          <a:avLst/>
        </a:prstGeom>
        <a:solidFill>
          <a:schemeClr val="accent1">
            <a:tint val="40000"/>
            <a:hueOff val="0"/>
            <a:satOff val="0"/>
            <a:lum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zh-CN" altLang="en-US" sz="1600" kern="1200" dirty="0" smtClean="0">
              <a:latin typeface="微软雅黑" pitchFamily="34" charset="-122"/>
              <a:ea typeface="微软雅黑" pitchFamily="34" charset="-122"/>
            </a:rPr>
            <a:t>信息技术与</a:t>
          </a:r>
          <a:r>
            <a:rPr lang="zh-CN" altLang="en-US" sz="1600" kern="1200" dirty="0" smtClean="0">
              <a:solidFill>
                <a:srgbClr val="FF0000"/>
              </a:solidFill>
              <a:latin typeface="微软雅黑" pitchFamily="34" charset="-122"/>
              <a:ea typeface="微软雅黑" pitchFamily="34" charset="-122"/>
            </a:rPr>
            <a:t>教育教学</a:t>
          </a:r>
          <a:r>
            <a:rPr lang="zh-CN" altLang="en-US" sz="1600" kern="1200" dirty="0" smtClean="0">
              <a:latin typeface="微软雅黑" pitchFamily="34" charset="-122"/>
              <a:ea typeface="微软雅黑" pitchFamily="34" charset="-122"/>
            </a:rPr>
            <a:t>的深度融合</a:t>
          </a:r>
        </a:p>
        <a:p>
          <a:pPr marL="171450" lvl="1" indent="-171450" algn="l" defTabSz="711200">
            <a:lnSpc>
              <a:spcPct val="90000"/>
            </a:lnSpc>
            <a:spcBef>
              <a:spcPct val="0"/>
            </a:spcBef>
            <a:spcAft>
              <a:spcPct val="15000"/>
            </a:spcAft>
            <a:buChar char="••"/>
          </a:pPr>
          <a:r>
            <a:rPr lang="zh-CN" altLang="en-US" sz="1600" kern="1200" dirty="0" smtClean="0">
              <a:latin typeface="微软雅黑" pitchFamily="34" charset="-122"/>
              <a:ea typeface="微软雅黑" pitchFamily="34" charset="-122"/>
            </a:rPr>
            <a:t>优质资源</a:t>
          </a:r>
          <a:r>
            <a:rPr lang="zh-CN" altLang="en-US" sz="1600" kern="1200" dirty="0" smtClean="0">
              <a:solidFill>
                <a:srgbClr val="FF0000"/>
              </a:solidFill>
              <a:latin typeface="微软雅黑" pitchFamily="34" charset="-122"/>
              <a:ea typeface="微软雅黑" pitchFamily="34" charset="-122"/>
            </a:rPr>
            <a:t>共享与应用</a:t>
          </a:r>
        </a:p>
        <a:p>
          <a:pPr marL="171450" lvl="1" indent="-171450" algn="l" defTabSz="711200">
            <a:lnSpc>
              <a:spcPct val="90000"/>
            </a:lnSpc>
            <a:spcBef>
              <a:spcPct val="0"/>
            </a:spcBef>
            <a:spcAft>
              <a:spcPct val="15000"/>
            </a:spcAft>
            <a:buChar char="••"/>
          </a:pPr>
          <a:r>
            <a:rPr lang="zh-CN" altLang="en-US" sz="1600" kern="1200" dirty="0" smtClean="0">
              <a:latin typeface="微软雅黑" pitchFamily="34" charset="-122"/>
              <a:ea typeface="微软雅黑" pitchFamily="34" charset="-122"/>
            </a:rPr>
            <a:t>教育教学</a:t>
          </a:r>
          <a:r>
            <a:rPr lang="zh-CN" altLang="en-US" sz="1600" kern="1200" dirty="0" smtClean="0">
              <a:solidFill>
                <a:srgbClr val="FF0000"/>
              </a:solidFill>
              <a:latin typeface="微软雅黑" pitchFamily="34" charset="-122"/>
              <a:ea typeface="微软雅黑" pitchFamily="34" charset="-122"/>
            </a:rPr>
            <a:t>模式创新</a:t>
          </a:r>
        </a:p>
      </dsp:txBody>
      <dsp:txXfrm>
        <a:off x="3429261" y="946411"/>
        <a:ext cx="3005420" cy="2854800"/>
      </dsp:txXfrm>
    </dsp:sp>
    <dsp:sp modelId="{82867B98-1629-4CEC-B70A-653FF4F1F6E2}">
      <dsp:nvSpPr>
        <dsp:cNvPr id="0" name=""/>
        <dsp:cNvSpPr/>
      </dsp:nvSpPr>
      <dsp:spPr>
        <a:xfrm>
          <a:off x="6855440" y="0"/>
          <a:ext cx="3005420" cy="1202168"/>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zh-CN" altLang="en-US" sz="1800" b="1" kern="1200" dirty="0" smtClean="0">
              <a:latin typeface="微软雅黑" pitchFamily="34" charset="-122"/>
              <a:ea typeface="微软雅黑" pitchFamily="34" charset="-122"/>
            </a:rPr>
            <a:t>专项试点</a:t>
          </a:r>
        </a:p>
      </dsp:txBody>
      <dsp:txXfrm>
        <a:off x="6855440" y="0"/>
        <a:ext cx="3005420" cy="1202168"/>
      </dsp:txXfrm>
    </dsp:sp>
    <dsp:sp modelId="{C6A6397F-E7B8-404B-8858-A70C4FA17EC8}">
      <dsp:nvSpPr>
        <dsp:cNvPr id="0" name=""/>
        <dsp:cNvSpPr/>
      </dsp:nvSpPr>
      <dsp:spPr>
        <a:xfrm>
          <a:off x="6855440" y="946411"/>
          <a:ext cx="3005420" cy="2854800"/>
        </a:xfrm>
        <a:prstGeom prst="rect">
          <a:avLst/>
        </a:prstGeom>
        <a:solidFill>
          <a:schemeClr val="accent1">
            <a:tint val="40000"/>
            <a:hueOff val="0"/>
            <a:satOff val="0"/>
            <a:lum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zh-CN" altLang="en-US" sz="1600" kern="1200" dirty="0" smtClean="0">
              <a:solidFill>
                <a:srgbClr val="FF0000"/>
              </a:solidFill>
              <a:latin typeface="微软雅黑" pitchFamily="34" charset="-122"/>
              <a:ea typeface="微软雅黑" pitchFamily="34" charset="-122"/>
            </a:rPr>
            <a:t>政策措施</a:t>
          </a:r>
          <a:r>
            <a:rPr lang="zh-CN" altLang="en-US" sz="1600" kern="1200" dirty="0" smtClean="0">
              <a:latin typeface="微软雅黑" pitchFamily="34" charset="-122"/>
              <a:ea typeface="微软雅黑" pitchFamily="34" charset="-122"/>
            </a:rPr>
            <a:t>、</a:t>
          </a:r>
          <a:r>
            <a:rPr lang="zh-CN" altLang="en-US" sz="1600" kern="1200" dirty="0" smtClean="0">
              <a:solidFill>
                <a:srgbClr val="FF0000"/>
              </a:solidFill>
              <a:latin typeface="微软雅黑" pitchFamily="34" charset="-122"/>
              <a:ea typeface="微软雅黑" pitchFamily="34" charset="-122"/>
            </a:rPr>
            <a:t>体制机制</a:t>
          </a:r>
          <a:r>
            <a:rPr lang="zh-CN" altLang="en-US" sz="1600" kern="1200" dirty="0" smtClean="0">
              <a:latin typeface="微软雅黑" pitchFamily="34" charset="-122"/>
              <a:ea typeface="微软雅黑" pitchFamily="34" charset="-122"/>
            </a:rPr>
            <a:t>改革</a:t>
          </a:r>
        </a:p>
        <a:p>
          <a:pPr marL="171450" lvl="1" indent="-171450" algn="l" defTabSz="711200">
            <a:lnSpc>
              <a:spcPct val="90000"/>
            </a:lnSpc>
            <a:spcBef>
              <a:spcPct val="0"/>
            </a:spcBef>
            <a:spcAft>
              <a:spcPct val="15000"/>
            </a:spcAft>
            <a:buChar char="••"/>
          </a:pPr>
          <a:r>
            <a:rPr lang="zh-CN" altLang="en-US" sz="1600" kern="1200" dirty="0" smtClean="0">
              <a:latin typeface="微软雅黑" pitchFamily="34" charset="-122"/>
              <a:ea typeface="微软雅黑" pitchFamily="34" charset="-122"/>
            </a:rPr>
            <a:t>优质资源</a:t>
          </a:r>
          <a:r>
            <a:rPr lang="zh-CN" altLang="en-US" sz="1600" kern="1200" dirty="0" smtClean="0">
              <a:solidFill>
                <a:srgbClr val="FF0000"/>
              </a:solidFill>
              <a:latin typeface="微软雅黑" pitchFamily="34" charset="-122"/>
              <a:ea typeface="微软雅黑" pitchFamily="34" charset="-122"/>
            </a:rPr>
            <a:t>共建共享</a:t>
          </a:r>
        </a:p>
        <a:p>
          <a:pPr marL="171450" lvl="1" indent="-171450" algn="l" defTabSz="711200">
            <a:lnSpc>
              <a:spcPct val="90000"/>
            </a:lnSpc>
            <a:spcBef>
              <a:spcPct val="0"/>
            </a:spcBef>
            <a:spcAft>
              <a:spcPct val="15000"/>
            </a:spcAft>
            <a:buChar char="••"/>
          </a:pPr>
          <a:r>
            <a:rPr lang="zh-CN" altLang="en-US" sz="1600" kern="1200" dirty="0" smtClean="0">
              <a:latin typeface="微软雅黑" pitchFamily="34" charset="-122"/>
              <a:ea typeface="微软雅黑" pitchFamily="34" charset="-122"/>
            </a:rPr>
            <a:t>新技术的</a:t>
          </a:r>
          <a:r>
            <a:rPr lang="zh-CN" altLang="en-US" sz="1600" kern="1200" dirty="0" smtClean="0">
              <a:solidFill>
                <a:srgbClr val="FF0000"/>
              </a:solidFill>
              <a:latin typeface="微软雅黑" pitchFamily="34" charset="-122"/>
              <a:ea typeface="微软雅黑" pitchFamily="34" charset="-122"/>
            </a:rPr>
            <a:t>创新性应用</a:t>
          </a:r>
        </a:p>
        <a:p>
          <a:pPr marL="171450" lvl="1" indent="-171450" algn="l" defTabSz="711200">
            <a:lnSpc>
              <a:spcPct val="90000"/>
            </a:lnSpc>
            <a:spcBef>
              <a:spcPct val="0"/>
            </a:spcBef>
            <a:spcAft>
              <a:spcPct val="15000"/>
            </a:spcAft>
            <a:buChar char="••"/>
          </a:pPr>
          <a:r>
            <a:rPr lang="zh-CN" altLang="en-US" sz="1600" kern="1200" dirty="0" smtClean="0">
              <a:solidFill>
                <a:srgbClr val="FF0000"/>
              </a:solidFill>
              <a:latin typeface="微软雅黑" pitchFamily="34" charset="-122"/>
              <a:ea typeface="微软雅黑" pitchFamily="34" charset="-122"/>
            </a:rPr>
            <a:t>管理信息系统</a:t>
          </a:r>
          <a:r>
            <a:rPr lang="zh-CN" altLang="en-US" sz="1600" kern="1200" dirty="0" smtClean="0">
              <a:latin typeface="微软雅黑" pitchFamily="34" charset="-122"/>
              <a:ea typeface="微软雅黑" pitchFamily="34" charset="-122"/>
            </a:rPr>
            <a:t>建设与应用</a:t>
          </a:r>
        </a:p>
        <a:p>
          <a:pPr marL="171450" lvl="1" indent="-171450" algn="l" defTabSz="711200">
            <a:lnSpc>
              <a:spcPct val="90000"/>
            </a:lnSpc>
            <a:spcBef>
              <a:spcPct val="0"/>
            </a:spcBef>
            <a:spcAft>
              <a:spcPct val="15000"/>
            </a:spcAft>
            <a:buChar char="••"/>
          </a:pPr>
          <a:r>
            <a:rPr lang="zh-CN" altLang="en-US" sz="1600" kern="1200" dirty="0" smtClean="0">
              <a:latin typeface="微软雅黑" pitchFamily="34" charset="-122"/>
              <a:ea typeface="微软雅黑" pitchFamily="34" charset="-122"/>
            </a:rPr>
            <a:t>信息化</a:t>
          </a:r>
          <a:r>
            <a:rPr lang="zh-CN" altLang="en-US" sz="1600" kern="1200" dirty="0" smtClean="0">
              <a:solidFill>
                <a:srgbClr val="FF0000"/>
              </a:solidFill>
              <a:latin typeface="微软雅黑" pitchFamily="34" charset="-122"/>
              <a:ea typeface="微软雅黑" pitchFamily="34" charset="-122"/>
            </a:rPr>
            <a:t>专业队伍</a:t>
          </a:r>
          <a:r>
            <a:rPr lang="zh-CN" altLang="en-US" sz="1600" kern="1200" dirty="0" smtClean="0">
              <a:latin typeface="微软雅黑" pitchFamily="34" charset="-122"/>
              <a:ea typeface="微软雅黑" pitchFamily="34" charset="-122"/>
            </a:rPr>
            <a:t>建设</a:t>
          </a:r>
        </a:p>
      </dsp:txBody>
      <dsp:txXfrm>
        <a:off x="6855440" y="946411"/>
        <a:ext cx="3005420" cy="2854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973934-F661-42C6-987B-FB1B037C12B6}">
      <dsp:nvSpPr>
        <dsp:cNvPr id="0" name=""/>
        <dsp:cNvSpPr/>
      </dsp:nvSpPr>
      <dsp:spPr>
        <a:xfrm>
          <a:off x="0" y="47043"/>
          <a:ext cx="5749340" cy="5709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altLang="zh-CN" sz="1800" kern="1200" dirty="0" smtClean="0">
              <a:latin typeface="微软雅黑" pitchFamily="34" charset="-122"/>
              <a:ea typeface="微软雅黑" pitchFamily="34" charset="-122"/>
            </a:rPr>
            <a:t>1</a:t>
          </a:r>
          <a:r>
            <a:rPr lang="zh-CN" altLang="en-US" sz="1800" kern="1200" dirty="0" smtClean="0">
              <a:latin typeface="微软雅黑" pitchFamily="34" charset="-122"/>
              <a:ea typeface="微软雅黑" pitchFamily="34" charset="-122"/>
            </a:rPr>
            <a:t>、网络接入升级与终端普及</a:t>
          </a:r>
          <a:endParaRPr lang="zh-CN" altLang="en-US" sz="1800" kern="1200" dirty="0"/>
        </a:p>
      </dsp:txBody>
      <dsp:txXfrm>
        <a:off x="27869" y="74912"/>
        <a:ext cx="5693602" cy="515164"/>
      </dsp:txXfrm>
    </dsp:sp>
    <dsp:sp modelId="{29BE61C1-BDA5-4A92-A8E6-B887756A89A6}">
      <dsp:nvSpPr>
        <dsp:cNvPr id="0" name=""/>
        <dsp:cNvSpPr/>
      </dsp:nvSpPr>
      <dsp:spPr>
        <a:xfrm>
          <a:off x="0" y="747546"/>
          <a:ext cx="5749340" cy="5709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altLang="zh-CN" sz="1800" kern="1200" dirty="0" smtClean="0">
              <a:latin typeface="微软雅黑" pitchFamily="34" charset="-122"/>
              <a:ea typeface="微软雅黑" pitchFamily="34" charset="-122"/>
            </a:rPr>
            <a:t>2</a:t>
          </a:r>
          <a:r>
            <a:rPr lang="zh-CN" altLang="en-US" sz="1800" kern="1200" dirty="0" smtClean="0">
              <a:latin typeface="微软雅黑" pitchFamily="34" charset="-122"/>
              <a:ea typeface="微软雅黑" pitchFamily="34" charset="-122"/>
            </a:rPr>
            <a:t>、教育信息化标准制定</a:t>
          </a:r>
          <a:endParaRPr lang="zh-CN" altLang="en-US" sz="1800" kern="1200" dirty="0"/>
        </a:p>
      </dsp:txBody>
      <dsp:txXfrm>
        <a:off x="27869" y="775415"/>
        <a:ext cx="5693602" cy="515164"/>
      </dsp:txXfrm>
    </dsp:sp>
    <dsp:sp modelId="{5EF2C2F3-94D8-43BF-990A-C1C93C4F608B}">
      <dsp:nvSpPr>
        <dsp:cNvPr id="0" name=""/>
        <dsp:cNvSpPr/>
      </dsp:nvSpPr>
      <dsp:spPr>
        <a:xfrm>
          <a:off x="0" y="1448049"/>
          <a:ext cx="5749340" cy="5709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altLang="zh-CN" sz="1800" kern="1200" dirty="0" smtClean="0">
              <a:latin typeface="微软雅黑" pitchFamily="34" charset="-122"/>
              <a:ea typeface="微软雅黑" pitchFamily="34" charset="-122"/>
            </a:rPr>
            <a:t>3</a:t>
          </a:r>
          <a:r>
            <a:rPr lang="zh-CN" altLang="en-US" sz="1800" kern="1200" dirty="0" smtClean="0">
              <a:latin typeface="微软雅黑" pitchFamily="34" charset="-122"/>
              <a:ea typeface="微软雅黑" pitchFamily="34" charset="-122"/>
            </a:rPr>
            <a:t>、</a:t>
          </a:r>
          <a:r>
            <a:rPr lang="zh-CN" altLang="en-US" sz="1800" kern="1200" dirty="0" smtClean="0">
              <a:solidFill>
                <a:schemeClr val="bg1"/>
              </a:solidFill>
              <a:latin typeface="微软雅黑" pitchFamily="34" charset="-122"/>
              <a:ea typeface="微软雅黑" pitchFamily="34" charset="-122"/>
            </a:rPr>
            <a:t>构建教育信息化公共服务平台</a:t>
          </a:r>
          <a:endParaRPr lang="zh-CN" altLang="en-US" sz="1800" kern="1200" dirty="0">
            <a:solidFill>
              <a:schemeClr val="bg1"/>
            </a:solidFill>
          </a:endParaRPr>
        </a:p>
      </dsp:txBody>
      <dsp:txXfrm>
        <a:off x="27869" y="1475918"/>
        <a:ext cx="5693602" cy="515164"/>
      </dsp:txXfrm>
    </dsp:sp>
    <dsp:sp modelId="{D7E139BE-4690-4E70-9783-1D7B442AC887}">
      <dsp:nvSpPr>
        <dsp:cNvPr id="0" name=""/>
        <dsp:cNvSpPr/>
      </dsp:nvSpPr>
      <dsp:spPr>
        <a:xfrm>
          <a:off x="0" y="2148552"/>
          <a:ext cx="5749340" cy="5709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altLang="zh-CN" sz="1800" kern="1200" dirty="0" smtClean="0">
              <a:latin typeface="微软雅黑" pitchFamily="34" charset="-122"/>
              <a:ea typeface="微软雅黑" pitchFamily="34" charset="-122"/>
            </a:rPr>
            <a:t>4</a:t>
          </a:r>
          <a:r>
            <a:rPr lang="zh-CN" altLang="en-US" sz="1800" kern="1200" dirty="0" smtClean="0">
              <a:latin typeface="微软雅黑" pitchFamily="34" charset="-122"/>
              <a:ea typeface="微软雅黑" pitchFamily="34" charset="-122"/>
            </a:rPr>
            <a:t>、教育资源共建共享与公共服务</a:t>
          </a:r>
          <a:endParaRPr lang="zh-CN" altLang="en-US" sz="1800" kern="1200" dirty="0"/>
        </a:p>
      </dsp:txBody>
      <dsp:txXfrm>
        <a:off x="27869" y="2176421"/>
        <a:ext cx="5693602" cy="515164"/>
      </dsp:txXfrm>
    </dsp:sp>
    <dsp:sp modelId="{92820BE1-F97C-44CF-8A3C-4C3AC20C5DC0}">
      <dsp:nvSpPr>
        <dsp:cNvPr id="0" name=""/>
        <dsp:cNvSpPr/>
      </dsp:nvSpPr>
      <dsp:spPr>
        <a:xfrm>
          <a:off x="0" y="2849055"/>
          <a:ext cx="5749340" cy="5709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altLang="zh-CN" sz="1800" kern="1200" dirty="0" smtClean="0">
              <a:latin typeface="微软雅黑" pitchFamily="34" charset="-122"/>
              <a:ea typeface="微软雅黑" pitchFamily="34" charset="-122"/>
            </a:rPr>
            <a:t>5</a:t>
          </a:r>
          <a:r>
            <a:rPr lang="zh-CN" altLang="en-US" sz="1800" kern="1200" dirty="0" smtClean="0">
              <a:latin typeface="微软雅黑" pitchFamily="34" charset="-122"/>
              <a:ea typeface="微软雅黑" pitchFamily="34" charset="-122"/>
            </a:rPr>
            <a:t>、教与学的模式改革与创新</a:t>
          </a:r>
          <a:endParaRPr lang="zh-CN" altLang="en-US" sz="1800" kern="1200" dirty="0"/>
        </a:p>
      </dsp:txBody>
      <dsp:txXfrm>
        <a:off x="27869" y="2876924"/>
        <a:ext cx="5693602" cy="515164"/>
      </dsp:txXfrm>
    </dsp:sp>
    <dsp:sp modelId="{0A1C720C-9855-4C66-9915-21C58E1601D2}">
      <dsp:nvSpPr>
        <dsp:cNvPr id="0" name=""/>
        <dsp:cNvSpPr/>
      </dsp:nvSpPr>
      <dsp:spPr>
        <a:xfrm>
          <a:off x="0" y="3549558"/>
          <a:ext cx="5749340" cy="5709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altLang="zh-CN" sz="1800" kern="1200" dirty="0" smtClean="0">
              <a:latin typeface="微软雅黑" pitchFamily="34" charset="-122"/>
              <a:ea typeface="微软雅黑" pitchFamily="34" charset="-122"/>
            </a:rPr>
            <a:t>6</a:t>
          </a:r>
          <a:r>
            <a:rPr lang="zh-CN" altLang="en-US" sz="1800" kern="1200" dirty="0" smtClean="0">
              <a:latin typeface="微软雅黑" pitchFamily="34" charset="-122"/>
              <a:ea typeface="微软雅黑" pitchFamily="34" charset="-122"/>
            </a:rPr>
            <a:t>、促进教师专业发展</a:t>
          </a:r>
          <a:endParaRPr lang="zh-CN" altLang="en-US" sz="1800" kern="1200" dirty="0"/>
        </a:p>
      </dsp:txBody>
      <dsp:txXfrm>
        <a:off x="27869" y="3577427"/>
        <a:ext cx="5693602" cy="515164"/>
      </dsp:txXfrm>
    </dsp:sp>
    <dsp:sp modelId="{657E3F3C-6EAA-4BFE-89EA-F4D910D8E949}">
      <dsp:nvSpPr>
        <dsp:cNvPr id="0" name=""/>
        <dsp:cNvSpPr/>
      </dsp:nvSpPr>
      <dsp:spPr>
        <a:xfrm>
          <a:off x="0" y="4250061"/>
          <a:ext cx="5749340" cy="5709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altLang="zh-CN" sz="1800" kern="1200" dirty="0" smtClean="0">
              <a:latin typeface="微软雅黑" pitchFamily="34" charset="-122"/>
              <a:ea typeface="微软雅黑" pitchFamily="34" charset="-122"/>
            </a:rPr>
            <a:t>7</a:t>
          </a:r>
          <a:r>
            <a:rPr lang="zh-CN" altLang="en-US" sz="1800" kern="1200" dirty="0" smtClean="0">
              <a:latin typeface="微软雅黑" pitchFamily="34" charset="-122"/>
              <a:ea typeface="微软雅黑" pitchFamily="34" charset="-122"/>
            </a:rPr>
            <a:t>、学校管理信息化，提高管理效率</a:t>
          </a:r>
          <a:endParaRPr lang="zh-CN" altLang="en-US" sz="1800" kern="1200" dirty="0"/>
        </a:p>
      </dsp:txBody>
      <dsp:txXfrm>
        <a:off x="27869" y="4277930"/>
        <a:ext cx="5693602" cy="515164"/>
      </dsp:txXfrm>
    </dsp:sp>
    <dsp:sp modelId="{5F1333FE-A17E-430D-B9EE-A0BBE8997852}">
      <dsp:nvSpPr>
        <dsp:cNvPr id="0" name=""/>
        <dsp:cNvSpPr/>
      </dsp:nvSpPr>
      <dsp:spPr>
        <a:xfrm>
          <a:off x="0" y="4992142"/>
          <a:ext cx="5749340" cy="5709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altLang="zh-CN" sz="1800" kern="1200" dirty="0" smtClean="0">
              <a:latin typeface="微软雅黑" pitchFamily="34" charset="-122"/>
              <a:ea typeface="微软雅黑" pitchFamily="34" charset="-122"/>
            </a:rPr>
            <a:t>8</a:t>
          </a:r>
          <a:r>
            <a:rPr lang="zh-CN" altLang="en-US" sz="1800" kern="1200" dirty="0" smtClean="0">
              <a:latin typeface="微软雅黑" pitchFamily="34" charset="-122"/>
              <a:ea typeface="微软雅黑" pitchFamily="34" charset="-122"/>
            </a:rPr>
            <a:t>、政府教育管理信息化，加强动态监测</a:t>
          </a:r>
          <a:endParaRPr lang="zh-CN" altLang="en-US" sz="1800" kern="1200" dirty="0"/>
        </a:p>
      </dsp:txBody>
      <dsp:txXfrm>
        <a:off x="27869" y="5020011"/>
        <a:ext cx="5693602" cy="5151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D2C44-C991-4FBE-8F32-D6F6A2F3BBE3}">
      <dsp:nvSpPr>
        <dsp:cNvPr id="0" name=""/>
        <dsp:cNvSpPr/>
      </dsp:nvSpPr>
      <dsp:spPr>
        <a:xfrm>
          <a:off x="438756" y="234956"/>
          <a:ext cx="868114" cy="868139"/>
        </a:xfrm>
        <a:prstGeom prst="circularArrow">
          <a:avLst>
            <a:gd name="adj1" fmla="val 10980"/>
            <a:gd name="adj2" fmla="val 1142322"/>
            <a:gd name="adj3" fmla="val 4500000"/>
            <a:gd name="adj4" fmla="val 10800000"/>
            <a:gd name="adj5" fmla="val 125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D6058C4-DE42-4E2F-93AB-8A7A6D144C5D}">
      <dsp:nvSpPr>
        <dsp:cNvPr id="0" name=""/>
        <dsp:cNvSpPr/>
      </dsp:nvSpPr>
      <dsp:spPr>
        <a:xfrm>
          <a:off x="630487" y="549258"/>
          <a:ext cx="484339" cy="242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a:latin typeface="微软雅黑" pitchFamily="34" charset="-122"/>
              <a:ea typeface="微软雅黑" pitchFamily="34" charset="-122"/>
            </a:rPr>
            <a:t>课堂</a:t>
          </a:r>
        </a:p>
      </dsp:txBody>
      <dsp:txXfrm>
        <a:off x="630487" y="549258"/>
        <a:ext cx="484339" cy="242141"/>
      </dsp:txXfrm>
    </dsp:sp>
    <dsp:sp modelId="{12E12F0E-29D4-4D65-B356-71C70CFA9595}">
      <dsp:nvSpPr>
        <dsp:cNvPr id="0" name=""/>
        <dsp:cNvSpPr/>
      </dsp:nvSpPr>
      <dsp:spPr>
        <a:xfrm>
          <a:off x="259557" y="791399"/>
          <a:ext cx="745776" cy="746091"/>
        </a:xfrm>
        <a:prstGeom prst="blockArc">
          <a:avLst>
            <a:gd name="adj1" fmla="val 0"/>
            <a:gd name="adj2" fmla="val 18900000"/>
            <a:gd name="adj3" fmla="val 1274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A8E3B54-C3FF-4857-8CA3-CFF7E224B7FB}">
      <dsp:nvSpPr>
        <dsp:cNvPr id="0" name=""/>
        <dsp:cNvSpPr/>
      </dsp:nvSpPr>
      <dsp:spPr>
        <a:xfrm>
          <a:off x="388317" y="1049040"/>
          <a:ext cx="484339" cy="242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zh-CN" altLang="en-US" sz="1400" kern="1200" dirty="0">
              <a:latin typeface="微软雅黑" pitchFamily="34" charset="-122"/>
              <a:ea typeface="微软雅黑" pitchFamily="34" charset="-122"/>
            </a:rPr>
            <a:t>课外</a:t>
          </a:r>
        </a:p>
      </dsp:txBody>
      <dsp:txXfrm>
        <a:off x="388317" y="1049040"/>
        <a:ext cx="484339" cy="2421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FE449B-5274-473A-B0D9-6CCB07A3DC39}">
      <dsp:nvSpPr>
        <dsp:cNvPr id="0" name=""/>
        <dsp:cNvSpPr/>
      </dsp:nvSpPr>
      <dsp:spPr>
        <a:xfrm rot="5400000">
          <a:off x="404602" y="60165"/>
          <a:ext cx="486224" cy="809067"/>
        </a:xfrm>
        <a:prstGeom prst="corner">
          <a:avLst>
            <a:gd name="adj1" fmla="val 16120"/>
            <a:gd name="adj2" fmla="val 1611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74AC954A-939A-4FA1-9042-B4D5CAAF530F}">
      <dsp:nvSpPr>
        <dsp:cNvPr id="0" name=""/>
        <dsp:cNvSpPr/>
      </dsp:nvSpPr>
      <dsp:spPr>
        <a:xfrm>
          <a:off x="323439" y="301902"/>
          <a:ext cx="730430" cy="640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444500" rtl="0">
            <a:lnSpc>
              <a:spcPct val="90000"/>
            </a:lnSpc>
            <a:spcBef>
              <a:spcPct val="0"/>
            </a:spcBef>
            <a:spcAft>
              <a:spcPct val="35000"/>
            </a:spcAft>
          </a:pPr>
          <a:r>
            <a:rPr kumimoji="0" lang="zh-CN" altLang="en-US" sz="1000" b="0" i="0" u="none" strike="noStrike" kern="1200" cap="none" normalizeH="0" baseline="0" dirty="0">
              <a:ln/>
              <a:effectLst/>
              <a:latin typeface="微软雅黑" pitchFamily="34" charset="-122"/>
              <a:ea typeface="微软雅黑" pitchFamily="34" charset="-122"/>
              <a:cs typeface="宋体" pitchFamily="2" charset="-122"/>
            </a:rPr>
            <a:t>教师客户端</a:t>
          </a:r>
          <a:endParaRPr lang="zh-CN" altLang="en-US" sz="1000" kern="1200" dirty="0"/>
        </a:p>
      </dsp:txBody>
      <dsp:txXfrm>
        <a:off x="323439" y="301902"/>
        <a:ext cx="730430" cy="640265"/>
      </dsp:txXfrm>
    </dsp:sp>
    <dsp:sp modelId="{A4A54E4A-A2C0-4DB9-B7FA-D15E0F413D11}">
      <dsp:nvSpPr>
        <dsp:cNvPr id="0" name=""/>
        <dsp:cNvSpPr/>
      </dsp:nvSpPr>
      <dsp:spPr>
        <a:xfrm>
          <a:off x="916052" y="601"/>
          <a:ext cx="137817" cy="137817"/>
        </a:xfrm>
        <a:prstGeom prst="triangle">
          <a:avLst>
            <a:gd name="adj" fmla="val 10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A4E1BE83-4818-47A1-8999-6D1103DE7C63}">
      <dsp:nvSpPr>
        <dsp:cNvPr id="0" name=""/>
        <dsp:cNvSpPr/>
      </dsp:nvSpPr>
      <dsp:spPr>
        <a:xfrm rot="5400000">
          <a:off x="1298792" y="-161102"/>
          <a:ext cx="486224" cy="809067"/>
        </a:xfrm>
        <a:prstGeom prst="corner">
          <a:avLst>
            <a:gd name="adj1" fmla="val 16120"/>
            <a:gd name="adj2" fmla="val 1611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A13C04EA-BCFF-4704-871A-17A28C7DEA84}">
      <dsp:nvSpPr>
        <dsp:cNvPr id="0" name=""/>
        <dsp:cNvSpPr/>
      </dsp:nvSpPr>
      <dsp:spPr>
        <a:xfrm>
          <a:off x="1217629" y="80634"/>
          <a:ext cx="730430" cy="6402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l" defTabSz="444500" rtl="0">
            <a:lnSpc>
              <a:spcPct val="90000"/>
            </a:lnSpc>
            <a:spcBef>
              <a:spcPct val="0"/>
            </a:spcBef>
            <a:spcAft>
              <a:spcPct val="35000"/>
            </a:spcAft>
          </a:pPr>
          <a:r>
            <a:rPr kumimoji="0" lang="zh-CN" altLang="en-US" sz="1000" b="0" i="0" u="none" strike="noStrike" kern="1200" cap="none" normalizeH="0" baseline="0" dirty="0">
              <a:ln/>
              <a:effectLst/>
              <a:latin typeface="微软雅黑" pitchFamily="34" charset="-122"/>
              <a:ea typeface="微软雅黑" pitchFamily="34" charset="-122"/>
              <a:cs typeface="宋体" pitchFamily="2" charset="-122"/>
            </a:rPr>
            <a:t>学生终端</a:t>
          </a:r>
          <a:endParaRPr kumimoji="0" lang="zh-CN" sz="1000" b="0" i="0" u="none" strike="noStrike" kern="1200" cap="none" normalizeH="0" baseline="0" dirty="0">
            <a:ln/>
            <a:effectLst/>
            <a:latin typeface="微软雅黑" pitchFamily="34" charset="-122"/>
            <a:ea typeface="微软雅黑" pitchFamily="34" charset="-122"/>
            <a:cs typeface="宋体" pitchFamily="2" charset="-122"/>
          </a:endParaRPr>
        </a:p>
      </dsp:txBody>
      <dsp:txXfrm>
        <a:off x="1217629" y="80634"/>
        <a:ext cx="730430" cy="6402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C2A97D-FCB2-44E9-8147-9FA94219897B}">
      <dsp:nvSpPr>
        <dsp:cNvPr id="0" name=""/>
        <dsp:cNvSpPr/>
      </dsp:nvSpPr>
      <dsp:spPr>
        <a:xfrm>
          <a:off x="375562" y="0"/>
          <a:ext cx="300471" cy="300471"/>
        </a:xfrm>
        <a:prstGeom prst="ellipse">
          <a:avLst/>
        </a:prstGeom>
        <a:solidFill>
          <a:schemeClr val="accent3">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20586E52-E729-4AEE-930B-4280A6E2BE62}">
      <dsp:nvSpPr>
        <dsp:cNvPr id="0" name=""/>
        <dsp:cNvSpPr/>
      </dsp:nvSpPr>
      <dsp:spPr>
        <a:xfrm>
          <a:off x="405610" y="30047"/>
          <a:ext cx="240377" cy="240377"/>
        </a:xfrm>
        <a:prstGeom prst="chord">
          <a:avLst>
            <a:gd name="adj1" fmla="val 0"/>
            <a:gd name="adj2" fmla="val 108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B8486DF-0135-46BE-9A88-195DACFE7FA6}">
      <dsp:nvSpPr>
        <dsp:cNvPr id="0" name=""/>
        <dsp:cNvSpPr/>
      </dsp:nvSpPr>
      <dsp:spPr>
        <a:xfrm>
          <a:off x="738633" y="0"/>
          <a:ext cx="888896" cy="3004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b" anchorCtr="0">
          <a:noAutofit/>
        </a:bodyPr>
        <a:lstStyle/>
        <a:p>
          <a:pPr lvl="0" algn="l" defTabSz="444500">
            <a:lnSpc>
              <a:spcPct val="90000"/>
            </a:lnSpc>
            <a:spcBef>
              <a:spcPct val="0"/>
            </a:spcBef>
            <a:spcAft>
              <a:spcPct val="35000"/>
            </a:spcAft>
          </a:pPr>
          <a:r>
            <a:rPr lang="en-US" altLang="zh-CN" sz="1000" kern="1200" dirty="0">
              <a:latin typeface="微软雅黑" pitchFamily="34" charset="-122"/>
              <a:ea typeface="微软雅黑" pitchFamily="34" charset="-122"/>
            </a:rPr>
            <a:t>pad</a:t>
          </a:r>
          <a:endParaRPr lang="zh-CN" altLang="en-US" sz="1000" kern="1200" dirty="0">
            <a:latin typeface="微软雅黑" pitchFamily="34" charset="-122"/>
            <a:ea typeface="微软雅黑" pitchFamily="34" charset="-122"/>
          </a:endParaRPr>
        </a:p>
      </dsp:txBody>
      <dsp:txXfrm>
        <a:off x="738633" y="0"/>
        <a:ext cx="888896" cy="300471"/>
      </dsp:txXfrm>
    </dsp:sp>
    <dsp:sp modelId="{4603CDEB-FA40-4B82-BC00-C50F2E8B5EE4}">
      <dsp:nvSpPr>
        <dsp:cNvPr id="0" name=""/>
        <dsp:cNvSpPr/>
      </dsp:nvSpPr>
      <dsp:spPr>
        <a:xfrm>
          <a:off x="1203315" y="0"/>
          <a:ext cx="300471" cy="300471"/>
        </a:xfrm>
        <a:prstGeom prst="ellipse">
          <a:avLst/>
        </a:prstGeom>
        <a:solidFill>
          <a:schemeClr val="accent3">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7873B10-4465-47CB-BA53-3D7ACFFDD858}">
      <dsp:nvSpPr>
        <dsp:cNvPr id="0" name=""/>
        <dsp:cNvSpPr/>
      </dsp:nvSpPr>
      <dsp:spPr>
        <a:xfrm>
          <a:off x="1233362" y="30047"/>
          <a:ext cx="240377" cy="240377"/>
        </a:xfrm>
        <a:prstGeom prst="chord">
          <a:avLst>
            <a:gd name="adj1" fmla="val 16200000"/>
            <a:gd name="adj2" fmla="val 162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C8A4223D-D224-4627-B9A9-65A49D889F4C}">
      <dsp:nvSpPr>
        <dsp:cNvPr id="0" name=""/>
        <dsp:cNvSpPr/>
      </dsp:nvSpPr>
      <dsp:spPr>
        <a:xfrm>
          <a:off x="1566278" y="0"/>
          <a:ext cx="888896" cy="3004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b" anchorCtr="0">
          <a:noAutofit/>
        </a:bodyPr>
        <a:lstStyle/>
        <a:p>
          <a:pPr lvl="0" algn="l" defTabSz="444500">
            <a:lnSpc>
              <a:spcPct val="90000"/>
            </a:lnSpc>
            <a:spcBef>
              <a:spcPct val="0"/>
            </a:spcBef>
            <a:spcAft>
              <a:spcPct val="35000"/>
            </a:spcAft>
          </a:pPr>
          <a:r>
            <a:rPr lang="zh-CN" altLang="en-US" sz="1000" kern="1200" dirty="0">
              <a:latin typeface="微软雅黑" pitchFamily="34" charset="-122"/>
              <a:ea typeface="微软雅黑" pitchFamily="34" charset="-122"/>
            </a:rPr>
            <a:t>手机</a:t>
          </a:r>
        </a:p>
      </dsp:txBody>
      <dsp:txXfrm>
        <a:off x="1566278" y="0"/>
        <a:ext cx="888896" cy="30047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C2A97D-FCB2-44E9-8147-9FA94219897B}">
      <dsp:nvSpPr>
        <dsp:cNvPr id="0" name=""/>
        <dsp:cNvSpPr/>
      </dsp:nvSpPr>
      <dsp:spPr>
        <a:xfrm>
          <a:off x="376816" y="0"/>
          <a:ext cx="300178" cy="300178"/>
        </a:xfrm>
        <a:prstGeom prst="ellipse">
          <a:avLst/>
        </a:prstGeom>
        <a:solidFill>
          <a:schemeClr val="accent3">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20586E52-E729-4AEE-930B-4280A6E2BE62}">
      <dsp:nvSpPr>
        <dsp:cNvPr id="0" name=""/>
        <dsp:cNvSpPr/>
      </dsp:nvSpPr>
      <dsp:spPr>
        <a:xfrm>
          <a:off x="406833" y="30017"/>
          <a:ext cx="240142" cy="240142"/>
        </a:xfrm>
        <a:prstGeom prst="chord">
          <a:avLst>
            <a:gd name="adj1" fmla="val 0"/>
            <a:gd name="adj2" fmla="val 108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B8486DF-0135-46BE-9A88-195DACFE7FA6}">
      <dsp:nvSpPr>
        <dsp:cNvPr id="0" name=""/>
        <dsp:cNvSpPr/>
      </dsp:nvSpPr>
      <dsp:spPr>
        <a:xfrm>
          <a:off x="715999" y="0"/>
          <a:ext cx="888028" cy="300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b" anchorCtr="0">
          <a:noAutofit/>
        </a:bodyPr>
        <a:lstStyle/>
        <a:p>
          <a:pPr lvl="0" algn="l" defTabSz="488950">
            <a:lnSpc>
              <a:spcPct val="90000"/>
            </a:lnSpc>
            <a:spcBef>
              <a:spcPct val="0"/>
            </a:spcBef>
            <a:spcAft>
              <a:spcPct val="35000"/>
            </a:spcAft>
          </a:pPr>
          <a:r>
            <a:rPr lang="en-US" altLang="zh-CN" sz="1100" kern="1200" dirty="0">
              <a:latin typeface="微软雅黑" pitchFamily="34" charset="-122"/>
              <a:ea typeface="微软雅黑" pitchFamily="34" charset="-122"/>
            </a:rPr>
            <a:t>pc</a:t>
          </a:r>
          <a:endParaRPr lang="zh-CN" altLang="en-US" sz="1100" kern="1200" dirty="0">
            <a:latin typeface="微软雅黑" pitchFamily="34" charset="-122"/>
            <a:ea typeface="微软雅黑" pitchFamily="34" charset="-122"/>
          </a:endParaRPr>
        </a:p>
      </dsp:txBody>
      <dsp:txXfrm>
        <a:off x="715999" y="0"/>
        <a:ext cx="888028" cy="300178"/>
      </dsp:txXfrm>
    </dsp:sp>
    <dsp:sp modelId="{35EEC2F4-0B5B-4D3A-9F08-59F1751D2257}">
      <dsp:nvSpPr>
        <dsp:cNvPr id="0" name=""/>
        <dsp:cNvSpPr/>
      </dsp:nvSpPr>
      <dsp:spPr>
        <a:xfrm>
          <a:off x="1187814" y="0"/>
          <a:ext cx="300178" cy="300178"/>
        </a:xfrm>
        <a:prstGeom prst="ellipse">
          <a:avLst/>
        </a:prstGeom>
        <a:solidFill>
          <a:schemeClr val="accent3">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5390055-1E1A-49EE-BDD5-0FC2D82C05A1}">
      <dsp:nvSpPr>
        <dsp:cNvPr id="0" name=""/>
        <dsp:cNvSpPr/>
      </dsp:nvSpPr>
      <dsp:spPr>
        <a:xfrm>
          <a:off x="1217832" y="30017"/>
          <a:ext cx="240142" cy="240142"/>
        </a:xfrm>
        <a:prstGeom prst="chord">
          <a:avLst>
            <a:gd name="adj1" fmla="val 16200000"/>
            <a:gd name="adj2" fmla="val 162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DE5E6E12-6961-4633-A660-015BBB926431}">
      <dsp:nvSpPr>
        <dsp:cNvPr id="0" name=""/>
        <dsp:cNvSpPr/>
      </dsp:nvSpPr>
      <dsp:spPr>
        <a:xfrm>
          <a:off x="1526887" y="0"/>
          <a:ext cx="888028" cy="300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40" tIns="27940" rIns="27940" bIns="27940" numCol="1" spcCol="1270" anchor="b" anchorCtr="0">
          <a:noAutofit/>
        </a:bodyPr>
        <a:lstStyle/>
        <a:p>
          <a:pPr lvl="0" algn="l" defTabSz="488950">
            <a:lnSpc>
              <a:spcPct val="90000"/>
            </a:lnSpc>
            <a:spcBef>
              <a:spcPct val="0"/>
            </a:spcBef>
            <a:spcAft>
              <a:spcPct val="35000"/>
            </a:spcAft>
          </a:pPr>
          <a:r>
            <a:rPr lang="zh-CN" altLang="en-US" sz="1100" kern="1200" dirty="0">
              <a:latin typeface="微软雅黑" pitchFamily="34" charset="-122"/>
              <a:ea typeface="微软雅黑" pitchFamily="34" charset="-122"/>
            </a:rPr>
            <a:t>其他移动终端</a:t>
          </a:r>
        </a:p>
      </dsp:txBody>
      <dsp:txXfrm>
        <a:off x="1526887" y="0"/>
        <a:ext cx="888028" cy="30017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1A6079-B83B-4E6E-9D6B-0D4614CE39E9}">
      <dsp:nvSpPr>
        <dsp:cNvPr id="0" name=""/>
        <dsp:cNvSpPr/>
      </dsp:nvSpPr>
      <dsp:spPr>
        <a:xfrm>
          <a:off x="300946" y="459757"/>
          <a:ext cx="1255700" cy="413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a:latin typeface="微软雅黑" pitchFamily="34" charset="-122"/>
              <a:ea typeface="微软雅黑" pitchFamily="34" charset="-122"/>
            </a:rPr>
            <a:t>课程</a:t>
          </a:r>
        </a:p>
      </dsp:txBody>
      <dsp:txXfrm>
        <a:off x="300946" y="459757"/>
        <a:ext cx="1255700" cy="413810"/>
      </dsp:txXfrm>
    </dsp:sp>
    <dsp:sp modelId="{5251A923-C34A-443C-A8A4-902BE422D8B8}">
      <dsp:nvSpPr>
        <dsp:cNvPr id="0" name=""/>
        <dsp:cNvSpPr/>
      </dsp:nvSpPr>
      <dsp:spPr>
        <a:xfrm>
          <a:off x="299520" y="333902"/>
          <a:ext cx="99885" cy="99885"/>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F52660E-CEB1-4AC3-BD9C-9B392CA2545E}">
      <dsp:nvSpPr>
        <dsp:cNvPr id="0" name=""/>
        <dsp:cNvSpPr/>
      </dsp:nvSpPr>
      <dsp:spPr>
        <a:xfrm>
          <a:off x="369439" y="194063"/>
          <a:ext cx="99885" cy="99885"/>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DAC3727-7C3B-4DA0-9C46-4786FCBB19A3}">
      <dsp:nvSpPr>
        <dsp:cNvPr id="0" name=""/>
        <dsp:cNvSpPr/>
      </dsp:nvSpPr>
      <dsp:spPr>
        <a:xfrm>
          <a:off x="537246" y="222030"/>
          <a:ext cx="156962" cy="156962"/>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8C57008-F38C-46C3-86BC-E8EBD2F6881B}">
      <dsp:nvSpPr>
        <dsp:cNvPr id="0" name=""/>
        <dsp:cNvSpPr/>
      </dsp:nvSpPr>
      <dsp:spPr>
        <a:xfrm>
          <a:off x="677086" y="68207"/>
          <a:ext cx="99885" cy="99885"/>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20DABD2-F1E3-425A-8B6E-7966EDD30AD4}">
      <dsp:nvSpPr>
        <dsp:cNvPr id="0" name=""/>
        <dsp:cNvSpPr/>
      </dsp:nvSpPr>
      <dsp:spPr>
        <a:xfrm>
          <a:off x="858877" y="12271"/>
          <a:ext cx="99885" cy="99885"/>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0AB178C-861F-46EA-85D4-D64A0204104E}">
      <dsp:nvSpPr>
        <dsp:cNvPr id="0" name=""/>
        <dsp:cNvSpPr/>
      </dsp:nvSpPr>
      <dsp:spPr>
        <a:xfrm>
          <a:off x="1082620" y="110159"/>
          <a:ext cx="99885" cy="99885"/>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C23BC12-7A23-4034-A3A9-CBCAB44EF54C}">
      <dsp:nvSpPr>
        <dsp:cNvPr id="0" name=""/>
        <dsp:cNvSpPr/>
      </dsp:nvSpPr>
      <dsp:spPr>
        <a:xfrm>
          <a:off x="1222459" y="180079"/>
          <a:ext cx="156962" cy="156962"/>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A09A780-8344-4DE3-BD6D-3D2771C76C28}">
      <dsp:nvSpPr>
        <dsp:cNvPr id="0" name=""/>
        <dsp:cNvSpPr/>
      </dsp:nvSpPr>
      <dsp:spPr>
        <a:xfrm>
          <a:off x="1418235" y="333902"/>
          <a:ext cx="99885" cy="99885"/>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49BF66F-C393-4DB0-874B-F83974B1FEFC}">
      <dsp:nvSpPr>
        <dsp:cNvPr id="0" name=""/>
        <dsp:cNvSpPr/>
      </dsp:nvSpPr>
      <dsp:spPr>
        <a:xfrm>
          <a:off x="1502138" y="487725"/>
          <a:ext cx="99885" cy="99885"/>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D94A74A-C651-4399-B9AB-38771E1E1E07}">
      <dsp:nvSpPr>
        <dsp:cNvPr id="0" name=""/>
        <dsp:cNvSpPr/>
      </dsp:nvSpPr>
      <dsp:spPr>
        <a:xfrm>
          <a:off x="774973" y="194063"/>
          <a:ext cx="256847" cy="256847"/>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59B36AB-DBF6-4A50-8B08-9E5DBC7F3225}">
      <dsp:nvSpPr>
        <dsp:cNvPr id="0" name=""/>
        <dsp:cNvSpPr/>
      </dsp:nvSpPr>
      <dsp:spPr>
        <a:xfrm>
          <a:off x="229600" y="725452"/>
          <a:ext cx="99885" cy="99885"/>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9FFAB10-A97E-4418-B551-F7107AE689EE}">
      <dsp:nvSpPr>
        <dsp:cNvPr id="0" name=""/>
        <dsp:cNvSpPr/>
      </dsp:nvSpPr>
      <dsp:spPr>
        <a:xfrm>
          <a:off x="313503" y="851308"/>
          <a:ext cx="156962" cy="156962"/>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CA51A9C-8680-48D7-8DB8-A7291FEE6360}">
      <dsp:nvSpPr>
        <dsp:cNvPr id="0" name=""/>
        <dsp:cNvSpPr/>
      </dsp:nvSpPr>
      <dsp:spPr>
        <a:xfrm>
          <a:off x="523263" y="963179"/>
          <a:ext cx="228309" cy="228309"/>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FC16A08-D958-424C-A618-A1AFB8713292}">
      <dsp:nvSpPr>
        <dsp:cNvPr id="0" name=""/>
        <dsp:cNvSpPr/>
      </dsp:nvSpPr>
      <dsp:spPr>
        <a:xfrm>
          <a:off x="816925" y="1144970"/>
          <a:ext cx="99885" cy="99885"/>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741DA48-0595-4FD6-87F7-660CDB84829C}">
      <dsp:nvSpPr>
        <dsp:cNvPr id="0" name=""/>
        <dsp:cNvSpPr/>
      </dsp:nvSpPr>
      <dsp:spPr>
        <a:xfrm>
          <a:off x="872861" y="963179"/>
          <a:ext cx="156962" cy="156962"/>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826D954-18F4-4A50-BF92-AB5F890D4E19}">
      <dsp:nvSpPr>
        <dsp:cNvPr id="0" name=""/>
        <dsp:cNvSpPr/>
      </dsp:nvSpPr>
      <dsp:spPr>
        <a:xfrm>
          <a:off x="1012700" y="1158954"/>
          <a:ext cx="99885" cy="99885"/>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D60D6D3-D4EE-487A-92FF-899169F97DAE}">
      <dsp:nvSpPr>
        <dsp:cNvPr id="0" name=""/>
        <dsp:cNvSpPr/>
      </dsp:nvSpPr>
      <dsp:spPr>
        <a:xfrm>
          <a:off x="1138556" y="935211"/>
          <a:ext cx="228309" cy="228309"/>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DCCB0A9-A20A-4561-A8C3-E2B75ACA0966}">
      <dsp:nvSpPr>
        <dsp:cNvPr id="0" name=""/>
        <dsp:cNvSpPr/>
      </dsp:nvSpPr>
      <dsp:spPr>
        <a:xfrm>
          <a:off x="1446202" y="879276"/>
          <a:ext cx="156962" cy="156962"/>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8B73BEC-7A74-4785-8BCB-C7968EC35EF8}">
      <dsp:nvSpPr>
        <dsp:cNvPr id="0" name=""/>
        <dsp:cNvSpPr/>
      </dsp:nvSpPr>
      <dsp:spPr>
        <a:xfrm>
          <a:off x="1603165" y="221798"/>
          <a:ext cx="460976" cy="880054"/>
        </a:xfrm>
        <a:prstGeom prst="chevron">
          <a:avLst>
            <a:gd name="adj" fmla="val 6231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4A87AD5-6606-4084-B266-68C667AA161D}">
      <dsp:nvSpPr>
        <dsp:cNvPr id="0" name=""/>
        <dsp:cNvSpPr/>
      </dsp:nvSpPr>
      <dsp:spPr>
        <a:xfrm>
          <a:off x="2064142" y="222225"/>
          <a:ext cx="1257209" cy="880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a:latin typeface="微软雅黑" pitchFamily="34" charset="-122"/>
              <a:ea typeface="微软雅黑" pitchFamily="34" charset="-122"/>
            </a:rPr>
            <a:t>交流</a:t>
          </a:r>
        </a:p>
      </dsp:txBody>
      <dsp:txXfrm>
        <a:off x="2064142" y="222225"/>
        <a:ext cx="1257209" cy="880046"/>
      </dsp:txXfrm>
    </dsp:sp>
    <dsp:sp modelId="{D155752F-F025-4232-BBCE-030C841B4EEA}">
      <dsp:nvSpPr>
        <dsp:cNvPr id="0" name=""/>
        <dsp:cNvSpPr/>
      </dsp:nvSpPr>
      <dsp:spPr>
        <a:xfrm>
          <a:off x="3321351" y="221798"/>
          <a:ext cx="460976" cy="880054"/>
        </a:xfrm>
        <a:prstGeom prst="chevron">
          <a:avLst>
            <a:gd name="adj" fmla="val 6231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16AB9BE-DEEE-4AE5-835F-B704A412B7DA}">
      <dsp:nvSpPr>
        <dsp:cNvPr id="0" name=""/>
        <dsp:cNvSpPr/>
      </dsp:nvSpPr>
      <dsp:spPr>
        <a:xfrm>
          <a:off x="3782328" y="222225"/>
          <a:ext cx="1257209" cy="880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a:latin typeface="微软雅黑" pitchFamily="34" charset="-122"/>
              <a:ea typeface="微软雅黑" pitchFamily="34" charset="-122"/>
            </a:rPr>
            <a:t>内容</a:t>
          </a:r>
        </a:p>
      </dsp:txBody>
      <dsp:txXfrm>
        <a:off x="3782328" y="222225"/>
        <a:ext cx="1257209" cy="880046"/>
      </dsp:txXfrm>
    </dsp:sp>
    <dsp:sp modelId="{1BAB0CE5-39A1-479D-B377-B099698EE918}">
      <dsp:nvSpPr>
        <dsp:cNvPr id="0" name=""/>
        <dsp:cNvSpPr/>
      </dsp:nvSpPr>
      <dsp:spPr>
        <a:xfrm>
          <a:off x="5039537" y="221798"/>
          <a:ext cx="460976" cy="880054"/>
        </a:xfrm>
        <a:prstGeom prst="chevron">
          <a:avLst>
            <a:gd name="adj" fmla="val 6231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5D57143-47D8-4CA0-928C-B23E4E5B444A}">
      <dsp:nvSpPr>
        <dsp:cNvPr id="0" name=""/>
        <dsp:cNvSpPr/>
      </dsp:nvSpPr>
      <dsp:spPr>
        <a:xfrm>
          <a:off x="5550802" y="149068"/>
          <a:ext cx="1068627" cy="1068627"/>
        </a:xfrm>
        <a:prstGeom prst="ellipse">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r>
            <a:rPr lang="zh-CN" altLang="en-US" sz="1600" b="1" kern="1200" dirty="0">
              <a:latin typeface="微软雅黑" pitchFamily="34" charset="-122"/>
              <a:ea typeface="微软雅黑" pitchFamily="34" charset="-122"/>
            </a:rPr>
            <a:t>测评</a:t>
          </a:r>
          <a:endParaRPr lang="en-US" altLang="zh-CN" sz="1600" b="1" kern="1200" dirty="0">
            <a:latin typeface="微软雅黑" pitchFamily="34" charset="-122"/>
            <a:ea typeface="微软雅黑" pitchFamily="34" charset="-122"/>
          </a:endParaRPr>
        </a:p>
      </dsp:txBody>
      <dsp:txXfrm>
        <a:off x="5707299" y="305565"/>
        <a:ext cx="755633" cy="75563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image" Target="../media/image13.emf"/><Relationship Id="rId4" Type="http://schemas.openxmlformats.org/officeDocument/2006/relationships/image" Target="../media/image16.emf"/></Relationships>
</file>

<file path=ppt/drawings/_rels/vmlDrawing10.vml.rels><?xml version="1.0" encoding="UTF-8" standalone="yes"?>
<Relationships xmlns="http://schemas.openxmlformats.org/package/2006/relationships"><Relationship Id="rId1" Type="http://schemas.openxmlformats.org/officeDocument/2006/relationships/image" Target="NULL"/></Relationships>
</file>

<file path=ppt/drawings/_rels/vmlDrawing1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NULL"/></Relationships>
</file>

<file path=ppt/drawings/_rels/vmlDrawing5.vml.rels><?xml version="1.0" encoding="UTF-8" standalone="yes"?>
<Relationships xmlns="http://schemas.openxmlformats.org/package/2006/relationships"><Relationship Id="rId1" Type="http://schemas.openxmlformats.org/officeDocument/2006/relationships/image" Target="NULL"/></Relationships>
</file>

<file path=ppt/drawings/_rels/vmlDrawing6.vml.rels><?xml version="1.0" encoding="UTF-8" standalone="yes"?>
<Relationships xmlns="http://schemas.openxmlformats.org/package/2006/relationships"><Relationship Id="rId1" Type="http://schemas.openxmlformats.org/officeDocument/2006/relationships/image" Target="NULL"/></Relationships>
</file>

<file path=ppt/drawings/_rels/vmlDrawing7.vml.rels><?xml version="1.0" encoding="UTF-8" standalone="yes"?>
<Relationships xmlns="http://schemas.openxmlformats.org/package/2006/relationships"><Relationship Id="rId1" Type="http://schemas.openxmlformats.org/officeDocument/2006/relationships/image" Target="NULL"/></Relationships>
</file>

<file path=ppt/drawings/_rels/vmlDrawing8.vml.rels><?xml version="1.0" encoding="UTF-8" standalone="yes"?>
<Relationships xmlns="http://schemas.openxmlformats.org/package/2006/relationships"><Relationship Id="rId1" Type="http://schemas.openxmlformats.org/officeDocument/2006/relationships/image" Target="NULL"/></Relationships>
</file>

<file path=ppt/drawings/_rels/vmlDrawing9.vml.rels><?xml version="1.0" encoding="UTF-8" standalone="yes"?>
<Relationships xmlns="http://schemas.openxmlformats.org/package/2006/relationships"><Relationship Id="rId1" Type="http://schemas.openxmlformats.org/officeDocument/2006/relationships/image" Target="NUL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27350" cy="495300"/>
          </a:xfrm>
          <a:prstGeom prst="rect">
            <a:avLst/>
          </a:prstGeom>
          <a:noFill/>
          <a:ln>
            <a:noFill/>
          </a:ln>
          <a:effectLst/>
          <a:extLst/>
        </p:spPr>
        <p:txBody>
          <a:bodyPr vert="horz" wrap="square" lIns="93041" tIns="46519" rIns="93041" bIns="46519" numCol="1" anchor="t" anchorCtr="0" compatLnSpc="1">
            <a:prstTxWarp prst="textNoShape">
              <a:avLst/>
            </a:prstTxWarp>
          </a:bodyPr>
          <a:lstStyle>
            <a:lvl1pPr defTabSz="928688" eaLnBrk="1" hangingPunct="1">
              <a:defRPr sz="1200">
                <a:latin typeface="Arial" charset="0"/>
                <a:ea typeface="+mn-ea"/>
              </a:defRPr>
            </a:lvl1pPr>
          </a:lstStyle>
          <a:p>
            <a:pPr>
              <a:defRPr/>
            </a:pPr>
            <a:endParaRPr lang="en-US" altLang="en-US"/>
          </a:p>
        </p:txBody>
      </p:sp>
      <p:sp>
        <p:nvSpPr>
          <p:cNvPr id="4099" name="Rectangle 3"/>
          <p:cNvSpPr>
            <a:spLocks noGrp="1" noChangeArrowheads="1"/>
          </p:cNvSpPr>
          <p:nvPr>
            <p:ph type="dt" sz="quarter" idx="1"/>
          </p:nvPr>
        </p:nvSpPr>
        <p:spPr bwMode="auto">
          <a:xfrm>
            <a:off x="3827463" y="0"/>
            <a:ext cx="2927350" cy="495300"/>
          </a:xfrm>
          <a:prstGeom prst="rect">
            <a:avLst/>
          </a:prstGeom>
          <a:noFill/>
          <a:ln>
            <a:noFill/>
          </a:ln>
          <a:effectLst/>
          <a:extLst/>
        </p:spPr>
        <p:txBody>
          <a:bodyPr vert="horz" wrap="square" lIns="93041" tIns="46519" rIns="93041" bIns="46519" numCol="1" anchor="t" anchorCtr="0" compatLnSpc="1">
            <a:prstTxWarp prst="textNoShape">
              <a:avLst/>
            </a:prstTxWarp>
          </a:bodyPr>
          <a:lstStyle>
            <a:lvl1pPr algn="r" defTabSz="928688" eaLnBrk="1" hangingPunct="1">
              <a:defRPr sz="1200">
                <a:latin typeface="Arial" charset="0"/>
                <a:ea typeface="+mn-ea"/>
              </a:defRPr>
            </a:lvl1pPr>
          </a:lstStyle>
          <a:p>
            <a:pPr>
              <a:defRPr/>
            </a:pPr>
            <a:fld id="{0C514F2A-32A8-4121-89D3-E6FDBF58386E}" type="datetime1">
              <a:rPr lang="zh-CN" altLang="en-US"/>
              <a:pPr>
                <a:defRPr/>
              </a:pPr>
              <a:t>2016-11-16</a:t>
            </a:fld>
            <a:endParaRPr lang="en-US" altLang="en-US"/>
          </a:p>
        </p:txBody>
      </p:sp>
      <p:sp>
        <p:nvSpPr>
          <p:cNvPr id="4100" name="Rectangle 4"/>
          <p:cNvSpPr>
            <a:spLocks noGrp="1" noChangeArrowheads="1"/>
          </p:cNvSpPr>
          <p:nvPr>
            <p:ph type="ftr" sz="quarter" idx="2"/>
          </p:nvPr>
        </p:nvSpPr>
        <p:spPr bwMode="auto">
          <a:xfrm>
            <a:off x="0" y="9371013"/>
            <a:ext cx="2927350" cy="495300"/>
          </a:xfrm>
          <a:prstGeom prst="rect">
            <a:avLst/>
          </a:prstGeom>
          <a:noFill/>
          <a:ln>
            <a:noFill/>
          </a:ln>
          <a:effectLst/>
          <a:extLst/>
        </p:spPr>
        <p:txBody>
          <a:bodyPr vert="horz" wrap="square" lIns="93041" tIns="46519" rIns="93041" bIns="46519" numCol="1" anchor="b" anchorCtr="0" compatLnSpc="1">
            <a:prstTxWarp prst="textNoShape">
              <a:avLst/>
            </a:prstTxWarp>
          </a:bodyPr>
          <a:lstStyle>
            <a:lvl1pPr defTabSz="928688" eaLnBrk="1" hangingPunct="1">
              <a:defRPr sz="1200">
                <a:latin typeface="Arial" charset="0"/>
                <a:ea typeface="+mn-ea"/>
              </a:defRPr>
            </a:lvl1pPr>
          </a:lstStyle>
          <a:p>
            <a:pPr>
              <a:defRPr/>
            </a:pPr>
            <a:endParaRPr lang="en-US" altLang="en-US"/>
          </a:p>
        </p:txBody>
      </p:sp>
      <p:sp>
        <p:nvSpPr>
          <p:cNvPr id="4101" name="Rectangle 5"/>
          <p:cNvSpPr>
            <a:spLocks noGrp="1" noChangeArrowheads="1"/>
          </p:cNvSpPr>
          <p:nvPr>
            <p:ph type="sldNum" sz="quarter" idx="3"/>
          </p:nvPr>
        </p:nvSpPr>
        <p:spPr bwMode="auto">
          <a:xfrm>
            <a:off x="3827463" y="9371013"/>
            <a:ext cx="2927350" cy="495300"/>
          </a:xfrm>
          <a:prstGeom prst="rect">
            <a:avLst/>
          </a:prstGeom>
          <a:noFill/>
          <a:ln>
            <a:noFill/>
          </a:ln>
          <a:effectLst/>
          <a:extLst/>
        </p:spPr>
        <p:txBody>
          <a:bodyPr vert="horz" wrap="square" lIns="93041" tIns="46519" rIns="93041" bIns="46519" numCol="1" anchor="b" anchorCtr="0" compatLnSpc="1">
            <a:prstTxWarp prst="textNoShape">
              <a:avLst/>
            </a:prstTxWarp>
          </a:bodyPr>
          <a:lstStyle>
            <a:lvl1pPr algn="r" defTabSz="928688" eaLnBrk="1" hangingPunct="1">
              <a:defRPr sz="1200">
                <a:latin typeface="Arial" charset="0"/>
                <a:ea typeface="+mn-ea"/>
              </a:defRPr>
            </a:lvl1pPr>
          </a:lstStyle>
          <a:p>
            <a:pPr>
              <a:defRPr/>
            </a:pPr>
            <a:fld id="{B6F9B77E-FC61-4F8A-B0F9-67F8925F219E}" type="slidenum">
              <a:rPr lang="en-US" altLang="en-US"/>
              <a:pPr>
                <a:defRPr/>
              </a:pPr>
              <a:t>‹#›</a:t>
            </a:fld>
            <a:endParaRPr lang="en-US" altLang="en-US"/>
          </a:p>
        </p:txBody>
      </p:sp>
    </p:spTree>
    <p:extLst>
      <p:ext uri="{BB962C8B-B14F-4D97-AF65-F5344CB8AC3E}">
        <p14:creationId xmlns:p14="http://schemas.microsoft.com/office/powerpoint/2010/main" val="1911438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38463" cy="488950"/>
          </a:xfrm>
          <a:prstGeom prst="rect">
            <a:avLst/>
          </a:prstGeom>
          <a:noFill/>
          <a:ln>
            <a:noFill/>
          </a:ln>
          <a:effectLst/>
          <a:extLst/>
        </p:spPr>
        <p:txBody>
          <a:bodyPr vert="horz" wrap="square" lIns="92074" tIns="46037" rIns="92074" bIns="46037" numCol="1" anchor="t" anchorCtr="0" compatLnSpc="1">
            <a:prstTxWarp prst="textNoShape">
              <a:avLst/>
            </a:prstTxWarp>
          </a:bodyPr>
          <a:lstStyle>
            <a:lvl1pPr defTabSz="919163" eaLnBrk="1" hangingPunct="1">
              <a:defRPr sz="1200">
                <a:latin typeface="Arial" charset="0"/>
                <a:ea typeface="+mn-ea"/>
              </a:defRPr>
            </a:lvl1pPr>
          </a:lstStyle>
          <a:p>
            <a:pPr>
              <a:defRPr/>
            </a:pPr>
            <a:endParaRPr lang="en-US" altLang="zh-CN"/>
          </a:p>
        </p:txBody>
      </p:sp>
      <p:sp>
        <p:nvSpPr>
          <p:cNvPr id="23555" name="Rectangle 3"/>
          <p:cNvSpPr>
            <a:spLocks noGrp="1" noChangeArrowheads="1"/>
          </p:cNvSpPr>
          <p:nvPr>
            <p:ph type="dt" idx="1"/>
          </p:nvPr>
        </p:nvSpPr>
        <p:spPr bwMode="auto">
          <a:xfrm>
            <a:off x="3822700" y="0"/>
            <a:ext cx="2938463" cy="488950"/>
          </a:xfrm>
          <a:prstGeom prst="rect">
            <a:avLst/>
          </a:prstGeom>
          <a:noFill/>
          <a:ln>
            <a:noFill/>
          </a:ln>
          <a:effectLst/>
          <a:extLst/>
        </p:spPr>
        <p:txBody>
          <a:bodyPr vert="horz" wrap="square" lIns="92074" tIns="46037" rIns="92074" bIns="46037" numCol="1" anchor="t" anchorCtr="0" compatLnSpc="1">
            <a:prstTxWarp prst="textNoShape">
              <a:avLst/>
            </a:prstTxWarp>
          </a:bodyPr>
          <a:lstStyle>
            <a:lvl1pPr algn="r" defTabSz="919163" eaLnBrk="1" hangingPunct="1">
              <a:defRPr sz="1200">
                <a:latin typeface="Arial" charset="0"/>
                <a:ea typeface="+mn-ea"/>
              </a:defRPr>
            </a:lvl1pPr>
          </a:lstStyle>
          <a:p>
            <a:pPr>
              <a:defRPr/>
            </a:pPr>
            <a:fld id="{2BE3D457-7739-4DA1-897C-51A184125BCF}" type="datetime1">
              <a:rPr lang="zh-CN" altLang="en-US"/>
              <a:pPr>
                <a:defRPr/>
              </a:pPr>
              <a:t>2016-11-16</a:t>
            </a:fld>
            <a:endParaRPr lang="en-US" altLang="zh-CN"/>
          </a:p>
        </p:txBody>
      </p:sp>
      <p:sp>
        <p:nvSpPr>
          <p:cNvPr id="61444" name="Rectangle 4"/>
          <p:cNvSpPr>
            <a:spLocks noGrp="1" noRot="1" noChangeAspect="1" noChangeArrowheads="1" noTextEdit="1"/>
          </p:cNvSpPr>
          <p:nvPr>
            <p:ph type="sldImg" idx="2"/>
          </p:nvPr>
        </p:nvSpPr>
        <p:spPr bwMode="auto">
          <a:xfrm>
            <a:off x="392113" y="731838"/>
            <a:ext cx="5972175" cy="3670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p:cNvSpPr>
            <a:spLocks noGrp="1" noChangeArrowheads="1"/>
          </p:cNvSpPr>
          <p:nvPr>
            <p:ph type="body" sz="quarter" idx="3"/>
          </p:nvPr>
        </p:nvSpPr>
        <p:spPr bwMode="auto">
          <a:xfrm>
            <a:off x="882650" y="4725988"/>
            <a:ext cx="4995863" cy="4403725"/>
          </a:xfrm>
          <a:prstGeom prst="rect">
            <a:avLst/>
          </a:prstGeom>
          <a:noFill/>
          <a:ln>
            <a:noFill/>
          </a:ln>
          <a:effectLst/>
          <a:extLst/>
        </p:spPr>
        <p:txBody>
          <a:bodyPr vert="horz" wrap="square" lIns="92074" tIns="46037" rIns="92074" bIns="46037" numCol="1" anchor="t" anchorCtr="0" compatLnSpc="1">
            <a:prstTxWarp prst="textNoShape">
              <a:avLst/>
            </a:prstTxWarp>
          </a:bodyPr>
          <a:lstStyle/>
          <a:p>
            <a:pPr lvl="0"/>
            <a:r>
              <a:rPr lang="en-US" altLang="zh-CN" noProof="0" smtClean="0"/>
              <a:t>Click to edit Master text styles</a:t>
            </a:r>
          </a:p>
          <a:p>
            <a:pPr lvl="1"/>
            <a:r>
              <a:rPr lang="en-US" altLang="zh-CN" noProof="0" smtClean="0"/>
              <a:t>Second level</a:t>
            </a:r>
          </a:p>
          <a:p>
            <a:pPr lvl="2"/>
            <a:r>
              <a:rPr lang="en-US" altLang="zh-CN" noProof="0" smtClean="0"/>
              <a:t>Third level</a:t>
            </a:r>
          </a:p>
          <a:p>
            <a:pPr lvl="3"/>
            <a:r>
              <a:rPr lang="en-US" altLang="zh-CN" noProof="0" smtClean="0"/>
              <a:t>Fourth level</a:t>
            </a:r>
          </a:p>
          <a:p>
            <a:pPr lvl="4"/>
            <a:r>
              <a:rPr lang="en-US" altLang="zh-CN" noProof="0" smtClean="0"/>
              <a:t>Fifth level</a:t>
            </a:r>
          </a:p>
        </p:txBody>
      </p:sp>
      <p:sp>
        <p:nvSpPr>
          <p:cNvPr id="23558" name="Rectangle 6"/>
          <p:cNvSpPr>
            <a:spLocks noGrp="1" noChangeArrowheads="1"/>
          </p:cNvSpPr>
          <p:nvPr>
            <p:ph type="ftr" sz="quarter" idx="4"/>
          </p:nvPr>
        </p:nvSpPr>
        <p:spPr bwMode="auto">
          <a:xfrm>
            <a:off x="0" y="9374188"/>
            <a:ext cx="2938463" cy="488950"/>
          </a:xfrm>
          <a:prstGeom prst="rect">
            <a:avLst/>
          </a:prstGeom>
          <a:noFill/>
          <a:ln>
            <a:noFill/>
          </a:ln>
          <a:effectLst/>
          <a:extLst/>
        </p:spPr>
        <p:txBody>
          <a:bodyPr vert="horz" wrap="square" lIns="92074" tIns="46037" rIns="92074" bIns="46037" numCol="1" anchor="b" anchorCtr="0" compatLnSpc="1">
            <a:prstTxWarp prst="textNoShape">
              <a:avLst/>
            </a:prstTxWarp>
          </a:bodyPr>
          <a:lstStyle>
            <a:lvl1pPr defTabSz="919163" eaLnBrk="1" hangingPunct="1">
              <a:defRPr sz="1200">
                <a:latin typeface="Arial" charset="0"/>
                <a:ea typeface="+mn-ea"/>
              </a:defRPr>
            </a:lvl1pPr>
          </a:lstStyle>
          <a:p>
            <a:pPr>
              <a:defRPr/>
            </a:pPr>
            <a:endParaRPr lang="en-US" altLang="zh-CN"/>
          </a:p>
        </p:txBody>
      </p:sp>
      <p:sp>
        <p:nvSpPr>
          <p:cNvPr id="23559" name="Rectangle 7"/>
          <p:cNvSpPr>
            <a:spLocks noGrp="1" noChangeArrowheads="1"/>
          </p:cNvSpPr>
          <p:nvPr>
            <p:ph type="sldNum" sz="quarter" idx="5"/>
          </p:nvPr>
        </p:nvSpPr>
        <p:spPr bwMode="auto">
          <a:xfrm>
            <a:off x="3822700" y="9374188"/>
            <a:ext cx="2938463" cy="488950"/>
          </a:xfrm>
          <a:prstGeom prst="rect">
            <a:avLst/>
          </a:prstGeom>
          <a:noFill/>
          <a:ln>
            <a:noFill/>
          </a:ln>
          <a:effectLst/>
          <a:extLst/>
        </p:spPr>
        <p:txBody>
          <a:bodyPr vert="horz" wrap="square" lIns="92074" tIns="46037" rIns="92074" bIns="46037" numCol="1" anchor="b" anchorCtr="0" compatLnSpc="1">
            <a:prstTxWarp prst="textNoShape">
              <a:avLst/>
            </a:prstTxWarp>
          </a:bodyPr>
          <a:lstStyle>
            <a:lvl1pPr algn="r" defTabSz="919163" eaLnBrk="1" hangingPunct="1">
              <a:defRPr sz="1200">
                <a:latin typeface="Arial" charset="0"/>
                <a:ea typeface="+mn-ea"/>
              </a:defRPr>
            </a:lvl1pPr>
          </a:lstStyle>
          <a:p>
            <a:pPr>
              <a:defRPr/>
            </a:pPr>
            <a:fld id="{948A240B-570D-4DCD-83BA-CF94FF9D95EB}" type="slidenum">
              <a:rPr lang="zh-CN" altLang="en-US"/>
              <a:pPr>
                <a:defRPr/>
              </a:pPr>
              <a:t>‹#›</a:t>
            </a:fld>
            <a:endParaRPr lang="en-US" altLang="zh-CN"/>
          </a:p>
        </p:txBody>
      </p:sp>
    </p:spTree>
    <p:extLst>
      <p:ext uri="{BB962C8B-B14F-4D97-AF65-F5344CB8AC3E}">
        <p14:creationId xmlns:p14="http://schemas.microsoft.com/office/powerpoint/2010/main" val="2086722992"/>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2113" y="731838"/>
            <a:ext cx="5972175" cy="36703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6E5C5AE1-688B-4D25-BA97-84A5F83C2A60}" type="slidenum">
              <a:rPr lang="zh-CN" altLang="en-US" smtClean="0"/>
              <a:pPr/>
              <a:t>1</a:t>
            </a:fld>
            <a:endParaRPr lang="zh-CN" altLang="en-US"/>
          </a:p>
        </p:txBody>
      </p:sp>
    </p:spTree>
    <p:extLst>
      <p:ext uri="{BB962C8B-B14F-4D97-AF65-F5344CB8AC3E}">
        <p14:creationId xmlns:p14="http://schemas.microsoft.com/office/powerpoint/2010/main" val="657975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2113" y="731838"/>
            <a:ext cx="5972175" cy="3670300"/>
          </a:xfrm>
        </p:spPr>
      </p:sp>
      <p:sp>
        <p:nvSpPr>
          <p:cNvPr id="3" name="备注占位符 2"/>
          <p:cNvSpPr>
            <a:spLocks noGrp="1"/>
          </p:cNvSpPr>
          <p:nvPr>
            <p:ph type="body" idx="1"/>
          </p:nvPr>
        </p:nvSpPr>
        <p:spPr/>
        <p:txBody>
          <a:bodyPr/>
          <a:lstStyle/>
          <a:p>
            <a:endParaRPr lang="zh-CN" altLang="en-US" dirty="0"/>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11</a:t>
            </a:fld>
            <a:endParaRPr lang="en-US" altLang="zh-CN"/>
          </a:p>
        </p:txBody>
      </p:sp>
    </p:spTree>
    <p:extLst>
      <p:ext uri="{BB962C8B-B14F-4D97-AF65-F5344CB8AC3E}">
        <p14:creationId xmlns:p14="http://schemas.microsoft.com/office/powerpoint/2010/main" val="440695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xfrm>
            <a:off x="392113" y="731838"/>
            <a:ext cx="5972175" cy="3670300"/>
          </a:xfrm>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zh-CN" sz="1200" b="1" kern="1200" dirty="0" smtClean="0">
                <a:solidFill>
                  <a:schemeClr val="tx1"/>
                </a:solidFill>
                <a:effectLst/>
                <a:latin typeface="Arial" charset="0"/>
                <a:ea typeface="宋体" pitchFamily="2" charset="-122"/>
                <a:cs typeface="+mn-cs"/>
              </a:rPr>
              <a:t>第十九章　加快教育信息化进程</a:t>
            </a:r>
            <a:endParaRPr lang="en-US" altLang="zh-CN" sz="1200" b="1" kern="1200" dirty="0" smtClean="0">
              <a:solidFill>
                <a:schemeClr val="tx1"/>
              </a:solidFill>
              <a:effectLst/>
              <a:latin typeface="Arial" charset="0"/>
              <a:ea typeface="宋体" pitchFamily="2" charset="-122"/>
              <a:cs typeface="+mn-cs"/>
            </a:endParaRPr>
          </a:p>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12</a:t>
            </a:fld>
            <a:endParaRPr lang="en-US" altLang="zh-CN" smtClean="0">
              <a:latin typeface="Arial" pitchFamily="34" charset="0"/>
            </a:endParaRPr>
          </a:p>
        </p:txBody>
      </p:sp>
    </p:spTree>
    <p:extLst>
      <p:ext uri="{BB962C8B-B14F-4D97-AF65-F5344CB8AC3E}">
        <p14:creationId xmlns:p14="http://schemas.microsoft.com/office/powerpoint/2010/main" val="3576213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xfrm>
            <a:off x="392113" y="731838"/>
            <a:ext cx="5972175" cy="3670300"/>
          </a:xfrm>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zh-CN" sz="1200" b="1" kern="1200" dirty="0" smtClean="0">
                <a:solidFill>
                  <a:schemeClr val="tx1"/>
                </a:solidFill>
                <a:effectLst/>
                <a:latin typeface="Arial" charset="0"/>
                <a:ea typeface="宋体" pitchFamily="2" charset="-122"/>
                <a:cs typeface="+mn-cs"/>
              </a:rPr>
              <a:t>第十九章　加快教育信息化进程</a:t>
            </a:r>
            <a:endParaRPr lang="en-US" altLang="zh-CN" sz="1200" b="1" kern="1200" dirty="0" smtClean="0">
              <a:solidFill>
                <a:schemeClr val="tx1"/>
              </a:solidFill>
              <a:effectLst/>
              <a:latin typeface="Arial" charset="0"/>
              <a:ea typeface="宋体" pitchFamily="2" charset="-122"/>
              <a:cs typeface="+mn-cs"/>
            </a:endParaRPr>
          </a:p>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13</a:t>
            </a:fld>
            <a:endParaRPr lang="en-US" altLang="zh-CN" smtClean="0">
              <a:latin typeface="Arial" pitchFamily="34" charset="0"/>
            </a:endParaRPr>
          </a:p>
        </p:txBody>
      </p:sp>
    </p:spTree>
    <p:extLst>
      <p:ext uri="{BB962C8B-B14F-4D97-AF65-F5344CB8AC3E}">
        <p14:creationId xmlns:p14="http://schemas.microsoft.com/office/powerpoint/2010/main" val="2452295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xfrm>
            <a:off x="392113" y="731838"/>
            <a:ext cx="5972175" cy="3670300"/>
          </a:xfrm>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zh-CN" sz="1200" b="1" kern="1200" dirty="0" smtClean="0">
                <a:solidFill>
                  <a:schemeClr val="tx1"/>
                </a:solidFill>
                <a:effectLst/>
                <a:latin typeface="Arial" charset="0"/>
                <a:ea typeface="宋体" pitchFamily="2" charset="-122"/>
                <a:cs typeface="+mn-cs"/>
              </a:rPr>
              <a:t>第十九章　加快教育信息化进程</a:t>
            </a:r>
            <a:endParaRPr lang="en-US" altLang="zh-CN" sz="1200" b="1" kern="1200" dirty="0" smtClean="0">
              <a:solidFill>
                <a:schemeClr val="tx1"/>
              </a:solidFill>
              <a:effectLst/>
              <a:latin typeface="Arial" charset="0"/>
              <a:ea typeface="宋体" pitchFamily="2" charset="-122"/>
              <a:cs typeface="+mn-cs"/>
            </a:endParaRPr>
          </a:p>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14</a:t>
            </a:fld>
            <a:endParaRPr lang="en-US" altLang="zh-CN" smtClean="0">
              <a:latin typeface="Arial" pitchFamily="34" charset="0"/>
            </a:endParaRPr>
          </a:p>
        </p:txBody>
      </p:sp>
    </p:spTree>
    <p:extLst>
      <p:ext uri="{BB962C8B-B14F-4D97-AF65-F5344CB8AC3E}">
        <p14:creationId xmlns:p14="http://schemas.microsoft.com/office/powerpoint/2010/main" val="872701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92113" y="731838"/>
            <a:ext cx="5972175" cy="3670300"/>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sz="1200" dirty="0" smtClean="0">
                <a:latin typeface="微软雅黑" pitchFamily="34" charset="-122"/>
                <a:ea typeface="微软雅黑" pitchFamily="34" charset="-122"/>
              </a:rPr>
              <a:t>是新一代面向互联网运营模式的运营支撑平台</a:t>
            </a:r>
          </a:p>
          <a:p>
            <a:endParaRPr lang="zh-CN" altLang="en-US" dirty="0"/>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15</a:t>
            </a:fld>
            <a:endParaRPr lang="en-US" altLang="zh-CN"/>
          </a:p>
        </p:txBody>
      </p:sp>
    </p:spTree>
    <p:extLst>
      <p:ext uri="{BB962C8B-B14F-4D97-AF65-F5344CB8AC3E}">
        <p14:creationId xmlns:p14="http://schemas.microsoft.com/office/powerpoint/2010/main" val="3119812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16</a:t>
            </a:fld>
            <a:endParaRPr lang="en-US" altLang="zh-CN"/>
          </a:p>
        </p:txBody>
      </p:sp>
    </p:spTree>
    <p:extLst>
      <p:ext uri="{BB962C8B-B14F-4D97-AF65-F5344CB8AC3E}">
        <p14:creationId xmlns:p14="http://schemas.microsoft.com/office/powerpoint/2010/main" val="3011187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CN" b="1" dirty="0" smtClean="0"/>
          </a:p>
        </p:txBody>
      </p:sp>
      <p:sp>
        <p:nvSpPr>
          <p:cNvPr id="4" name="灯片编号占位符 3"/>
          <p:cNvSpPr>
            <a:spLocks noGrp="1"/>
          </p:cNvSpPr>
          <p:nvPr>
            <p:ph type="sldNum" sz="quarter" idx="10"/>
          </p:nvPr>
        </p:nvSpPr>
        <p:spPr/>
        <p:txBody>
          <a:bodyPr/>
          <a:lstStyle/>
          <a:p>
            <a:pPr>
              <a:defRPr/>
            </a:pPr>
            <a:fld id="{338491ED-E4CE-4362-8488-302AA6C0A8D7}" type="slidenum">
              <a:rPr lang="zh-CN" altLang="en-US" smtClean="0"/>
              <a:pPr>
                <a:defRPr/>
              </a:pPr>
              <a:t>19</a:t>
            </a:fld>
            <a:endParaRPr lang="zh-CN" altLang="en-US"/>
          </a:p>
        </p:txBody>
      </p:sp>
    </p:spTree>
    <p:extLst>
      <p:ext uri="{BB962C8B-B14F-4D97-AF65-F5344CB8AC3E}">
        <p14:creationId xmlns:p14="http://schemas.microsoft.com/office/powerpoint/2010/main" val="80481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20</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320959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21</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3466507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22</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177748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2</a:t>
            </a:fld>
            <a:endParaRPr lang="en-US" altLang="zh-CN"/>
          </a:p>
        </p:txBody>
      </p:sp>
    </p:spTree>
    <p:extLst>
      <p:ext uri="{BB962C8B-B14F-4D97-AF65-F5344CB8AC3E}">
        <p14:creationId xmlns:p14="http://schemas.microsoft.com/office/powerpoint/2010/main" val="19295573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23</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25820002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24</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3602728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25</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22565900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26</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27789813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27</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38506964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28</a:t>
            </a:fld>
            <a:endParaRPr lang="en-US" altLang="zh-CN" smtClean="0">
              <a:latin typeface="Arial" pitchFamily="34" charset="0"/>
            </a:endParaRPr>
          </a:p>
        </p:txBody>
      </p:sp>
    </p:spTree>
    <p:extLst>
      <p:ext uri="{BB962C8B-B14F-4D97-AF65-F5344CB8AC3E}">
        <p14:creationId xmlns:p14="http://schemas.microsoft.com/office/powerpoint/2010/main" val="3622047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29</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12042095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30</a:t>
            </a:fld>
            <a:endParaRPr lang="en-US" altLang="zh-CN" smtClean="0">
              <a:latin typeface="Arial" pitchFamily="34" charset="0"/>
            </a:endParaRPr>
          </a:p>
        </p:txBody>
      </p:sp>
    </p:spTree>
    <p:extLst>
      <p:ext uri="{BB962C8B-B14F-4D97-AF65-F5344CB8AC3E}">
        <p14:creationId xmlns:p14="http://schemas.microsoft.com/office/powerpoint/2010/main" val="36852998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31</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28475326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32</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242020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xfrm>
            <a:off x="392113" y="731838"/>
            <a:ext cx="5972175" cy="3670300"/>
          </a:xfrm>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3</a:t>
            </a:fld>
            <a:endParaRPr lang="en-US" altLang="zh-CN" smtClean="0">
              <a:latin typeface="Arial" pitchFamily="34" charset="0"/>
            </a:endParaRPr>
          </a:p>
        </p:txBody>
      </p:sp>
    </p:spTree>
    <p:extLst>
      <p:ext uri="{BB962C8B-B14F-4D97-AF65-F5344CB8AC3E}">
        <p14:creationId xmlns:p14="http://schemas.microsoft.com/office/powerpoint/2010/main" val="33782202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33</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28475326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34</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5412123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35</a:t>
            </a:fld>
            <a:endParaRPr lang="en-US" altLang="zh-CN"/>
          </a:p>
        </p:txBody>
      </p:sp>
    </p:spTree>
    <p:extLst>
      <p:ext uri="{BB962C8B-B14F-4D97-AF65-F5344CB8AC3E}">
        <p14:creationId xmlns:p14="http://schemas.microsoft.com/office/powerpoint/2010/main" val="18854386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36</a:t>
            </a:fld>
            <a:endParaRPr lang="en-US" altLang="zh-CN"/>
          </a:p>
        </p:txBody>
      </p:sp>
    </p:spTree>
    <p:extLst>
      <p:ext uri="{BB962C8B-B14F-4D97-AF65-F5344CB8AC3E}">
        <p14:creationId xmlns:p14="http://schemas.microsoft.com/office/powerpoint/2010/main" val="20285988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37</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5412123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38</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541212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39</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5412123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40</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5412123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41</a:t>
            </a:fld>
            <a:endParaRPr lang="en-US" altLang="zh-CN"/>
          </a:p>
        </p:txBody>
      </p:sp>
    </p:spTree>
    <p:extLst>
      <p:ext uri="{BB962C8B-B14F-4D97-AF65-F5344CB8AC3E}">
        <p14:creationId xmlns:p14="http://schemas.microsoft.com/office/powerpoint/2010/main" val="29022384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幻灯片图像占位符 1"/>
          <p:cNvSpPr>
            <a:spLocks noGrp="1" noRot="1" noChangeAspect="1" noTextEdit="1"/>
          </p:cNvSpPr>
          <p:nvPr>
            <p:ph type="sldImg"/>
          </p:nvPr>
        </p:nvSpPr>
        <p:spPr>
          <a:ln/>
        </p:spPr>
      </p:sp>
      <p:sp>
        <p:nvSpPr>
          <p:cNvPr id="48131" name="备注占位符 2"/>
          <p:cNvSpPr>
            <a:spLocks noGrp="1"/>
          </p:cNvSpPr>
          <p:nvPr>
            <p:ph type="body" idx="1"/>
          </p:nvPr>
        </p:nvSpPr>
        <p:spPr>
          <a:noFill/>
          <a:ln/>
        </p:spPr>
        <p:txBody>
          <a:bodyPr/>
          <a:lstStyle/>
          <a:p>
            <a:pPr defTabSz="907701"/>
            <a:endParaRPr lang="zh-CN" altLang="en-US" dirty="0" smtClean="0">
              <a:latin typeface="Arial" pitchFamily="34" charset="0"/>
            </a:endParaRPr>
          </a:p>
          <a:p>
            <a:pPr defTabSz="907701"/>
            <a:endParaRPr lang="zh-CN" altLang="en-US" dirty="0" smtClean="0">
              <a:latin typeface="Arial" pitchFamily="34" charset="0"/>
            </a:endParaRPr>
          </a:p>
        </p:txBody>
      </p:sp>
      <p:sp>
        <p:nvSpPr>
          <p:cNvPr id="5" name="页脚占位符 4"/>
          <p:cNvSpPr>
            <a:spLocks noGrp="1"/>
          </p:cNvSpPr>
          <p:nvPr>
            <p:ph type="ftr" sz="quarter" idx="4"/>
          </p:nvPr>
        </p:nvSpPr>
        <p:spPr/>
        <p:txBody>
          <a:bodyPr/>
          <a:lstStyle/>
          <a:p>
            <a:pPr>
              <a:defRPr/>
            </a:pPr>
            <a:endParaRPr lang="en-US" altLang="zh-CN"/>
          </a:p>
        </p:txBody>
      </p:sp>
    </p:spTree>
    <p:extLst>
      <p:ext uri="{BB962C8B-B14F-4D97-AF65-F5344CB8AC3E}">
        <p14:creationId xmlns:p14="http://schemas.microsoft.com/office/powerpoint/2010/main" val="2411658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xfrm>
            <a:off x="392113" y="731838"/>
            <a:ext cx="5972175" cy="3670300"/>
          </a:xfrm>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4</a:t>
            </a:fld>
            <a:endParaRPr lang="en-US" altLang="zh-CN" smtClean="0">
              <a:latin typeface="Arial" pitchFamily="34" charset="0"/>
            </a:endParaRPr>
          </a:p>
        </p:txBody>
      </p:sp>
    </p:spTree>
    <p:extLst>
      <p:ext uri="{BB962C8B-B14F-4D97-AF65-F5344CB8AC3E}">
        <p14:creationId xmlns:p14="http://schemas.microsoft.com/office/powerpoint/2010/main" val="42488216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幻灯片图像占位符 1"/>
          <p:cNvSpPr>
            <a:spLocks noGrp="1" noRot="1" noChangeAspect="1" noTextEdit="1"/>
          </p:cNvSpPr>
          <p:nvPr>
            <p:ph type="sldImg"/>
          </p:nvPr>
        </p:nvSpPr>
        <p:spPr>
          <a:ln/>
        </p:spPr>
      </p:sp>
      <p:sp>
        <p:nvSpPr>
          <p:cNvPr id="48131" name="备注占位符 2"/>
          <p:cNvSpPr>
            <a:spLocks noGrp="1"/>
          </p:cNvSpPr>
          <p:nvPr>
            <p:ph type="body" idx="1"/>
          </p:nvPr>
        </p:nvSpPr>
        <p:spPr>
          <a:noFill/>
          <a:ln/>
        </p:spPr>
        <p:txBody>
          <a:bodyPr/>
          <a:lstStyle/>
          <a:p>
            <a:pPr defTabSz="907701"/>
            <a:endParaRPr lang="zh-CN" altLang="en-US" dirty="0" smtClean="0">
              <a:latin typeface="Arial" pitchFamily="34" charset="0"/>
            </a:endParaRPr>
          </a:p>
          <a:p>
            <a:pPr defTabSz="907701"/>
            <a:endParaRPr lang="zh-CN" altLang="en-US" dirty="0" smtClean="0">
              <a:latin typeface="Arial" pitchFamily="34" charset="0"/>
            </a:endParaRPr>
          </a:p>
        </p:txBody>
      </p:sp>
      <p:sp>
        <p:nvSpPr>
          <p:cNvPr id="5" name="页脚占位符 4"/>
          <p:cNvSpPr>
            <a:spLocks noGrp="1"/>
          </p:cNvSpPr>
          <p:nvPr>
            <p:ph type="ftr" sz="quarter" idx="4"/>
          </p:nvPr>
        </p:nvSpPr>
        <p:spPr/>
        <p:txBody>
          <a:bodyPr/>
          <a:lstStyle/>
          <a:p>
            <a:pPr>
              <a:defRPr/>
            </a:pPr>
            <a:endParaRPr lang="en-US" altLang="zh-CN"/>
          </a:p>
        </p:txBody>
      </p:sp>
    </p:spTree>
    <p:extLst>
      <p:ext uri="{BB962C8B-B14F-4D97-AF65-F5344CB8AC3E}">
        <p14:creationId xmlns:p14="http://schemas.microsoft.com/office/powerpoint/2010/main" val="3510657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幻灯片图像占位符 1"/>
          <p:cNvSpPr>
            <a:spLocks noGrp="1" noRot="1" noChangeAspect="1" noTextEdit="1"/>
          </p:cNvSpPr>
          <p:nvPr>
            <p:ph type="sldImg"/>
          </p:nvPr>
        </p:nvSpPr>
        <p:spPr>
          <a:ln/>
        </p:spPr>
      </p:sp>
      <p:sp>
        <p:nvSpPr>
          <p:cNvPr id="48131" name="备注占位符 2"/>
          <p:cNvSpPr>
            <a:spLocks noGrp="1"/>
          </p:cNvSpPr>
          <p:nvPr>
            <p:ph type="body" idx="1"/>
          </p:nvPr>
        </p:nvSpPr>
        <p:spPr>
          <a:noFill/>
          <a:ln/>
        </p:spPr>
        <p:txBody>
          <a:bodyPr/>
          <a:lstStyle/>
          <a:p>
            <a:pPr defTabSz="907701"/>
            <a:endParaRPr lang="zh-CN" altLang="en-US" dirty="0" smtClean="0">
              <a:latin typeface="Arial" pitchFamily="34" charset="0"/>
            </a:endParaRPr>
          </a:p>
          <a:p>
            <a:pPr defTabSz="907701"/>
            <a:endParaRPr lang="zh-CN" altLang="en-US" dirty="0" smtClean="0">
              <a:latin typeface="Arial" pitchFamily="34" charset="0"/>
            </a:endParaRPr>
          </a:p>
        </p:txBody>
      </p:sp>
      <p:sp>
        <p:nvSpPr>
          <p:cNvPr id="5" name="页脚占位符 4"/>
          <p:cNvSpPr>
            <a:spLocks noGrp="1"/>
          </p:cNvSpPr>
          <p:nvPr>
            <p:ph type="ftr" sz="quarter" idx="4"/>
          </p:nvPr>
        </p:nvSpPr>
        <p:spPr/>
        <p:txBody>
          <a:bodyPr/>
          <a:lstStyle/>
          <a:p>
            <a:pPr>
              <a:defRPr/>
            </a:pPr>
            <a:endParaRPr lang="en-US" altLang="zh-CN"/>
          </a:p>
        </p:txBody>
      </p:sp>
    </p:spTree>
    <p:extLst>
      <p:ext uri="{BB962C8B-B14F-4D97-AF65-F5344CB8AC3E}">
        <p14:creationId xmlns:p14="http://schemas.microsoft.com/office/powerpoint/2010/main" val="28329993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幻灯片图像占位符 1"/>
          <p:cNvSpPr>
            <a:spLocks noGrp="1" noRot="1" noChangeAspect="1" noTextEdit="1"/>
          </p:cNvSpPr>
          <p:nvPr>
            <p:ph type="sldImg"/>
          </p:nvPr>
        </p:nvSpPr>
        <p:spPr>
          <a:ln/>
        </p:spPr>
      </p:sp>
      <p:sp>
        <p:nvSpPr>
          <p:cNvPr id="48131" name="备注占位符 2"/>
          <p:cNvSpPr>
            <a:spLocks noGrp="1"/>
          </p:cNvSpPr>
          <p:nvPr>
            <p:ph type="body" idx="1"/>
          </p:nvPr>
        </p:nvSpPr>
        <p:spPr>
          <a:noFill/>
          <a:ln/>
        </p:spPr>
        <p:txBody>
          <a:bodyPr/>
          <a:lstStyle/>
          <a:p>
            <a:pPr defTabSz="907701"/>
            <a:endParaRPr lang="zh-CN" altLang="en-US" dirty="0" smtClean="0">
              <a:latin typeface="Arial" pitchFamily="34" charset="0"/>
            </a:endParaRPr>
          </a:p>
          <a:p>
            <a:pPr defTabSz="907701"/>
            <a:endParaRPr lang="zh-CN" altLang="en-US" dirty="0" smtClean="0">
              <a:latin typeface="Arial" pitchFamily="34" charset="0"/>
            </a:endParaRPr>
          </a:p>
        </p:txBody>
      </p:sp>
      <p:sp>
        <p:nvSpPr>
          <p:cNvPr id="5" name="页脚占位符 4"/>
          <p:cNvSpPr>
            <a:spLocks noGrp="1"/>
          </p:cNvSpPr>
          <p:nvPr>
            <p:ph type="ftr" sz="quarter" idx="4"/>
          </p:nvPr>
        </p:nvSpPr>
        <p:spPr/>
        <p:txBody>
          <a:bodyPr/>
          <a:lstStyle/>
          <a:p>
            <a:pPr>
              <a:defRPr/>
            </a:pPr>
            <a:endParaRPr lang="en-US" altLang="zh-CN"/>
          </a:p>
        </p:txBody>
      </p:sp>
    </p:spTree>
    <p:extLst>
      <p:ext uri="{BB962C8B-B14F-4D97-AF65-F5344CB8AC3E}">
        <p14:creationId xmlns:p14="http://schemas.microsoft.com/office/powerpoint/2010/main" val="36604907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txBox="1">
            <a:spLocks noGrp="1" noChangeArrowheads="1"/>
          </p:cNvSpPr>
          <p:nvPr/>
        </p:nvSpPr>
        <p:spPr bwMode="auto">
          <a:xfrm>
            <a:off x="3822700" y="9374188"/>
            <a:ext cx="2938463" cy="488950"/>
          </a:xfrm>
          <a:prstGeom prst="rect">
            <a:avLst/>
          </a:prstGeom>
          <a:noFill/>
          <a:ln>
            <a:miter lim="800000"/>
            <a:headEnd/>
            <a:tailEnd/>
          </a:ln>
          <a:extLst/>
        </p:spPr>
        <p:txBody>
          <a:bodyPr lIns="92074" tIns="46037" rIns="92074" bIns="46037" anchor="b"/>
          <a:lstStyle/>
          <a:p>
            <a:pPr algn="r" defTabSz="919163">
              <a:defRPr/>
            </a:pPr>
            <a:fld id="{102716FF-9B75-47AA-AD13-17505EA99618}" type="slidenum">
              <a:rPr lang="en-US" altLang="zh-CN" sz="1200">
                <a:solidFill>
                  <a:prstClr val="black"/>
                </a:solidFill>
                <a:latin typeface="Arial" pitchFamily="34" charset="0"/>
                <a:ea typeface="+mn-ea"/>
              </a:rPr>
              <a:pPr algn="r" defTabSz="919163">
                <a:defRPr/>
              </a:pPr>
              <a:t>46</a:t>
            </a:fld>
            <a:endParaRPr lang="en-US" altLang="zh-CN" sz="1200">
              <a:solidFill>
                <a:prstClr val="black"/>
              </a:solidFill>
              <a:latin typeface="Arial" pitchFamily="34" charset="0"/>
              <a:ea typeface="+mn-ea"/>
            </a:endParaRPr>
          </a:p>
        </p:txBody>
      </p:sp>
      <p:sp>
        <p:nvSpPr>
          <p:cNvPr id="524291" name="Rectangle 2"/>
          <p:cNvSpPr>
            <a:spLocks noGrp="1" noRot="1" noChangeAspect="1" noChangeArrowheads="1" noTextEdit="1"/>
          </p:cNvSpPr>
          <p:nvPr>
            <p:ph type="sldImg"/>
          </p:nvPr>
        </p:nvSpPr>
        <p:spPr>
          <a:ln/>
        </p:spPr>
      </p:sp>
      <p:sp>
        <p:nvSpPr>
          <p:cNvPr id="524292" name="Rectangle 3"/>
          <p:cNvSpPr>
            <a:spLocks noGrp="1" noChangeArrowheads="1"/>
          </p:cNvSpPr>
          <p:nvPr>
            <p:ph type="body" idx="1"/>
          </p:nvPr>
        </p:nvSpPr>
        <p:spPr>
          <a:noFill/>
        </p:spPr>
        <p:txBody>
          <a:bodyPr/>
          <a:lstStyle/>
          <a:p>
            <a:pPr>
              <a:spcBef>
                <a:spcPct val="0"/>
              </a:spcBef>
            </a:pPr>
            <a:endParaRPr lang="en-US" altLang="zh-CN" dirty="0" smtClean="0">
              <a:ea typeface="宋体" charset="-122"/>
            </a:endParaRPr>
          </a:p>
        </p:txBody>
      </p:sp>
    </p:spTree>
    <p:extLst>
      <p:ext uri="{BB962C8B-B14F-4D97-AF65-F5344CB8AC3E}">
        <p14:creationId xmlns:p14="http://schemas.microsoft.com/office/powerpoint/2010/main" val="7202452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47</a:t>
            </a:fld>
            <a:endParaRPr lang="en-US" altLang="zh-CN"/>
          </a:p>
        </p:txBody>
      </p:sp>
    </p:spTree>
    <p:extLst>
      <p:ext uri="{BB962C8B-B14F-4D97-AF65-F5344CB8AC3E}">
        <p14:creationId xmlns:p14="http://schemas.microsoft.com/office/powerpoint/2010/main" val="580958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48</a:t>
            </a:fld>
            <a:endParaRPr lang="en-US" altLang="zh-CN"/>
          </a:p>
        </p:txBody>
      </p:sp>
    </p:spTree>
    <p:extLst>
      <p:ext uri="{BB962C8B-B14F-4D97-AF65-F5344CB8AC3E}">
        <p14:creationId xmlns:p14="http://schemas.microsoft.com/office/powerpoint/2010/main" val="31178393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49</a:t>
            </a:fld>
            <a:endParaRPr lang="en-US" altLang="zh-CN"/>
          </a:p>
        </p:txBody>
      </p:sp>
    </p:spTree>
    <p:extLst>
      <p:ext uri="{BB962C8B-B14F-4D97-AF65-F5344CB8AC3E}">
        <p14:creationId xmlns:p14="http://schemas.microsoft.com/office/powerpoint/2010/main" val="31311002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50</a:t>
            </a:fld>
            <a:endParaRPr lang="en-US" altLang="zh-CN"/>
          </a:p>
        </p:txBody>
      </p:sp>
    </p:spTree>
    <p:extLst>
      <p:ext uri="{BB962C8B-B14F-4D97-AF65-F5344CB8AC3E}">
        <p14:creationId xmlns:p14="http://schemas.microsoft.com/office/powerpoint/2010/main" val="2747696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1"/>
          <p:cNvSpPr>
            <a:spLocks noGrp="1" noRot="1" noChangeAspect="1" noTextEdit="1"/>
          </p:cNvSpPr>
          <p:nvPr>
            <p:ph type="sldImg"/>
          </p:nvPr>
        </p:nvSpPr>
        <p:spPr>
          <a:xfrm>
            <a:off x="366713" y="739775"/>
            <a:ext cx="6021387" cy="3700463"/>
          </a:xfrm>
          <a:ln/>
        </p:spPr>
      </p:sp>
      <p:sp>
        <p:nvSpPr>
          <p:cNvPr id="34819" name="备注占位符 2"/>
          <p:cNvSpPr>
            <a:spLocks noGrp="1"/>
          </p:cNvSpPr>
          <p:nvPr>
            <p:ph type="body" idx="1"/>
          </p:nvPr>
        </p:nvSpPr>
        <p:spPr>
          <a:noFill/>
        </p:spPr>
        <p:txBody>
          <a:bodyPr/>
          <a:lstStyle/>
          <a:p>
            <a:endParaRPr lang="en-US" altLang="zh-CN" dirty="0" smtClean="0">
              <a:latin typeface="Arial" pitchFamily="34" charset="0"/>
            </a:endParaRPr>
          </a:p>
        </p:txBody>
      </p:sp>
      <p:sp>
        <p:nvSpPr>
          <p:cNvPr id="84996" name="日期占位符 3"/>
          <p:cNvSpPr>
            <a:spLocks noGrp="1"/>
          </p:cNvSpPr>
          <p:nvPr>
            <p:ph type="dt" sz="quarter" idx="1"/>
          </p:nvPr>
        </p:nvSpPr>
        <p:spPr>
          <a:ln>
            <a:miter lim="800000"/>
            <a:headEnd/>
            <a:tailEnd/>
          </a:ln>
        </p:spPr>
        <p:txBody>
          <a:bodyPr/>
          <a:lstStyle/>
          <a:p>
            <a:pPr>
              <a:defRPr/>
            </a:pPr>
            <a:fld id="{B6B515F5-5052-47BD-A457-B894603617A5}" type="datetime1">
              <a:rPr lang="zh-CN" altLang="en-US" smtClean="0">
                <a:latin typeface="Arial" pitchFamily="34" charset="0"/>
              </a:rPr>
              <a:pPr>
                <a:defRPr/>
              </a:pPr>
              <a:t>2016-11-16</a:t>
            </a:fld>
            <a:endParaRPr lang="en-US" altLang="zh-CN" smtClean="0">
              <a:latin typeface="Arial" pitchFamily="34" charset="0"/>
            </a:endParaRPr>
          </a:p>
        </p:txBody>
      </p:sp>
      <p:sp>
        <p:nvSpPr>
          <p:cNvPr id="84997" name="灯片编号占位符 4"/>
          <p:cNvSpPr>
            <a:spLocks noGrp="1"/>
          </p:cNvSpPr>
          <p:nvPr>
            <p:ph type="sldNum" sz="quarter" idx="5"/>
          </p:nvPr>
        </p:nvSpPr>
        <p:spPr>
          <a:ln>
            <a:miter lim="800000"/>
            <a:headEnd/>
            <a:tailEnd/>
          </a:ln>
        </p:spPr>
        <p:txBody>
          <a:bodyPr/>
          <a:lstStyle/>
          <a:p>
            <a:pPr>
              <a:defRPr/>
            </a:pPr>
            <a:fld id="{07F8AE8B-874D-42C8-9500-E87E14B04915}" type="slidenum">
              <a:rPr lang="zh-CN" altLang="en-US" smtClean="0">
                <a:latin typeface="Arial" pitchFamily="34" charset="0"/>
              </a:rPr>
              <a:pPr>
                <a:defRPr/>
              </a:pPr>
              <a:t>51</a:t>
            </a:fld>
            <a:endParaRPr lang="en-US" altLang="zh-CN" smtClean="0">
              <a:latin typeface="Arial" pitchFamily="34" charset="0"/>
            </a:endParaRPr>
          </a:p>
        </p:txBody>
      </p:sp>
    </p:spTree>
    <p:extLst>
      <p:ext uri="{BB962C8B-B14F-4D97-AF65-F5344CB8AC3E}">
        <p14:creationId xmlns:p14="http://schemas.microsoft.com/office/powerpoint/2010/main" val="12451499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52</a:t>
            </a:fld>
            <a:endParaRPr lang="en-US" altLang="zh-CN" smtClean="0">
              <a:latin typeface="Arial" pitchFamily="34" charset="0"/>
            </a:endParaRPr>
          </a:p>
        </p:txBody>
      </p:sp>
    </p:spTree>
    <p:extLst>
      <p:ext uri="{BB962C8B-B14F-4D97-AF65-F5344CB8AC3E}">
        <p14:creationId xmlns:p14="http://schemas.microsoft.com/office/powerpoint/2010/main" val="1251370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xfrm>
            <a:off x="392113" y="731838"/>
            <a:ext cx="5972175" cy="3670300"/>
          </a:xfrm>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5</a:t>
            </a:fld>
            <a:endParaRPr lang="en-US" altLang="zh-CN" smtClean="0">
              <a:latin typeface="Arial" pitchFamily="34" charset="0"/>
            </a:endParaRPr>
          </a:p>
        </p:txBody>
      </p:sp>
    </p:spTree>
    <p:extLst>
      <p:ext uri="{BB962C8B-B14F-4D97-AF65-F5344CB8AC3E}">
        <p14:creationId xmlns:p14="http://schemas.microsoft.com/office/powerpoint/2010/main" val="14199945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53</a:t>
            </a:fld>
            <a:endParaRPr lang="en-US" altLang="zh-CN" smtClean="0">
              <a:latin typeface="Arial" pitchFamily="34" charset="0"/>
            </a:endParaRPr>
          </a:p>
        </p:txBody>
      </p:sp>
    </p:spTree>
    <p:extLst>
      <p:ext uri="{BB962C8B-B14F-4D97-AF65-F5344CB8AC3E}">
        <p14:creationId xmlns:p14="http://schemas.microsoft.com/office/powerpoint/2010/main" val="34509917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54</a:t>
            </a:fld>
            <a:endParaRPr lang="en-US" altLang="zh-CN" smtClean="0">
              <a:latin typeface="Arial" pitchFamily="34" charset="0"/>
            </a:endParaRPr>
          </a:p>
        </p:txBody>
      </p:sp>
    </p:spTree>
    <p:extLst>
      <p:ext uri="{BB962C8B-B14F-4D97-AF65-F5344CB8AC3E}">
        <p14:creationId xmlns:p14="http://schemas.microsoft.com/office/powerpoint/2010/main" val="33976455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幻灯片图像占位符 1"/>
          <p:cNvSpPr>
            <a:spLocks noGrp="1" noRot="1" noChangeAspect="1" noTextEdit="1"/>
          </p:cNvSpPr>
          <p:nvPr>
            <p:ph type="sldImg"/>
          </p:nvPr>
        </p:nvSpPr>
        <p:spPr>
          <a:ln/>
        </p:spPr>
      </p:sp>
      <p:sp>
        <p:nvSpPr>
          <p:cNvPr id="48131" name="备注占位符 2"/>
          <p:cNvSpPr>
            <a:spLocks noGrp="1"/>
          </p:cNvSpPr>
          <p:nvPr>
            <p:ph type="body" idx="1"/>
          </p:nvPr>
        </p:nvSpPr>
        <p:spPr>
          <a:noFill/>
          <a:ln/>
        </p:spPr>
        <p:txBody>
          <a:bodyPr/>
          <a:lstStyle/>
          <a:p>
            <a:pPr defTabSz="907701"/>
            <a:endParaRPr lang="zh-CN" altLang="en-US" dirty="0" smtClean="0">
              <a:latin typeface="Arial" pitchFamily="34" charset="0"/>
            </a:endParaRPr>
          </a:p>
          <a:p>
            <a:pPr defTabSz="907701"/>
            <a:endParaRPr lang="zh-CN" altLang="en-US" dirty="0" smtClean="0">
              <a:latin typeface="Arial" pitchFamily="34" charset="0"/>
            </a:endParaRPr>
          </a:p>
        </p:txBody>
      </p:sp>
      <p:sp>
        <p:nvSpPr>
          <p:cNvPr id="5" name="页脚占位符 4"/>
          <p:cNvSpPr>
            <a:spLocks noGrp="1"/>
          </p:cNvSpPr>
          <p:nvPr>
            <p:ph type="ftr" sz="quarter" idx="4"/>
          </p:nvPr>
        </p:nvSpPr>
        <p:spPr/>
        <p:txBody>
          <a:bodyPr/>
          <a:lstStyle/>
          <a:p>
            <a:pPr>
              <a:defRPr/>
            </a:pPr>
            <a:endParaRPr lang="en-US" altLang="zh-CN"/>
          </a:p>
        </p:txBody>
      </p:sp>
    </p:spTree>
    <p:extLst>
      <p:ext uri="{BB962C8B-B14F-4D97-AF65-F5344CB8AC3E}">
        <p14:creationId xmlns:p14="http://schemas.microsoft.com/office/powerpoint/2010/main" val="36990910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幻灯片图像占位符 1"/>
          <p:cNvSpPr>
            <a:spLocks noGrp="1" noRot="1" noChangeAspect="1" noTextEdit="1"/>
          </p:cNvSpPr>
          <p:nvPr>
            <p:ph type="sldImg"/>
          </p:nvPr>
        </p:nvSpPr>
        <p:spPr>
          <a:ln/>
        </p:spPr>
      </p:sp>
      <p:sp>
        <p:nvSpPr>
          <p:cNvPr id="76803"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zh-CN" altLang="en-US" sz="1200" b="1" dirty="0" smtClean="0">
                <a:ea typeface="微软雅黑" pitchFamily="34" charset="-122"/>
              </a:rPr>
              <a:t>在线学习</a:t>
            </a:r>
          </a:p>
          <a:p>
            <a:pPr marL="0" marR="0" indent="0" algn="l" defTabSz="914400" rtl="0" eaLnBrk="1" fontAlgn="base" latinLnBrk="0" hangingPunct="1">
              <a:lnSpc>
                <a:spcPct val="100000"/>
              </a:lnSpc>
              <a:spcBef>
                <a:spcPct val="0"/>
              </a:spcBef>
              <a:spcAft>
                <a:spcPct val="0"/>
              </a:spcAft>
              <a:buClrTx/>
              <a:buSzTx/>
              <a:buFontTx/>
              <a:buNone/>
              <a:tabLst/>
              <a:defRPr/>
            </a:pPr>
            <a:r>
              <a:rPr lang="zh-CN" altLang="en-US" sz="1200" b="1" dirty="0" smtClean="0">
                <a:ea typeface="微软雅黑" pitchFamily="34" charset="-122"/>
              </a:rPr>
              <a:t>在线作业</a:t>
            </a:r>
          </a:p>
          <a:p>
            <a:pPr marL="0" marR="0" indent="0" algn="l" defTabSz="914400" rtl="0" eaLnBrk="1" fontAlgn="base" latinLnBrk="0" hangingPunct="1">
              <a:lnSpc>
                <a:spcPct val="100000"/>
              </a:lnSpc>
              <a:spcBef>
                <a:spcPct val="0"/>
              </a:spcBef>
              <a:spcAft>
                <a:spcPct val="0"/>
              </a:spcAft>
              <a:buClrTx/>
              <a:buSzTx/>
              <a:buFontTx/>
              <a:buNone/>
              <a:tabLst/>
              <a:defRPr/>
            </a:pPr>
            <a:r>
              <a:rPr lang="zh-CN" altLang="en-US" sz="1200" b="1" dirty="0" smtClean="0">
                <a:ea typeface="微软雅黑" pitchFamily="34" charset="-122"/>
              </a:rPr>
              <a:t>互动答疑</a:t>
            </a:r>
            <a:endParaRPr lang="zh-CN" altLang="en-US" sz="1200" b="1"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zh-CN" altLang="en-US" sz="1200" b="1" dirty="0" smtClean="0">
                <a:ea typeface="微软雅黑" pitchFamily="34" charset="-122"/>
              </a:rPr>
              <a:t>在线辅导</a:t>
            </a:r>
            <a:endParaRPr lang="zh-CN" altLang="en-US" sz="1200" b="1"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zh-CN" altLang="en-US" sz="1200" b="1" dirty="0" smtClean="0">
                <a:ea typeface="微软雅黑" pitchFamily="34" charset="-122"/>
              </a:rPr>
              <a:t>测评报告</a:t>
            </a:r>
            <a:endParaRPr lang="zh-CN" altLang="en-US" sz="1200" b="1" dirty="0" smtClean="0">
              <a:latin typeface="微软雅黑" pitchFamily="34" charset="-122"/>
              <a:ea typeface="微软雅黑" pitchFamily="34" charset="-122"/>
            </a:endParaRPr>
          </a:p>
          <a:p>
            <a:pPr algn="l"/>
            <a:r>
              <a:rPr lang="zh-CN" altLang="en-US" sz="1200" b="1" dirty="0" smtClean="0">
                <a:latin typeface="微软雅黑" pitchFamily="34" charset="-122"/>
                <a:ea typeface="微软雅黑" pitchFamily="34" charset="-122"/>
              </a:rPr>
              <a:t>学习论坛</a:t>
            </a:r>
            <a:endParaRPr lang="zh-CN" altLang="en-US" sz="1200" b="1" dirty="0">
              <a:latin typeface="微软雅黑" pitchFamily="34" charset="-122"/>
              <a:ea typeface="微软雅黑" pitchFamily="34" charset="-122"/>
            </a:endParaRPr>
          </a:p>
        </p:txBody>
      </p:sp>
      <p:sp>
        <p:nvSpPr>
          <p:cNvPr id="7680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eaLnBrk="0" hangingPunct="0">
              <a:defRPr>
                <a:solidFill>
                  <a:schemeClr val="tx1"/>
                </a:solidFill>
                <a:latin typeface="Arial" pitchFamily="34" charset="0"/>
                <a:ea typeface="宋体" pitchFamily="2" charset="-122"/>
              </a:defRPr>
            </a:lvl1pPr>
            <a:lvl2pPr marL="742950" indent="-285750" defTabSz="919163" eaLnBrk="0" hangingPunct="0">
              <a:defRPr>
                <a:solidFill>
                  <a:schemeClr val="tx1"/>
                </a:solidFill>
                <a:latin typeface="Arial" pitchFamily="34" charset="0"/>
                <a:ea typeface="宋体" pitchFamily="2" charset="-122"/>
              </a:defRPr>
            </a:lvl2pPr>
            <a:lvl3pPr marL="1143000" indent="-228600" defTabSz="919163" eaLnBrk="0" hangingPunct="0">
              <a:defRPr>
                <a:solidFill>
                  <a:schemeClr val="tx1"/>
                </a:solidFill>
                <a:latin typeface="Arial" pitchFamily="34" charset="0"/>
                <a:ea typeface="宋体" pitchFamily="2" charset="-122"/>
              </a:defRPr>
            </a:lvl3pPr>
            <a:lvl4pPr marL="1600200" indent="-228600" defTabSz="919163" eaLnBrk="0" hangingPunct="0">
              <a:defRPr>
                <a:solidFill>
                  <a:schemeClr val="tx1"/>
                </a:solidFill>
                <a:latin typeface="Arial" pitchFamily="34" charset="0"/>
                <a:ea typeface="宋体" pitchFamily="2" charset="-122"/>
              </a:defRPr>
            </a:lvl4pPr>
            <a:lvl5pPr marL="2057400" indent="-228600" defTabSz="919163" eaLnBrk="0" hangingPunct="0">
              <a:defRPr>
                <a:solidFill>
                  <a:schemeClr val="tx1"/>
                </a:solidFill>
                <a:latin typeface="Arial" pitchFamily="34" charset="0"/>
                <a:ea typeface="宋体" pitchFamily="2" charset="-122"/>
              </a:defRPr>
            </a:lvl5pPr>
            <a:lvl6pPr marL="2514600" indent="-228600" defTabSz="91916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91916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91916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919163"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EEBCD1D0-4BA2-41C4-9CD3-FDC83B278108}" type="slidenum">
              <a:rPr lang="zh-CN" altLang="en-US" smtClean="0"/>
              <a:pPr eaLnBrk="1" hangingPunct="1"/>
              <a:t>56</a:t>
            </a:fld>
            <a:endParaRPr lang="en-US" altLang="zh-CN" smtClean="0"/>
          </a:p>
        </p:txBody>
      </p:sp>
    </p:spTree>
    <p:extLst>
      <p:ext uri="{BB962C8B-B14F-4D97-AF65-F5344CB8AC3E}">
        <p14:creationId xmlns:p14="http://schemas.microsoft.com/office/powerpoint/2010/main" val="37578842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幻灯片图像占位符 1"/>
          <p:cNvSpPr>
            <a:spLocks noGrp="1" noRot="1" noChangeAspect="1" noTextEdit="1"/>
          </p:cNvSpPr>
          <p:nvPr>
            <p:ph type="sldImg"/>
          </p:nvPr>
        </p:nvSpPr>
        <p:spPr>
          <a:ln/>
        </p:spPr>
      </p:sp>
      <p:sp>
        <p:nvSpPr>
          <p:cNvPr id="76803"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zh-CN" altLang="en-US" sz="1200" b="1" dirty="0" smtClean="0">
                <a:ea typeface="微软雅黑" pitchFamily="34" charset="-122"/>
              </a:rPr>
              <a:t>在线学习</a:t>
            </a:r>
          </a:p>
          <a:p>
            <a:pPr marL="0" marR="0" indent="0" algn="l" defTabSz="914400" rtl="0" eaLnBrk="1" fontAlgn="base" latinLnBrk="0" hangingPunct="1">
              <a:lnSpc>
                <a:spcPct val="100000"/>
              </a:lnSpc>
              <a:spcBef>
                <a:spcPct val="0"/>
              </a:spcBef>
              <a:spcAft>
                <a:spcPct val="0"/>
              </a:spcAft>
              <a:buClrTx/>
              <a:buSzTx/>
              <a:buFontTx/>
              <a:buNone/>
              <a:tabLst/>
              <a:defRPr/>
            </a:pPr>
            <a:r>
              <a:rPr lang="zh-CN" altLang="en-US" sz="1200" b="1" dirty="0" smtClean="0">
                <a:ea typeface="微软雅黑" pitchFamily="34" charset="-122"/>
              </a:rPr>
              <a:t>在线作业</a:t>
            </a:r>
          </a:p>
          <a:p>
            <a:pPr marL="0" marR="0" indent="0" algn="l" defTabSz="914400" rtl="0" eaLnBrk="1" fontAlgn="base" latinLnBrk="0" hangingPunct="1">
              <a:lnSpc>
                <a:spcPct val="100000"/>
              </a:lnSpc>
              <a:spcBef>
                <a:spcPct val="0"/>
              </a:spcBef>
              <a:spcAft>
                <a:spcPct val="0"/>
              </a:spcAft>
              <a:buClrTx/>
              <a:buSzTx/>
              <a:buFontTx/>
              <a:buNone/>
              <a:tabLst/>
              <a:defRPr/>
            </a:pPr>
            <a:r>
              <a:rPr lang="zh-CN" altLang="en-US" sz="1200" b="1" dirty="0" smtClean="0">
                <a:ea typeface="微软雅黑" pitchFamily="34" charset="-122"/>
              </a:rPr>
              <a:t>互动答疑</a:t>
            </a:r>
            <a:endParaRPr lang="zh-CN" altLang="en-US" sz="1200" b="1"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zh-CN" altLang="en-US" sz="1200" b="1" dirty="0" smtClean="0">
                <a:ea typeface="微软雅黑" pitchFamily="34" charset="-122"/>
              </a:rPr>
              <a:t>在线辅导</a:t>
            </a:r>
            <a:endParaRPr lang="zh-CN" altLang="en-US" sz="1200" b="1"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zh-CN" altLang="en-US" sz="1200" b="1" dirty="0" smtClean="0">
                <a:ea typeface="微软雅黑" pitchFamily="34" charset="-122"/>
              </a:rPr>
              <a:t>测评报告</a:t>
            </a:r>
            <a:endParaRPr lang="zh-CN" altLang="en-US" sz="1200" b="1" dirty="0" smtClean="0">
              <a:latin typeface="微软雅黑" pitchFamily="34" charset="-122"/>
              <a:ea typeface="微软雅黑" pitchFamily="34" charset="-122"/>
            </a:endParaRPr>
          </a:p>
          <a:p>
            <a:pPr algn="l"/>
            <a:r>
              <a:rPr lang="zh-CN" altLang="en-US" sz="1200" b="1" dirty="0" smtClean="0">
                <a:latin typeface="微软雅黑" pitchFamily="34" charset="-122"/>
                <a:ea typeface="微软雅黑" pitchFamily="34" charset="-122"/>
              </a:rPr>
              <a:t>学习论坛</a:t>
            </a:r>
            <a:endParaRPr lang="zh-CN" altLang="en-US" sz="1200" b="1" dirty="0">
              <a:latin typeface="微软雅黑" pitchFamily="34" charset="-122"/>
              <a:ea typeface="微软雅黑" pitchFamily="34" charset="-122"/>
            </a:endParaRPr>
          </a:p>
        </p:txBody>
      </p:sp>
      <p:sp>
        <p:nvSpPr>
          <p:cNvPr id="76804" name="灯片编号占位符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eaLnBrk="0" hangingPunct="0">
              <a:defRPr>
                <a:solidFill>
                  <a:schemeClr val="tx1"/>
                </a:solidFill>
                <a:latin typeface="Arial" pitchFamily="34" charset="0"/>
                <a:ea typeface="宋体" pitchFamily="2" charset="-122"/>
              </a:defRPr>
            </a:lvl1pPr>
            <a:lvl2pPr marL="742950" indent="-285750" defTabSz="919163" eaLnBrk="0" hangingPunct="0">
              <a:defRPr>
                <a:solidFill>
                  <a:schemeClr val="tx1"/>
                </a:solidFill>
                <a:latin typeface="Arial" pitchFamily="34" charset="0"/>
                <a:ea typeface="宋体" pitchFamily="2" charset="-122"/>
              </a:defRPr>
            </a:lvl2pPr>
            <a:lvl3pPr marL="1143000" indent="-228600" defTabSz="919163" eaLnBrk="0" hangingPunct="0">
              <a:defRPr>
                <a:solidFill>
                  <a:schemeClr val="tx1"/>
                </a:solidFill>
                <a:latin typeface="Arial" pitchFamily="34" charset="0"/>
                <a:ea typeface="宋体" pitchFamily="2" charset="-122"/>
              </a:defRPr>
            </a:lvl3pPr>
            <a:lvl4pPr marL="1600200" indent="-228600" defTabSz="919163" eaLnBrk="0" hangingPunct="0">
              <a:defRPr>
                <a:solidFill>
                  <a:schemeClr val="tx1"/>
                </a:solidFill>
                <a:latin typeface="Arial" pitchFamily="34" charset="0"/>
                <a:ea typeface="宋体" pitchFamily="2" charset="-122"/>
              </a:defRPr>
            </a:lvl4pPr>
            <a:lvl5pPr marL="2057400" indent="-228600" defTabSz="919163" eaLnBrk="0" hangingPunct="0">
              <a:defRPr>
                <a:solidFill>
                  <a:schemeClr val="tx1"/>
                </a:solidFill>
                <a:latin typeface="Arial" pitchFamily="34" charset="0"/>
                <a:ea typeface="宋体" pitchFamily="2" charset="-122"/>
              </a:defRPr>
            </a:lvl5pPr>
            <a:lvl6pPr marL="2514600" indent="-228600" defTabSz="919163"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defTabSz="919163"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defTabSz="919163"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defTabSz="919163"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fld id="{EEBCD1D0-4BA2-41C4-9CD3-FDC83B278108}" type="slidenum">
              <a:rPr lang="zh-CN" altLang="en-US" smtClean="0"/>
              <a:pPr eaLnBrk="1" hangingPunct="1"/>
              <a:t>57</a:t>
            </a:fld>
            <a:endParaRPr lang="en-US" altLang="zh-CN" smtClean="0"/>
          </a:p>
        </p:txBody>
      </p:sp>
    </p:spTree>
    <p:extLst>
      <p:ext uri="{BB962C8B-B14F-4D97-AF65-F5344CB8AC3E}">
        <p14:creationId xmlns:p14="http://schemas.microsoft.com/office/powerpoint/2010/main" val="7401231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58</a:t>
            </a:fld>
            <a:endParaRPr lang="en-US" altLang="zh-CN"/>
          </a:p>
        </p:txBody>
      </p:sp>
    </p:spTree>
    <p:extLst>
      <p:ext uri="{BB962C8B-B14F-4D97-AF65-F5344CB8AC3E}">
        <p14:creationId xmlns:p14="http://schemas.microsoft.com/office/powerpoint/2010/main" val="14414808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59</a:t>
            </a:fld>
            <a:endParaRPr lang="en-US" altLang="zh-CN"/>
          </a:p>
        </p:txBody>
      </p:sp>
    </p:spTree>
    <p:extLst>
      <p:ext uri="{BB962C8B-B14F-4D97-AF65-F5344CB8AC3E}">
        <p14:creationId xmlns:p14="http://schemas.microsoft.com/office/powerpoint/2010/main" val="24022695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60</a:t>
            </a:fld>
            <a:endParaRPr lang="en-US" altLang="zh-CN"/>
          </a:p>
        </p:txBody>
      </p:sp>
    </p:spTree>
    <p:extLst>
      <p:ext uri="{BB962C8B-B14F-4D97-AF65-F5344CB8AC3E}">
        <p14:creationId xmlns:p14="http://schemas.microsoft.com/office/powerpoint/2010/main" val="18729192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61</a:t>
            </a:fld>
            <a:endParaRPr lang="en-US" altLang="zh-CN"/>
          </a:p>
        </p:txBody>
      </p:sp>
    </p:spTree>
    <p:extLst>
      <p:ext uri="{BB962C8B-B14F-4D97-AF65-F5344CB8AC3E}">
        <p14:creationId xmlns:p14="http://schemas.microsoft.com/office/powerpoint/2010/main" val="14502480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62</a:t>
            </a:fld>
            <a:endParaRPr lang="en-US" altLang="zh-CN"/>
          </a:p>
        </p:txBody>
      </p:sp>
    </p:spTree>
    <p:extLst>
      <p:ext uri="{BB962C8B-B14F-4D97-AF65-F5344CB8AC3E}">
        <p14:creationId xmlns:p14="http://schemas.microsoft.com/office/powerpoint/2010/main" val="2499239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xfrm>
            <a:off x="392113" y="731838"/>
            <a:ext cx="5972175" cy="3670300"/>
          </a:xfrm>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6</a:t>
            </a:fld>
            <a:endParaRPr lang="en-US" altLang="zh-CN" smtClean="0">
              <a:latin typeface="Arial" pitchFamily="34" charset="0"/>
            </a:endParaRPr>
          </a:p>
        </p:txBody>
      </p:sp>
    </p:spTree>
    <p:extLst>
      <p:ext uri="{BB962C8B-B14F-4D97-AF65-F5344CB8AC3E}">
        <p14:creationId xmlns:p14="http://schemas.microsoft.com/office/powerpoint/2010/main" val="411492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63</a:t>
            </a:fld>
            <a:endParaRPr lang="en-US" altLang="zh-CN"/>
          </a:p>
        </p:txBody>
      </p:sp>
    </p:spTree>
    <p:extLst>
      <p:ext uri="{BB962C8B-B14F-4D97-AF65-F5344CB8AC3E}">
        <p14:creationId xmlns:p14="http://schemas.microsoft.com/office/powerpoint/2010/main" val="41832101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64</a:t>
            </a:fld>
            <a:endParaRPr lang="en-US" altLang="zh-CN"/>
          </a:p>
        </p:txBody>
      </p:sp>
    </p:spTree>
    <p:extLst>
      <p:ext uri="{BB962C8B-B14F-4D97-AF65-F5344CB8AC3E}">
        <p14:creationId xmlns:p14="http://schemas.microsoft.com/office/powerpoint/2010/main" val="1695522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xfrm>
            <a:off x="392113" y="731838"/>
            <a:ext cx="5972175" cy="3670300"/>
          </a:xfrm>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7</a:t>
            </a:fld>
            <a:endParaRPr lang="en-US" altLang="zh-CN" smtClean="0">
              <a:latin typeface="Arial" pitchFamily="34" charset="0"/>
            </a:endParaRPr>
          </a:p>
        </p:txBody>
      </p:sp>
    </p:spTree>
    <p:extLst>
      <p:ext uri="{BB962C8B-B14F-4D97-AF65-F5344CB8AC3E}">
        <p14:creationId xmlns:p14="http://schemas.microsoft.com/office/powerpoint/2010/main" val="17947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xfrm>
            <a:off x="392113" y="731838"/>
            <a:ext cx="5972175" cy="3670300"/>
          </a:xfrm>
          <a:ln/>
        </p:spPr>
      </p:sp>
      <p:sp>
        <p:nvSpPr>
          <p:cNvPr id="63491" name="备注占位符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sz="1200" b="1" kern="1200" dirty="0" smtClean="0">
              <a:solidFill>
                <a:schemeClr val="tx1"/>
              </a:solidFill>
              <a:effectLst/>
              <a:latin typeface="Arial" charset="0"/>
              <a:ea typeface="宋体" pitchFamily="2" charset="-122"/>
              <a:cs typeface="+mn-cs"/>
            </a:endParaRPr>
          </a:p>
        </p:txBody>
      </p:sp>
      <p:sp>
        <p:nvSpPr>
          <p:cNvPr id="75780" name="日期占位符 3"/>
          <p:cNvSpPr>
            <a:spLocks noGrp="1"/>
          </p:cNvSpPr>
          <p:nvPr>
            <p:ph type="dt" sz="quarter" idx="1"/>
          </p:nvPr>
        </p:nvSpPr>
        <p:spPr>
          <a:ln>
            <a:miter lim="800000"/>
            <a:headEnd/>
            <a:tailEnd/>
          </a:ln>
        </p:spPr>
        <p:txBody>
          <a:bodyPr/>
          <a:lstStyle/>
          <a:p>
            <a:pPr>
              <a:defRPr/>
            </a:pPr>
            <a:fld id="{64C8BBE1-6887-4391-811E-AD9855F63DBD}" type="datetime1">
              <a:rPr lang="zh-CN" altLang="en-US" smtClean="0">
                <a:latin typeface="Arial" pitchFamily="34" charset="0"/>
              </a:rPr>
              <a:pPr>
                <a:defRPr/>
              </a:pPr>
              <a:t>2016-11-16</a:t>
            </a:fld>
            <a:endParaRPr lang="en-US" altLang="zh-CN" smtClean="0">
              <a:latin typeface="Arial" pitchFamily="34" charset="0"/>
            </a:endParaRPr>
          </a:p>
        </p:txBody>
      </p:sp>
      <p:sp>
        <p:nvSpPr>
          <p:cNvPr id="75781" name="灯片编号占位符 4"/>
          <p:cNvSpPr>
            <a:spLocks noGrp="1"/>
          </p:cNvSpPr>
          <p:nvPr>
            <p:ph type="sldNum" sz="quarter" idx="5"/>
          </p:nvPr>
        </p:nvSpPr>
        <p:spPr>
          <a:ln>
            <a:miter lim="800000"/>
            <a:headEnd/>
            <a:tailEnd/>
          </a:ln>
        </p:spPr>
        <p:txBody>
          <a:bodyPr/>
          <a:lstStyle/>
          <a:p>
            <a:pPr>
              <a:defRPr/>
            </a:pPr>
            <a:fld id="{DF9CD9C9-7049-4099-89CF-186066FAED56}" type="slidenum">
              <a:rPr lang="zh-CN" altLang="en-US" smtClean="0">
                <a:latin typeface="Arial" pitchFamily="34" charset="0"/>
              </a:rPr>
              <a:pPr>
                <a:defRPr/>
              </a:pPr>
              <a:t>8</a:t>
            </a:fld>
            <a:endParaRPr lang="en-US" altLang="zh-CN" smtClean="0">
              <a:latin typeface="Arial" pitchFamily="34" charset="0"/>
            </a:endParaRPr>
          </a:p>
        </p:txBody>
      </p:sp>
    </p:spTree>
    <p:extLst>
      <p:ext uri="{BB962C8B-B14F-4D97-AF65-F5344CB8AC3E}">
        <p14:creationId xmlns:p14="http://schemas.microsoft.com/office/powerpoint/2010/main" val="1263553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a:p>
        </p:txBody>
      </p:sp>
      <p:sp>
        <p:nvSpPr>
          <p:cNvPr id="4" name="日期占位符 3"/>
          <p:cNvSpPr>
            <a:spLocks noGrp="1"/>
          </p:cNvSpPr>
          <p:nvPr>
            <p:ph type="dt" idx="10"/>
          </p:nvPr>
        </p:nvSpPr>
        <p:spPr/>
        <p:txBody>
          <a:bodyPr/>
          <a:lstStyle/>
          <a:p>
            <a:pPr>
              <a:defRPr/>
            </a:pPr>
            <a:fld id="{2BE3D457-7739-4DA1-897C-51A184125BCF}" type="datetime1">
              <a:rPr lang="zh-CN" altLang="en-US" smtClean="0"/>
              <a:pPr>
                <a:defRPr/>
              </a:pPr>
              <a:t>2016-11-16</a:t>
            </a:fld>
            <a:endParaRPr lang="en-US" altLang="zh-CN"/>
          </a:p>
        </p:txBody>
      </p:sp>
      <p:sp>
        <p:nvSpPr>
          <p:cNvPr id="5" name="灯片编号占位符 4"/>
          <p:cNvSpPr>
            <a:spLocks noGrp="1"/>
          </p:cNvSpPr>
          <p:nvPr>
            <p:ph type="sldNum" sz="quarter" idx="11"/>
          </p:nvPr>
        </p:nvSpPr>
        <p:spPr/>
        <p:txBody>
          <a:bodyPr/>
          <a:lstStyle/>
          <a:p>
            <a:pPr>
              <a:defRPr/>
            </a:pPr>
            <a:fld id="{948A240B-570D-4DCD-83BA-CF94FF9D95EB}" type="slidenum">
              <a:rPr lang="zh-CN" altLang="en-US" smtClean="0"/>
              <a:pPr>
                <a:defRPr/>
              </a:pPr>
              <a:t>9</a:t>
            </a:fld>
            <a:endParaRPr lang="en-US" altLang="zh-CN"/>
          </a:p>
        </p:txBody>
      </p:sp>
    </p:spTree>
    <p:extLst>
      <p:ext uri="{BB962C8B-B14F-4D97-AF65-F5344CB8AC3E}">
        <p14:creationId xmlns:p14="http://schemas.microsoft.com/office/powerpoint/2010/main" val="38901080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pic>
        <p:nvPicPr>
          <p:cNvPr id="14" name="图片 14" descr="封面 移到中间一点 16；9.jpg"/>
          <p:cNvPicPr>
            <a:picLocks noChangeAspect="1"/>
          </p:cNvPicPr>
          <p:nvPr userDrawn="1"/>
        </p:nvPicPr>
        <p:blipFill>
          <a:blip r:embed="rId2" cstate="print">
            <a:extLst>
              <a:ext uri="{28A0092B-C50C-407E-A947-70E740481C1C}">
                <a14:useLocalDpi xmlns:a14="http://schemas.microsoft.com/office/drawing/2010/main" val="0"/>
              </a:ext>
            </a:extLst>
          </a:blip>
          <a:srcRect l="1176" t="1001"/>
          <a:stretch>
            <a:fillRect/>
          </a:stretch>
        </p:blipFill>
        <p:spPr bwMode="auto">
          <a:xfrm>
            <a:off x="125" y="192506"/>
            <a:ext cx="11160000" cy="583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701592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774659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679742" y="231775"/>
            <a:ext cx="2301776" cy="58610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770838" y="231775"/>
            <a:ext cx="6737209" cy="586105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91033440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770840" y="231775"/>
            <a:ext cx="8402286" cy="533400"/>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1158936" y="1223963"/>
            <a:ext cx="8822580" cy="4868862"/>
          </a:xfrm>
        </p:spPr>
        <p:txBody>
          <a:bodyPr/>
          <a:lstStyle/>
          <a:p>
            <a:pPr lvl="0"/>
            <a:endParaRPr lang="zh-CN" altLang="en-US" noProof="0" smtClean="0"/>
          </a:p>
        </p:txBody>
      </p:sp>
    </p:spTree>
    <p:extLst>
      <p:ext uri="{BB962C8B-B14F-4D97-AF65-F5344CB8AC3E}">
        <p14:creationId xmlns:p14="http://schemas.microsoft.com/office/powerpoint/2010/main" val="3002904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363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06577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2240444" y="1124754"/>
            <a:ext cx="2021350" cy="4525963"/>
          </a:xfrm>
          <a:prstGeom prst="rect">
            <a:avLst/>
          </a:prstGeom>
        </p:spPr>
        <p:txBody>
          <a:bodyPr/>
          <a:lstStyle>
            <a:lvl1pPr algn="r">
              <a:buNone/>
              <a:defRPr sz="4800">
                <a:solidFill>
                  <a:srgbClr val="FFCC00"/>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dirty="0"/>
          </a:p>
        </p:txBody>
      </p:sp>
      <p:sp>
        <p:nvSpPr>
          <p:cNvPr id="4" name="内容占位符 3"/>
          <p:cNvSpPr>
            <a:spLocks noGrp="1"/>
          </p:cNvSpPr>
          <p:nvPr>
            <p:ph sz="half" idx="2"/>
          </p:nvPr>
        </p:nvSpPr>
        <p:spPr>
          <a:xfrm>
            <a:off x="4349681" y="1124754"/>
            <a:ext cx="5795278" cy="4525963"/>
          </a:xfrm>
          <a:prstGeom prst="rect">
            <a:avLst/>
          </a:prstGeom>
        </p:spPr>
        <p:txBody>
          <a:bodyPr/>
          <a:lstStyle>
            <a:lvl1pPr algn="l" rtl="0" fontAlgn="base">
              <a:lnSpc>
                <a:spcPct val="250000"/>
              </a:lnSpc>
              <a:spcBef>
                <a:spcPct val="0"/>
              </a:spcBef>
              <a:spcAft>
                <a:spcPct val="0"/>
              </a:spcAft>
              <a:defRPr lang="zh-CN" altLang="en-US" sz="2000" b="1" kern="1200" dirty="0" smtClean="0">
                <a:solidFill>
                  <a:schemeClr val="tx1"/>
                </a:solidFill>
                <a:latin typeface="微软雅黑" pitchFamily="34" charset="-122"/>
                <a:ea typeface="微软雅黑" pitchFamily="34" charset="-122"/>
                <a:cs typeface="+mn-cs"/>
              </a:defRPr>
            </a:lvl1pPr>
            <a:lvl2pPr>
              <a:lnSpc>
                <a:spcPct val="250000"/>
              </a:lnSpc>
              <a:defRPr sz="1600" i="1">
                <a:latin typeface="微软雅黑" pitchFamily="34" charset="-122"/>
                <a:ea typeface="微软雅黑" pitchFamily="34" charset="-122"/>
              </a:defRPr>
            </a:lvl2pPr>
            <a:lvl3pPr>
              <a:defRPr sz="1600"/>
            </a:lvl3pPr>
            <a:lvl4pPr>
              <a:defRPr sz="1400"/>
            </a:lvl4pPr>
            <a:lvl5pPr>
              <a:defRPr sz="1400"/>
            </a:lvl5pPr>
            <a:lvl6pPr>
              <a:defRPr sz="1800"/>
            </a:lvl6pPr>
            <a:lvl7pPr>
              <a:defRPr sz="1800"/>
            </a:lvl7pPr>
            <a:lvl8pPr>
              <a:defRPr sz="1800"/>
            </a:lvl8pPr>
            <a:lvl9pPr>
              <a:defRPr sz="1800"/>
            </a:lvl9pPr>
          </a:lstStyle>
          <a:p>
            <a:pPr lvl="0"/>
            <a:r>
              <a:rPr lang="zh-CN" altLang="en-US" dirty="0" smtClean="0"/>
              <a:t>单击此处编辑母版文本样式</a:t>
            </a:r>
          </a:p>
          <a:p>
            <a:pPr lvl="1"/>
            <a:r>
              <a:rPr lang="zh-CN" altLang="en-US" dirty="0" smtClean="0"/>
              <a:t>第二级</a:t>
            </a:r>
          </a:p>
        </p:txBody>
      </p:sp>
    </p:spTree>
    <p:extLst>
      <p:ext uri="{BB962C8B-B14F-4D97-AF65-F5344CB8AC3E}">
        <p14:creationId xmlns:p14="http://schemas.microsoft.com/office/powerpoint/2010/main" val="33449456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461424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58009" y="274638"/>
            <a:ext cx="10044113"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558009" y="1600206"/>
            <a:ext cx="10044113" cy="4525963"/>
          </a:xfrm>
          <a:prstGeom prst="rect">
            <a:avLst/>
          </a:prstGeom>
        </p:spPr>
        <p:txBody>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endParaRPr lang="zh-CN" altLang="en-US" dirty="0"/>
          </a:p>
        </p:txBody>
      </p:sp>
      <p:sp>
        <p:nvSpPr>
          <p:cNvPr id="4" name="日期占位符 3"/>
          <p:cNvSpPr>
            <a:spLocks noGrp="1"/>
          </p:cNvSpPr>
          <p:nvPr>
            <p:ph type="dt" sz="half" idx="10"/>
          </p:nvPr>
        </p:nvSpPr>
        <p:spPr>
          <a:xfrm>
            <a:off x="558008" y="6356355"/>
            <a:ext cx="2604029" cy="365125"/>
          </a:xfrm>
          <a:prstGeom prst="rect">
            <a:avLst/>
          </a:prstGeom>
        </p:spPr>
        <p:txBody>
          <a:bodyPr/>
          <a:lstStyle>
            <a:lvl1pPr eaLnBrk="0" hangingPunct="0">
              <a:defRPr>
                <a:latin typeface="Arial" charset="0"/>
                <a:ea typeface="+mn-ea"/>
              </a:defRPr>
            </a:lvl1pPr>
          </a:lstStyle>
          <a:p>
            <a:pPr>
              <a:defRPr/>
            </a:pPr>
            <a:fld id="{12D7EA76-D9B6-4088-B0AC-86A415460CFA}" type="datetimeFigureOut">
              <a:rPr lang="zh-CN" altLang="en-US"/>
              <a:pPr>
                <a:defRPr/>
              </a:pPr>
              <a:t>2016-11-16</a:t>
            </a:fld>
            <a:endParaRPr lang="zh-CN" altLang="en-US"/>
          </a:p>
        </p:txBody>
      </p:sp>
      <p:sp>
        <p:nvSpPr>
          <p:cNvPr id="5" name="页脚占位符 4"/>
          <p:cNvSpPr>
            <a:spLocks noGrp="1"/>
          </p:cNvSpPr>
          <p:nvPr>
            <p:ph type="ftr" sz="quarter" idx="11"/>
          </p:nvPr>
        </p:nvSpPr>
        <p:spPr>
          <a:xfrm>
            <a:off x="3813045" y="6356355"/>
            <a:ext cx="3534040" cy="365125"/>
          </a:xfrm>
          <a:prstGeom prst="rect">
            <a:avLst/>
          </a:prstGeom>
        </p:spPr>
        <p:txBody>
          <a:bodyPr/>
          <a:lstStyle>
            <a:lvl1pPr eaLnBrk="0" hangingPunct="0">
              <a:defRPr>
                <a:latin typeface="Arial" charset="0"/>
                <a:ea typeface="+mn-ea"/>
              </a:defRPr>
            </a:lvl1pPr>
          </a:lstStyle>
          <a:p>
            <a:pPr>
              <a:defRPr/>
            </a:pPr>
            <a:endParaRPr lang="zh-CN" altLang="en-US"/>
          </a:p>
        </p:txBody>
      </p:sp>
      <p:sp>
        <p:nvSpPr>
          <p:cNvPr id="6" name="灯片编号占位符 5"/>
          <p:cNvSpPr>
            <a:spLocks noGrp="1"/>
          </p:cNvSpPr>
          <p:nvPr>
            <p:ph type="sldNum" sz="quarter" idx="12"/>
          </p:nvPr>
        </p:nvSpPr>
        <p:spPr>
          <a:xfrm>
            <a:off x="7998090" y="6356355"/>
            <a:ext cx="2604029" cy="365125"/>
          </a:xfrm>
          <a:prstGeom prst="rect">
            <a:avLst/>
          </a:prstGeom>
        </p:spPr>
        <p:txBody>
          <a:bodyPr/>
          <a:lstStyle>
            <a:lvl1pPr eaLnBrk="0" hangingPunct="0">
              <a:defRPr>
                <a:latin typeface="Arial" charset="0"/>
                <a:ea typeface="+mn-ea"/>
              </a:defRPr>
            </a:lvl1pPr>
          </a:lstStyle>
          <a:p>
            <a:pPr>
              <a:defRPr/>
            </a:pPr>
            <a:fld id="{454E9299-0DAC-4E03-87AF-4567719E1954}" type="slidenum">
              <a:rPr lang="zh-CN" altLang="en-US"/>
              <a:pPr>
                <a:defRPr/>
              </a:pPr>
              <a:t>‹#›</a:t>
            </a:fld>
            <a:endParaRPr lang="zh-CN" altLang="en-US"/>
          </a:p>
        </p:txBody>
      </p:sp>
    </p:spTree>
    <p:extLst>
      <p:ext uri="{BB962C8B-B14F-4D97-AF65-F5344CB8AC3E}">
        <p14:creationId xmlns:p14="http://schemas.microsoft.com/office/powerpoint/2010/main" val="105593015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lvl1pPr>
              <a:defRPr sz="2000" b="1"/>
            </a:lvl1pPr>
          </a:lstStyle>
          <a:p>
            <a:pPr lvl="0"/>
            <a:r>
              <a:rPr lang="zh-CN" altLang="en-US" dirty="0" smtClean="0"/>
              <a:t>单击此处编辑母版文本样式</a:t>
            </a:r>
          </a:p>
          <a:p>
            <a:pPr lvl="1"/>
            <a:r>
              <a:rPr lang="zh-CN" altLang="en-US" dirty="0" smtClean="0"/>
              <a:t>第二级</a:t>
            </a:r>
          </a:p>
          <a:p>
            <a:pPr lvl="2"/>
            <a:r>
              <a:rPr lang="zh-CN" altLang="en-US" dirty="0" smtClean="0"/>
              <a:t>第三级</a:t>
            </a:r>
          </a:p>
        </p:txBody>
      </p:sp>
    </p:spTree>
    <p:extLst>
      <p:ext uri="{BB962C8B-B14F-4D97-AF65-F5344CB8AC3E}">
        <p14:creationId xmlns:p14="http://schemas.microsoft.com/office/powerpoint/2010/main" val="11434011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81723" y="4406907"/>
            <a:ext cx="9486106"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81723" y="2906713"/>
            <a:ext cx="9486106"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Tree>
    <p:extLst>
      <p:ext uri="{BB962C8B-B14F-4D97-AF65-F5344CB8AC3E}">
        <p14:creationId xmlns:p14="http://schemas.microsoft.com/office/powerpoint/2010/main" val="589161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1158938" y="1223963"/>
            <a:ext cx="4324548" cy="48688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5655182" y="1223963"/>
            <a:ext cx="4326337" cy="48688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006033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58009" y="274638"/>
            <a:ext cx="10044113"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58007" y="1535113"/>
            <a:ext cx="493084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558007" y="2174875"/>
            <a:ext cx="493084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5669491" y="1535113"/>
            <a:ext cx="49326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5669491" y="2174875"/>
            <a:ext cx="49326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833281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3203673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61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58009" y="273050"/>
            <a:ext cx="3671753" cy="1162050"/>
          </a:xfrm>
        </p:spPr>
        <p:txBody>
          <a:bodyPr/>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363894" y="273057"/>
            <a:ext cx="62382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558009" y="1435103"/>
            <a:ext cx="367175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extLst>
      <p:ext uri="{BB962C8B-B14F-4D97-AF65-F5344CB8AC3E}">
        <p14:creationId xmlns:p14="http://schemas.microsoft.com/office/powerpoint/2010/main" val="3982011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187315" y="4800600"/>
            <a:ext cx="6696075" cy="566738"/>
          </a:xfrm>
        </p:spPr>
        <p:txBody>
          <a:bodyPr/>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187315" y="612775"/>
            <a:ext cx="669607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2187315" y="5367338"/>
            <a:ext cx="669607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extLst>
      <p:ext uri="{BB962C8B-B14F-4D97-AF65-F5344CB8AC3E}">
        <p14:creationId xmlns:p14="http://schemas.microsoft.com/office/powerpoint/2010/main" val="3557129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10"/>
          <p:cNvSpPr>
            <a:spLocks noGrp="1" noChangeArrowheads="1"/>
          </p:cNvSpPr>
          <p:nvPr>
            <p:ph type="title"/>
          </p:nvPr>
        </p:nvSpPr>
        <p:spPr bwMode="auto">
          <a:xfrm>
            <a:off x="515083" y="98425"/>
            <a:ext cx="10113864"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zh-CN" smtClean="0"/>
              <a:t>Click to edit Master title style</a:t>
            </a:r>
          </a:p>
        </p:txBody>
      </p:sp>
      <p:sp>
        <p:nvSpPr>
          <p:cNvPr id="1030" name="Rectangle 11"/>
          <p:cNvSpPr>
            <a:spLocks noGrp="1" noChangeArrowheads="1"/>
          </p:cNvSpPr>
          <p:nvPr>
            <p:ph type="body" idx="1"/>
          </p:nvPr>
        </p:nvSpPr>
        <p:spPr bwMode="auto">
          <a:xfrm>
            <a:off x="518660" y="1109663"/>
            <a:ext cx="10110287"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zh-CN" smtClean="0"/>
              <a:t>Klicken Sie, um die Textformatierung des Masters zu bearbeiten.</a:t>
            </a:r>
          </a:p>
          <a:p>
            <a:pPr lvl="1"/>
            <a:r>
              <a:rPr lang="en-US" altLang="zh-CN" smtClean="0"/>
              <a:t>Zweite Ebene</a:t>
            </a:r>
          </a:p>
          <a:p>
            <a:pPr lvl="2"/>
            <a:r>
              <a:rPr lang="en-US" altLang="zh-CN" smtClean="0"/>
              <a:t>Dritte Ebene</a:t>
            </a:r>
          </a:p>
        </p:txBody>
      </p:sp>
      <p:sp>
        <p:nvSpPr>
          <p:cNvPr id="9" name="Line 4"/>
          <p:cNvSpPr>
            <a:spLocks noChangeShapeType="1"/>
          </p:cNvSpPr>
          <p:nvPr userDrawn="1"/>
        </p:nvSpPr>
        <p:spPr bwMode="auto">
          <a:xfrm>
            <a:off x="380830" y="735013"/>
            <a:ext cx="10440000" cy="0"/>
          </a:xfrm>
          <a:prstGeom prst="line">
            <a:avLst/>
          </a:prstGeom>
          <a:noFill/>
          <a:ln w="38100">
            <a:solidFill>
              <a:srgbClr val="FF0000"/>
            </a:solidFill>
            <a:round/>
            <a:headEnd/>
            <a:tailEnd/>
          </a:ln>
          <a:effectLst/>
        </p:spPr>
        <p:txBody>
          <a:bodyPr lIns="71438" tIns="36512" rIns="71438" bIns="36512"/>
          <a:lstStyle/>
          <a:p>
            <a:pPr>
              <a:defRPr/>
            </a:pPr>
            <a:endParaRPr lang="zh-CN" altLang="en-US"/>
          </a:p>
        </p:txBody>
      </p:sp>
      <p:sp>
        <p:nvSpPr>
          <p:cNvPr id="11" name="Rectangle 7"/>
          <p:cNvSpPr>
            <a:spLocks noChangeArrowheads="1"/>
          </p:cNvSpPr>
          <p:nvPr userDrawn="1"/>
        </p:nvSpPr>
        <p:spPr bwMode="auto">
          <a:xfrm>
            <a:off x="5122443" y="6586204"/>
            <a:ext cx="1157288" cy="262252"/>
          </a:xfrm>
          <a:prstGeom prst="rect">
            <a:avLst/>
          </a:prstGeom>
          <a:noFill/>
          <a:ln w="9525">
            <a:noFill/>
            <a:miter lim="800000"/>
            <a:headEnd/>
            <a:tailEnd/>
          </a:ln>
          <a:effectLst/>
        </p:spPr>
        <p:txBody>
          <a:bodyPr lIns="92075" tIns="46038" rIns="92075" bIns="46038">
            <a:spAutoFit/>
          </a:bodyPr>
          <a:lstStyle/>
          <a:p>
            <a:pPr algn="ctr" defTabSz="762000" eaLnBrk="0" hangingPunct="0">
              <a:defRPr/>
            </a:pPr>
            <a:r>
              <a:rPr kumimoji="1" lang="zh-CN" altLang="en-US" sz="1100" dirty="0">
                <a:latin typeface="微软雅黑" pitchFamily="34" charset="-122"/>
                <a:ea typeface="微软雅黑" pitchFamily="34" charset="-122"/>
              </a:rPr>
              <a:t>第 </a:t>
            </a:r>
            <a:fld id="{907A396A-72F0-4CE1-B38A-E3960A58093A}" type="slidenum">
              <a:rPr kumimoji="1" lang="en-US" altLang="zh-TW" sz="1100">
                <a:latin typeface="微软雅黑" pitchFamily="34" charset="-122"/>
                <a:ea typeface="微软雅黑" pitchFamily="34" charset="-122"/>
              </a:rPr>
              <a:pPr algn="ctr" defTabSz="762000" eaLnBrk="0" hangingPunct="0">
                <a:defRPr/>
              </a:pPr>
              <a:t>‹#›</a:t>
            </a:fld>
            <a:r>
              <a:rPr kumimoji="1" lang="en-US" altLang="zh-TW" sz="1100" dirty="0">
                <a:latin typeface="微软雅黑" pitchFamily="34" charset="-122"/>
                <a:ea typeface="微软雅黑" pitchFamily="34" charset="-122"/>
              </a:rPr>
              <a:t> </a:t>
            </a:r>
            <a:r>
              <a:rPr kumimoji="1" lang="zh-CN" altLang="en-US" sz="1100" dirty="0">
                <a:latin typeface="微软雅黑" pitchFamily="34" charset="-122"/>
                <a:ea typeface="微软雅黑" pitchFamily="34" charset="-122"/>
              </a:rPr>
              <a:t>页</a:t>
            </a:r>
            <a:endParaRPr kumimoji="1" lang="zh-TW" altLang="en-US" sz="1100" dirty="0">
              <a:latin typeface="微软雅黑" pitchFamily="34" charset="-122"/>
              <a:ea typeface="微软雅黑" pitchFamily="34" charset="-122"/>
            </a:endParaRPr>
          </a:p>
        </p:txBody>
      </p:sp>
    </p:spTree>
  </p:cSld>
  <p:clrMap bg1="lt1" tx1="dk1" bg2="lt2" tx2="dk2" accent1="accent1" accent2="accent2" accent3="accent3" accent4="accent4" accent5="accent5" accent6="accent6" hlink="hlink" folHlink="folHlink"/>
  <p:sldLayoutIdLst>
    <p:sldLayoutId id="2147483752"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Lst>
  <p:timing>
    <p:tnLst>
      <p:par>
        <p:cTn id="1" dur="indefinite" restart="never" nodeType="tmRoot"/>
      </p:par>
    </p:tnLst>
  </p:timing>
  <p:txStyles>
    <p:titleStyle>
      <a:lvl1pPr algn="l" rtl="0" eaLnBrk="0" fontAlgn="base" hangingPunct="0">
        <a:spcBef>
          <a:spcPct val="0"/>
        </a:spcBef>
        <a:spcAft>
          <a:spcPct val="0"/>
        </a:spcAft>
        <a:defRPr sz="2000" b="1">
          <a:solidFill>
            <a:schemeClr val="tx1"/>
          </a:solidFill>
          <a:latin typeface="微软雅黑" pitchFamily="34" charset="-122"/>
          <a:ea typeface="微软雅黑" pitchFamily="34" charset="-122"/>
          <a:cs typeface="+mj-cs"/>
        </a:defRPr>
      </a:lvl1pPr>
      <a:lvl2pPr algn="l" rtl="0" eaLnBrk="0" fontAlgn="base" hangingPunct="0">
        <a:spcBef>
          <a:spcPct val="0"/>
        </a:spcBef>
        <a:spcAft>
          <a:spcPct val="0"/>
        </a:spcAft>
        <a:defRPr sz="2000" b="1">
          <a:solidFill>
            <a:schemeClr val="tx1"/>
          </a:solidFill>
          <a:latin typeface="微软雅黑" pitchFamily="34" charset="-122"/>
          <a:ea typeface="微软雅黑" pitchFamily="34" charset="-122"/>
        </a:defRPr>
      </a:lvl2pPr>
      <a:lvl3pPr algn="l" rtl="0" eaLnBrk="0" fontAlgn="base" hangingPunct="0">
        <a:spcBef>
          <a:spcPct val="0"/>
        </a:spcBef>
        <a:spcAft>
          <a:spcPct val="0"/>
        </a:spcAft>
        <a:defRPr sz="2000" b="1">
          <a:solidFill>
            <a:schemeClr val="tx1"/>
          </a:solidFill>
          <a:latin typeface="微软雅黑" pitchFamily="34" charset="-122"/>
          <a:ea typeface="微软雅黑" pitchFamily="34" charset="-122"/>
        </a:defRPr>
      </a:lvl3pPr>
      <a:lvl4pPr algn="l" rtl="0" eaLnBrk="0" fontAlgn="base" hangingPunct="0">
        <a:spcBef>
          <a:spcPct val="0"/>
        </a:spcBef>
        <a:spcAft>
          <a:spcPct val="0"/>
        </a:spcAft>
        <a:defRPr sz="2000" b="1">
          <a:solidFill>
            <a:schemeClr val="tx1"/>
          </a:solidFill>
          <a:latin typeface="微软雅黑" pitchFamily="34" charset="-122"/>
          <a:ea typeface="微软雅黑" pitchFamily="34" charset="-122"/>
        </a:defRPr>
      </a:lvl4pPr>
      <a:lvl5pPr algn="l" rtl="0" eaLnBrk="0" fontAlgn="base" hangingPunct="0">
        <a:spcBef>
          <a:spcPct val="0"/>
        </a:spcBef>
        <a:spcAft>
          <a:spcPct val="0"/>
        </a:spcAft>
        <a:defRPr sz="2000" b="1">
          <a:solidFill>
            <a:schemeClr val="tx1"/>
          </a:solidFill>
          <a:latin typeface="微软雅黑" pitchFamily="34" charset="-122"/>
          <a:ea typeface="微软雅黑" pitchFamily="34" charset="-122"/>
        </a:defRPr>
      </a:lvl5pPr>
      <a:lvl6pPr marL="457200" algn="l" rtl="0" eaLnBrk="0" fontAlgn="base" hangingPunct="0">
        <a:spcBef>
          <a:spcPct val="0"/>
        </a:spcBef>
        <a:spcAft>
          <a:spcPct val="0"/>
        </a:spcAft>
        <a:defRPr sz="2000" b="1">
          <a:solidFill>
            <a:schemeClr val="tx1"/>
          </a:solidFill>
          <a:latin typeface="Arial" charset="0"/>
        </a:defRPr>
      </a:lvl6pPr>
      <a:lvl7pPr marL="914400" algn="l" rtl="0" eaLnBrk="0" fontAlgn="base" hangingPunct="0">
        <a:spcBef>
          <a:spcPct val="0"/>
        </a:spcBef>
        <a:spcAft>
          <a:spcPct val="0"/>
        </a:spcAft>
        <a:defRPr sz="2000" b="1">
          <a:solidFill>
            <a:schemeClr val="tx1"/>
          </a:solidFill>
          <a:latin typeface="Arial" charset="0"/>
        </a:defRPr>
      </a:lvl7pPr>
      <a:lvl8pPr marL="1371600" algn="l" rtl="0" eaLnBrk="0" fontAlgn="base" hangingPunct="0">
        <a:spcBef>
          <a:spcPct val="0"/>
        </a:spcBef>
        <a:spcAft>
          <a:spcPct val="0"/>
        </a:spcAft>
        <a:defRPr sz="2000" b="1">
          <a:solidFill>
            <a:schemeClr val="tx1"/>
          </a:solidFill>
          <a:latin typeface="Arial" charset="0"/>
        </a:defRPr>
      </a:lvl8pPr>
      <a:lvl9pPr marL="1828800" algn="l" rtl="0" eaLnBrk="0" fontAlgn="base" hangingPunct="0">
        <a:spcBef>
          <a:spcPct val="0"/>
        </a:spcBef>
        <a:spcAft>
          <a:spcPct val="0"/>
        </a:spcAft>
        <a:defRPr sz="2000" b="1">
          <a:solidFill>
            <a:schemeClr val="tx1"/>
          </a:solidFill>
          <a:latin typeface="Arial" charset="0"/>
        </a:defRPr>
      </a:lvl9pPr>
    </p:titleStyle>
    <p:bodyStyle>
      <a:lvl1pPr marL="342900" indent="-342900" algn="l" rtl="0" eaLnBrk="0" fontAlgn="base" hangingPunct="0">
        <a:lnSpc>
          <a:spcPct val="150000"/>
        </a:lnSpc>
        <a:spcBef>
          <a:spcPct val="20000"/>
        </a:spcBef>
        <a:spcAft>
          <a:spcPct val="0"/>
        </a:spcAft>
        <a:buClr>
          <a:srgbClr val="000000"/>
        </a:buClr>
        <a:buSzPct val="100000"/>
        <a:buFont typeface="Wingdings" pitchFamily="2" charset="2"/>
        <a:buChar char="r"/>
        <a:defRPr sz="3200">
          <a:solidFill>
            <a:srgbClr val="000000"/>
          </a:solidFill>
          <a:latin typeface="微软雅黑" pitchFamily="34" charset="-122"/>
          <a:ea typeface="微软雅黑" pitchFamily="34" charset="-122"/>
          <a:cs typeface="+mn-cs"/>
        </a:defRPr>
      </a:lvl1pPr>
      <a:lvl2pPr marL="682625" indent="-225425" algn="l" rtl="0" eaLnBrk="0" fontAlgn="base" hangingPunct="0">
        <a:lnSpc>
          <a:spcPct val="150000"/>
        </a:lnSpc>
        <a:spcBef>
          <a:spcPct val="20000"/>
        </a:spcBef>
        <a:spcAft>
          <a:spcPct val="0"/>
        </a:spcAft>
        <a:buClr>
          <a:srgbClr val="000000"/>
        </a:buClr>
        <a:buSzPct val="100000"/>
        <a:buFont typeface="Arial" pitchFamily="34" charset="0"/>
        <a:buChar char="–"/>
        <a:defRPr sz="1600">
          <a:solidFill>
            <a:srgbClr val="000000"/>
          </a:solidFill>
          <a:latin typeface="微软雅黑" pitchFamily="34" charset="-122"/>
          <a:ea typeface="微软雅黑" pitchFamily="34" charset="-122"/>
        </a:defRPr>
      </a:lvl2pPr>
      <a:lvl3pPr marL="1023938" indent="-227013" algn="l" rtl="0" eaLnBrk="0" fontAlgn="base" hangingPunct="0">
        <a:lnSpc>
          <a:spcPct val="150000"/>
        </a:lnSpc>
        <a:spcBef>
          <a:spcPct val="20000"/>
        </a:spcBef>
        <a:spcAft>
          <a:spcPct val="0"/>
        </a:spcAft>
        <a:buClr>
          <a:srgbClr val="000000"/>
        </a:buClr>
        <a:buSzPct val="100000"/>
        <a:buFont typeface="Arial" pitchFamily="34" charset="0"/>
        <a:buChar char="•"/>
        <a:defRPr sz="1600">
          <a:solidFill>
            <a:srgbClr val="000000"/>
          </a:solidFill>
          <a:latin typeface="微软雅黑" pitchFamily="34" charset="-122"/>
          <a:ea typeface="微软雅黑" pitchFamily="34" charset="-122"/>
        </a:defRPr>
      </a:lvl3pPr>
      <a:lvl4pPr marL="4270375" indent="-228600" algn="l" rtl="0" eaLnBrk="0" fontAlgn="base" hangingPunct="0">
        <a:spcBef>
          <a:spcPct val="20000"/>
        </a:spcBef>
        <a:spcAft>
          <a:spcPct val="0"/>
        </a:spcAft>
        <a:buClr>
          <a:schemeClr val="tx1"/>
        </a:buClr>
        <a:buChar char="•"/>
        <a:defRPr sz="2000">
          <a:solidFill>
            <a:schemeClr val="tx1"/>
          </a:solidFill>
          <a:latin typeface="+mn-lt"/>
          <a:ea typeface="微软雅黑" pitchFamily="34" charset="-122"/>
        </a:defRPr>
      </a:lvl4pPr>
      <a:lvl5pPr marL="4500563" indent="-228600" algn="l" rtl="0" eaLnBrk="0" fontAlgn="base" hangingPunct="0">
        <a:spcBef>
          <a:spcPct val="20000"/>
        </a:spcBef>
        <a:spcAft>
          <a:spcPct val="0"/>
        </a:spcAft>
        <a:buClr>
          <a:schemeClr val="tx1"/>
        </a:buClr>
        <a:buChar char="•"/>
        <a:defRPr sz="2000">
          <a:solidFill>
            <a:schemeClr val="tx1"/>
          </a:solidFill>
          <a:latin typeface="+mn-lt"/>
          <a:ea typeface="微软雅黑" pitchFamily="34" charset="-122"/>
        </a:defRPr>
      </a:lvl5pPr>
      <a:lvl6pPr marL="4957763" indent="-228600" algn="l" rtl="0" eaLnBrk="0" fontAlgn="base" hangingPunct="0">
        <a:spcBef>
          <a:spcPct val="20000"/>
        </a:spcBef>
        <a:spcAft>
          <a:spcPct val="0"/>
        </a:spcAft>
        <a:buClr>
          <a:schemeClr val="tx1"/>
        </a:buClr>
        <a:buChar char="•"/>
        <a:defRPr sz="2000">
          <a:solidFill>
            <a:schemeClr val="tx1"/>
          </a:solidFill>
          <a:latin typeface="+mn-lt"/>
        </a:defRPr>
      </a:lvl6pPr>
      <a:lvl7pPr marL="5414963" indent="-228600" algn="l" rtl="0" eaLnBrk="0" fontAlgn="base" hangingPunct="0">
        <a:spcBef>
          <a:spcPct val="20000"/>
        </a:spcBef>
        <a:spcAft>
          <a:spcPct val="0"/>
        </a:spcAft>
        <a:buClr>
          <a:schemeClr val="tx1"/>
        </a:buClr>
        <a:buChar char="•"/>
        <a:defRPr sz="2000">
          <a:solidFill>
            <a:schemeClr val="tx1"/>
          </a:solidFill>
          <a:latin typeface="+mn-lt"/>
        </a:defRPr>
      </a:lvl7pPr>
      <a:lvl8pPr marL="5872163" indent="-228600" algn="l" rtl="0" eaLnBrk="0" fontAlgn="base" hangingPunct="0">
        <a:spcBef>
          <a:spcPct val="20000"/>
        </a:spcBef>
        <a:spcAft>
          <a:spcPct val="0"/>
        </a:spcAft>
        <a:buClr>
          <a:schemeClr val="tx1"/>
        </a:buClr>
        <a:buChar char="•"/>
        <a:defRPr sz="2000">
          <a:solidFill>
            <a:schemeClr val="tx1"/>
          </a:solidFill>
          <a:latin typeface="+mn-lt"/>
        </a:defRPr>
      </a:lvl8pPr>
      <a:lvl9pPr marL="6329363" indent="-228600" algn="l" rtl="0" eaLnBrk="0" fontAlgn="base" hangingPunct="0">
        <a:spcBef>
          <a:spcPct val="20000"/>
        </a:spcBef>
        <a:spcAft>
          <a:spcPct val="0"/>
        </a:spcAft>
        <a:buClr>
          <a:schemeClr val="tx1"/>
        </a:buClr>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1" name="TextBox 7"/>
          <p:cNvSpPr txBox="1">
            <a:spLocks noChangeArrowheads="1"/>
          </p:cNvSpPr>
          <p:nvPr/>
        </p:nvSpPr>
        <p:spPr bwMode="auto">
          <a:xfrm>
            <a:off x="288969" y="457200"/>
            <a:ext cx="800219" cy="1765300"/>
          </a:xfrm>
          <a:prstGeom prst="rect">
            <a:avLst/>
          </a:prstGeom>
          <a:noFill/>
          <a:ln w="9525">
            <a:noFill/>
            <a:miter lim="800000"/>
            <a:headEnd/>
            <a:tailEnd/>
          </a:ln>
        </p:spPr>
        <p:txBody>
          <a:bodyPr vert="eaVert">
            <a:spAutoFit/>
          </a:bodyPr>
          <a:lstStyle/>
          <a:p>
            <a:pPr eaLnBrk="0" hangingPunct="0">
              <a:defRPr/>
            </a:pPr>
            <a:r>
              <a:rPr lang="en-US" altLang="zh-CN" sz="2000" b="1">
                <a:solidFill>
                  <a:schemeClr val="bg1"/>
                </a:solidFill>
                <a:latin typeface="微软雅黑" pitchFamily="34" charset="-122"/>
                <a:ea typeface="微软雅黑" pitchFamily="34" charset="-122"/>
              </a:rPr>
              <a:t>DIRECTORY</a:t>
            </a:r>
          </a:p>
          <a:p>
            <a:pPr eaLnBrk="0" hangingPunct="0">
              <a:defRPr/>
            </a:pPr>
            <a:r>
              <a:rPr lang="zh-CN" altLang="en-US" sz="2000" b="1">
                <a:solidFill>
                  <a:schemeClr val="bg1"/>
                </a:solidFill>
                <a:latin typeface="微软雅黑" pitchFamily="34" charset="-122"/>
                <a:ea typeface="微软雅黑" pitchFamily="34" charset="-122"/>
              </a:rPr>
              <a:t>目  录</a:t>
            </a:r>
            <a:endParaRPr lang="en-US" altLang="zh-CN" sz="2000" b="1">
              <a:solidFill>
                <a:schemeClr val="bg1"/>
              </a:solidFill>
              <a:latin typeface="微软雅黑" pitchFamily="34" charset="-122"/>
              <a:ea typeface="微软雅黑" pitchFamily="34" charset="-122"/>
            </a:endParaRPr>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3" r:id="rId4"/>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pitchFamily="2" charset="-122"/>
        </a:defRPr>
      </a:lvl2pPr>
      <a:lvl3pPr algn="ctr" rtl="0" eaLnBrk="0" fontAlgn="base" hangingPunct="0">
        <a:spcBef>
          <a:spcPct val="0"/>
        </a:spcBef>
        <a:spcAft>
          <a:spcPct val="0"/>
        </a:spcAft>
        <a:defRPr sz="4400">
          <a:solidFill>
            <a:schemeClr val="tx2"/>
          </a:solidFill>
          <a:latin typeface="Arial" charset="0"/>
          <a:ea typeface="宋体" pitchFamily="2" charset="-122"/>
        </a:defRPr>
      </a:lvl3pPr>
      <a:lvl4pPr algn="ctr" rtl="0" eaLnBrk="0" fontAlgn="base" hangingPunct="0">
        <a:spcBef>
          <a:spcPct val="0"/>
        </a:spcBef>
        <a:spcAft>
          <a:spcPct val="0"/>
        </a:spcAft>
        <a:defRPr sz="4400">
          <a:solidFill>
            <a:schemeClr val="tx2"/>
          </a:solidFill>
          <a:latin typeface="Arial" charset="0"/>
          <a:ea typeface="宋体" pitchFamily="2" charset="-122"/>
        </a:defRPr>
      </a:lvl4pPr>
      <a:lvl5pPr algn="ctr" rtl="0" eaLnBrk="0" fontAlgn="base" hangingPunct="0">
        <a:spcBef>
          <a:spcPct val="0"/>
        </a:spcBef>
        <a:spcAft>
          <a:spcPct val="0"/>
        </a:spcAft>
        <a:defRPr sz="4400">
          <a:solidFill>
            <a:schemeClr val="tx2"/>
          </a:solidFill>
          <a:latin typeface="Arial" charset="0"/>
          <a:ea typeface="宋体" pitchFamily="2" charset="-122"/>
        </a:defRPr>
      </a:lvl5pPr>
      <a:lvl6pPr marL="457200" algn="ctr" rtl="0" eaLnBrk="1" fontAlgn="base" hangingPunct="1">
        <a:spcBef>
          <a:spcPct val="0"/>
        </a:spcBef>
        <a:spcAft>
          <a:spcPct val="0"/>
        </a:spcAft>
        <a:defRPr sz="4400">
          <a:solidFill>
            <a:schemeClr val="tx2"/>
          </a:solidFill>
          <a:latin typeface="Arial" charset="0"/>
          <a:ea typeface="宋体" pitchFamily="2" charset="-122"/>
        </a:defRPr>
      </a:lvl6pPr>
      <a:lvl7pPr marL="914400" algn="ctr" rtl="0" eaLnBrk="1" fontAlgn="base" hangingPunct="1">
        <a:spcBef>
          <a:spcPct val="0"/>
        </a:spcBef>
        <a:spcAft>
          <a:spcPct val="0"/>
        </a:spcAft>
        <a:defRPr sz="4400">
          <a:solidFill>
            <a:schemeClr val="tx2"/>
          </a:solidFill>
          <a:latin typeface="Arial" charset="0"/>
          <a:ea typeface="宋体" pitchFamily="2" charset="-122"/>
        </a:defRPr>
      </a:lvl7pPr>
      <a:lvl8pPr marL="1371600" algn="ctr" rtl="0" eaLnBrk="1" fontAlgn="base" hangingPunct="1">
        <a:spcBef>
          <a:spcPct val="0"/>
        </a:spcBef>
        <a:spcAft>
          <a:spcPct val="0"/>
        </a:spcAft>
        <a:defRPr sz="4400">
          <a:solidFill>
            <a:schemeClr val="tx2"/>
          </a:solidFill>
          <a:latin typeface="Arial" charset="0"/>
          <a:ea typeface="宋体" pitchFamily="2" charset="-122"/>
        </a:defRPr>
      </a:lvl8pPr>
      <a:lvl9pPr marL="1828800" algn="ctr" rtl="0" eaLnBrk="1" fontAlgn="base" hangingPunct="1">
        <a:spcBef>
          <a:spcPct val="0"/>
        </a:spcBef>
        <a:spcAft>
          <a:spcPct val="0"/>
        </a:spcAft>
        <a:defRPr sz="4400">
          <a:solidFill>
            <a:schemeClr val="tx2"/>
          </a:solidFill>
          <a:latin typeface="Arial" charset="0"/>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17.jpeg"/><Relationship Id="rId18" Type="http://schemas.openxmlformats.org/officeDocument/2006/relationships/image" Target="../media/image22.png"/><Relationship Id="rId3" Type="http://schemas.openxmlformats.org/officeDocument/2006/relationships/notesSlide" Target="../notesSlides/notesSlide11.xml"/><Relationship Id="rId21" Type="http://schemas.openxmlformats.org/officeDocument/2006/relationships/image" Target="../media/image25.png"/><Relationship Id="rId7" Type="http://schemas.openxmlformats.org/officeDocument/2006/relationships/oleObject" Target="../embeddings/Microsoft_Visio_2003-2010___1.vsd"/><Relationship Id="rId12" Type="http://schemas.openxmlformats.org/officeDocument/2006/relationships/image" Target="../media/image16.emf"/><Relationship Id="rId17" Type="http://schemas.openxmlformats.org/officeDocument/2006/relationships/image" Target="../media/image21.jpeg"/><Relationship Id="rId2" Type="http://schemas.openxmlformats.org/officeDocument/2006/relationships/slideLayout" Target="../slideLayouts/slideLayout2.xml"/><Relationship Id="rId16" Type="http://schemas.openxmlformats.org/officeDocument/2006/relationships/image" Target="../media/image20.png"/><Relationship Id="rId20" Type="http://schemas.openxmlformats.org/officeDocument/2006/relationships/image" Target="../media/image24.jpeg"/><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3.bin"/><Relationship Id="rId5" Type="http://schemas.openxmlformats.org/officeDocument/2006/relationships/image" Target="../media/image13.emf"/><Relationship Id="rId15" Type="http://schemas.openxmlformats.org/officeDocument/2006/relationships/image" Target="../media/image19.png"/><Relationship Id="rId10" Type="http://schemas.openxmlformats.org/officeDocument/2006/relationships/image" Target="../media/image15.emf"/><Relationship Id="rId19" Type="http://schemas.openxmlformats.org/officeDocument/2006/relationships/image" Target="../media/image23.jpeg"/><Relationship Id="rId4" Type="http://schemas.openxmlformats.org/officeDocument/2006/relationships/oleObject" Target="../embeddings/oleObject1.bin"/><Relationship Id="rId9" Type="http://schemas.openxmlformats.org/officeDocument/2006/relationships/oleObject" Target="../embeddings/Microsoft_Visio_2003-2010___2.vsd"/><Relationship Id="rId14" Type="http://schemas.openxmlformats.org/officeDocument/2006/relationships/image" Target="../media/image18.png"/><Relationship Id="rId22" Type="http://schemas.openxmlformats.org/officeDocument/2006/relationships/image" Target="../media/image2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jpeg"/></Relationships>
</file>

<file path=ppt/slides/_rels/slide19.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52.png"/><Relationship Id="rId5" Type="http://schemas.openxmlformats.org/officeDocument/2006/relationships/oleObject" Target="../embeddings/oleObject4.bin"/><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53.png"/><Relationship Id="rId5" Type="http://schemas.openxmlformats.org/officeDocument/2006/relationships/oleObject" Target="../embeddings/oleObject5.bin"/><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vmlDrawing" Target="../drawings/vmlDrawing4.vml"/><Relationship Id="rId5" Type="http://schemas.openxmlformats.org/officeDocument/2006/relationships/oleObject" Target="../embeddings/oleObject6.bin"/><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xml"/><Relationship Id="rId1" Type="http://schemas.openxmlformats.org/officeDocument/2006/relationships/vmlDrawing" Target="../drawings/vmlDrawing5.vml"/><Relationship Id="rId6" Type="http://schemas.openxmlformats.org/officeDocument/2006/relationships/image" Target="../media/image54.jpeg"/><Relationship Id="rId5" Type="http://schemas.openxmlformats.org/officeDocument/2006/relationships/oleObject" Target="../embeddings/oleObject7.bin"/><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6.png"/><Relationship Id="rId2" Type="http://schemas.openxmlformats.org/officeDocument/2006/relationships/tags" Target="../tags/tag6.xml"/><Relationship Id="rId1" Type="http://schemas.openxmlformats.org/officeDocument/2006/relationships/vmlDrawing" Target="../drawings/vmlDrawing6.vml"/><Relationship Id="rId6" Type="http://schemas.openxmlformats.org/officeDocument/2006/relationships/image" Target="../media/image55.png"/><Relationship Id="rId5" Type="http://schemas.openxmlformats.org/officeDocument/2006/relationships/oleObject" Target="../embeddings/oleObject8.bin"/><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8.png"/><Relationship Id="rId2" Type="http://schemas.openxmlformats.org/officeDocument/2006/relationships/tags" Target="../tags/tag7.xml"/><Relationship Id="rId1" Type="http://schemas.openxmlformats.org/officeDocument/2006/relationships/vmlDrawing" Target="../drawings/vmlDrawing7.vml"/><Relationship Id="rId6" Type="http://schemas.openxmlformats.org/officeDocument/2006/relationships/image" Target="../media/image57.png"/><Relationship Id="rId5" Type="http://schemas.openxmlformats.org/officeDocument/2006/relationships/oleObject" Target="../embeddings/oleObject9.bin"/><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0.png"/><Relationship Id="rId2" Type="http://schemas.openxmlformats.org/officeDocument/2006/relationships/tags" Target="../tags/tag8.xml"/><Relationship Id="rId1" Type="http://schemas.openxmlformats.org/officeDocument/2006/relationships/vmlDrawing" Target="../drawings/vmlDrawing8.vml"/><Relationship Id="rId6" Type="http://schemas.openxmlformats.org/officeDocument/2006/relationships/image" Target="../media/image59.jpeg"/><Relationship Id="rId5" Type="http://schemas.openxmlformats.org/officeDocument/2006/relationships/oleObject" Target="../embeddings/oleObject10.bin"/><Relationship Id="rId4"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8" Type="http://schemas.openxmlformats.org/officeDocument/2006/relationships/image" Target="../media/image63.jpeg"/><Relationship Id="rId13" Type="http://schemas.openxmlformats.org/officeDocument/2006/relationships/image" Target="../media/image68.png"/><Relationship Id="rId18" Type="http://schemas.openxmlformats.org/officeDocument/2006/relationships/image" Target="../media/image73.png"/><Relationship Id="rId3" Type="http://schemas.openxmlformats.org/officeDocument/2006/relationships/slideLayout" Target="../slideLayouts/slideLayout7.xml"/><Relationship Id="rId21" Type="http://schemas.openxmlformats.org/officeDocument/2006/relationships/image" Target="../media/image76.png"/><Relationship Id="rId7" Type="http://schemas.openxmlformats.org/officeDocument/2006/relationships/image" Target="../media/image62.jpeg"/><Relationship Id="rId12" Type="http://schemas.openxmlformats.org/officeDocument/2006/relationships/image" Target="../media/image67.png"/><Relationship Id="rId17" Type="http://schemas.openxmlformats.org/officeDocument/2006/relationships/image" Target="../media/image72.png"/><Relationship Id="rId25" Type="http://schemas.openxmlformats.org/officeDocument/2006/relationships/image" Target="../media/image80.png"/><Relationship Id="rId2" Type="http://schemas.openxmlformats.org/officeDocument/2006/relationships/tags" Target="../tags/tag9.xml"/><Relationship Id="rId16" Type="http://schemas.openxmlformats.org/officeDocument/2006/relationships/image" Target="../media/image71.png"/><Relationship Id="rId20" Type="http://schemas.openxmlformats.org/officeDocument/2006/relationships/image" Target="../media/image75.png"/><Relationship Id="rId1" Type="http://schemas.openxmlformats.org/officeDocument/2006/relationships/vmlDrawing" Target="../drawings/vmlDrawing9.vml"/><Relationship Id="rId6" Type="http://schemas.openxmlformats.org/officeDocument/2006/relationships/image" Target="../media/image61.jpeg"/><Relationship Id="rId11" Type="http://schemas.openxmlformats.org/officeDocument/2006/relationships/image" Target="../media/image66.png"/><Relationship Id="rId24" Type="http://schemas.openxmlformats.org/officeDocument/2006/relationships/image" Target="../media/image79.png"/><Relationship Id="rId5" Type="http://schemas.openxmlformats.org/officeDocument/2006/relationships/oleObject" Target="../embeddings/oleObject11.bin"/><Relationship Id="rId15" Type="http://schemas.openxmlformats.org/officeDocument/2006/relationships/image" Target="../media/image70.png"/><Relationship Id="rId23" Type="http://schemas.openxmlformats.org/officeDocument/2006/relationships/image" Target="../media/image78.png"/><Relationship Id="rId10" Type="http://schemas.openxmlformats.org/officeDocument/2006/relationships/image" Target="../media/image65.jpeg"/><Relationship Id="rId19" Type="http://schemas.openxmlformats.org/officeDocument/2006/relationships/image" Target="../media/image74.png"/><Relationship Id="rId4" Type="http://schemas.openxmlformats.org/officeDocument/2006/relationships/notesSlide" Target="../notesSlides/notesSlide24.xml"/><Relationship Id="rId9" Type="http://schemas.openxmlformats.org/officeDocument/2006/relationships/image" Target="../media/image64.png"/><Relationship Id="rId14" Type="http://schemas.openxmlformats.org/officeDocument/2006/relationships/image" Target="../media/image69.png"/><Relationship Id="rId22" Type="http://schemas.openxmlformats.org/officeDocument/2006/relationships/image" Target="../media/image77.png"/></Relationships>
</file>

<file path=ppt/slides/_rels/slide28.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png"/><Relationship Id="rId7" Type="http://schemas.openxmlformats.org/officeDocument/2006/relationships/image" Target="../media/image85.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84.jpe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82.jpeg"/><Relationship Id="rId9" Type="http://schemas.openxmlformats.org/officeDocument/2006/relationships/image" Target="../media/image87.jpeg"/></Relationships>
</file>

<file path=ppt/slides/_rels/slide29.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slideLayout" Target="../slideLayouts/slideLayout7.xml"/><Relationship Id="rId7" Type="http://schemas.openxmlformats.org/officeDocument/2006/relationships/image" Target="../media/image90.png"/><Relationship Id="rId2" Type="http://schemas.openxmlformats.org/officeDocument/2006/relationships/tags" Target="../tags/tag10.xml"/><Relationship Id="rId1" Type="http://schemas.openxmlformats.org/officeDocument/2006/relationships/vmlDrawing" Target="../drawings/vmlDrawing10.vml"/><Relationship Id="rId6" Type="http://schemas.openxmlformats.org/officeDocument/2006/relationships/image" Target="../media/image89.png"/><Relationship Id="rId5" Type="http://schemas.openxmlformats.org/officeDocument/2006/relationships/oleObject" Target="../embeddings/oleObject12.bin"/><Relationship Id="rId4"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xml"/><Relationship Id="rId1" Type="http://schemas.openxmlformats.org/officeDocument/2006/relationships/vmlDrawing" Target="../drawings/vmlDrawing11.vml"/><Relationship Id="rId5" Type="http://schemas.openxmlformats.org/officeDocument/2006/relationships/oleObject" Target="../embeddings/oleObject13.bin"/><Relationship Id="rId4"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3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7.png"/><Relationship Id="rId3" Type="http://schemas.openxmlformats.org/officeDocument/2006/relationships/image" Target="../media/image107.png"/><Relationship Id="rId7" Type="http://schemas.openxmlformats.org/officeDocument/2006/relationships/image" Target="../media/image111.png"/><Relationship Id="rId12" Type="http://schemas.openxmlformats.org/officeDocument/2006/relationships/image" Target="../media/image116.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109.png"/><Relationship Id="rId10" Type="http://schemas.openxmlformats.org/officeDocument/2006/relationships/image" Target="../media/image114.png"/><Relationship Id="rId4" Type="http://schemas.openxmlformats.org/officeDocument/2006/relationships/image" Target="../media/image108.png"/><Relationship Id="rId9" Type="http://schemas.openxmlformats.org/officeDocument/2006/relationships/image" Target="../media/image11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20.jpeg"/><Relationship Id="rId4" Type="http://schemas.openxmlformats.org/officeDocument/2006/relationships/image" Target="../media/image119.jpeg"/></Relationships>
</file>

<file path=ppt/slides/_rels/slide45.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23.jpeg"/><Relationship Id="rId4" Type="http://schemas.openxmlformats.org/officeDocument/2006/relationships/image" Target="../media/image122.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28.png"/><Relationship Id="rId5" Type="http://schemas.openxmlformats.org/officeDocument/2006/relationships/image" Target="../media/image127.jpeg"/><Relationship Id="rId4" Type="http://schemas.openxmlformats.org/officeDocument/2006/relationships/image" Target="../media/image126.jpeg"/></Relationships>
</file>

<file path=ppt/slides/_rels/slide49.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133.jpeg"/><Relationship Id="rId5" Type="http://schemas.openxmlformats.org/officeDocument/2006/relationships/image" Target="../media/image132.png"/><Relationship Id="rId4" Type="http://schemas.openxmlformats.org/officeDocument/2006/relationships/image" Target="../media/image131.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5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39.emf"/><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141.emf"/><Relationship Id="rId4" Type="http://schemas.openxmlformats.org/officeDocument/2006/relationships/image" Target="../media/image140.emf"/></Relationships>
</file>

<file path=ppt/slides/_rels/slide53.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54.xml.rels><?xml version="1.0" encoding="UTF-8" standalone="yes"?>
<Relationships xmlns="http://schemas.openxmlformats.org/package/2006/relationships"><Relationship Id="rId3" Type="http://schemas.openxmlformats.org/officeDocument/2006/relationships/image" Target="../media/image148.png"/><Relationship Id="rId7" Type="http://schemas.openxmlformats.org/officeDocument/2006/relationships/image" Target="../media/image152.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55.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54.png"/></Relationships>
</file>

<file path=ppt/slides/_rels/slide56.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18" Type="http://schemas.openxmlformats.org/officeDocument/2006/relationships/diagramData" Target="../diagrams/data6.xml"/><Relationship Id="rId26" Type="http://schemas.openxmlformats.org/officeDocument/2006/relationships/diagramQuickStyle" Target="../diagrams/quickStyle7.xml"/><Relationship Id="rId3" Type="http://schemas.openxmlformats.org/officeDocument/2006/relationships/diagramData" Target="../diagrams/data3.xml"/><Relationship Id="rId21" Type="http://schemas.openxmlformats.org/officeDocument/2006/relationships/diagramColors" Target="../diagrams/colors6.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5" Type="http://schemas.openxmlformats.org/officeDocument/2006/relationships/diagramLayout" Target="../diagrams/layout7.xml"/><Relationship Id="rId2" Type="http://schemas.openxmlformats.org/officeDocument/2006/relationships/notesSlide" Target="../notesSlides/notesSlide53.xml"/><Relationship Id="rId16" Type="http://schemas.openxmlformats.org/officeDocument/2006/relationships/diagramColors" Target="../diagrams/colors5.xml"/><Relationship Id="rId20" Type="http://schemas.openxmlformats.org/officeDocument/2006/relationships/diagramQuickStyle" Target="../diagrams/quickStyle6.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24" Type="http://schemas.openxmlformats.org/officeDocument/2006/relationships/diagramData" Target="../diagrams/data7.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23" Type="http://schemas.openxmlformats.org/officeDocument/2006/relationships/image" Target="../media/image155.emf"/><Relationship Id="rId28" Type="http://schemas.microsoft.com/office/2007/relationships/diagramDrawing" Target="../diagrams/drawing7.xml"/><Relationship Id="rId10" Type="http://schemas.openxmlformats.org/officeDocument/2006/relationships/diagramQuickStyle" Target="../diagrams/quickStyle4.xml"/><Relationship Id="rId19" Type="http://schemas.openxmlformats.org/officeDocument/2006/relationships/diagramLayout" Target="../diagrams/layout6.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 Id="rId22" Type="http://schemas.microsoft.com/office/2007/relationships/diagramDrawing" Target="../diagrams/drawing6.xml"/><Relationship Id="rId27" Type="http://schemas.openxmlformats.org/officeDocument/2006/relationships/diagramColors" Target="../diagrams/colors7.xml"/></Relationships>
</file>

<file path=ppt/slides/_rels/slide5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158.png"/><Relationship Id="rId4" Type="http://schemas.openxmlformats.org/officeDocument/2006/relationships/image" Target="../media/image157.png"/></Relationships>
</file>

<file path=ppt/slides/_rels/slide5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5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163.png"/><Relationship Id="rId4" Type="http://schemas.openxmlformats.org/officeDocument/2006/relationships/image" Target="../media/image162.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8" Type="http://schemas.openxmlformats.org/officeDocument/2006/relationships/image" Target="../media/image169.png"/><Relationship Id="rId3" Type="http://schemas.openxmlformats.org/officeDocument/2006/relationships/image" Target="../media/image164.png"/><Relationship Id="rId7" Type="http://schemas.openxmlformats.org/officeDocument/2006/relationships/image" Target="../media/image168.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67.png"/><Relationship Id="rId5" Type="http://schemas.openxmlformats.org/officeDocument/2006/relationships/image" Target="../media/image166.png"/><Relationship Id="rId4" Type="http://schemas.openxmlformats.org/officeDocument/2006/relationships/image" Target="../media/image165.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172.png"/><Relationship Id="rId4" Type="http://schemas.openxmlformats.org/officeDocument/2006/relationships/image" Target="../media/image171.png"/></Relationships>
</file>

<file path=ppt/slides/_rels/slide64.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12"/>
          <p:cNvSpPr txBox="1">
            <a:spLocks noChangeArrowheads="1"/>
          </p:cNvSpPr>
          <p:nvPr/>
        </p:nvSpPr>
        <p:spPr bwMode="auto">
          <a:xfrm>
            <a:off x="3773712" y="3984737"/>
            <a:ext cx="711198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charset="0"/>
                <a:ea typeface="宋体" charset="-122"/>
              </a:defRPr>
            </a:lvl1pPr>
            <a:lvl2pPr marL="742950" indent="-285750" eaLnBrk="0" hangingPunct="0">
              <a:defRPr b="1">
                <a:solidFill>
                  <a:schemeClr val="tx1"/>
                </a:solidFill>
                <a:latin typeface="Arial" charset="0"/>
                <a:ea typeface="宋体" charset="-122"/>
              </a:defRPr>
            </a:lvl2pPr>
            <a:lvl3pPr marL="1143000" indent="-228600" eaLnBrk="0" hangingPunct="0">
              <a:defRPr b="1">
                <a:solidFill>
                  <a:schemeClr val="tx1"/>
                </a:solidFill>
                <a:latin typeface="Arial" charset="0"/>
                <a:ea typeface="宋体" charset="-122"/>
              </a:defRPr>
            </a:lvl3pPr>
            <a:lvl4pPr marL="1600200" indent="-228600" eaLnBrk="0" hangingPunct="0">
              <a:defRPr b="1">
                <a:solidFill>
                  <a:schemeClr val="tx1"/>
                </a:solidFill>
                <a:latin typeface="Arial" charset="0"/>
                <a:ea typeface="宋体" charset="-122"/>
              </a:defRPr>
            </a:lvl4pPr>
            <a:lvl5pPr marL="2057400" indent="-228600" eaLnBrk="0" hangingPunct="0">
              <a:defRPr b="1">
                <a:solidFill>
                  <a:schemeClr val="tx1"/>
                </a:solidFill>
                <a:latin typeface="Arial" charset="0"/>
                <a:ea typeface="宋体" charset="-122"/>
              </a:defRPr>
            </a:lvl5pPr>
            <a:lvl6pPr marL="2514600" indent="-228600" eaLnBrk="0" fontAlgn="base" hangingPunct="0">
              <a:spcBef>
                <a:spcPct val="0"/>
              </a:spcBef>
              <a:spcAft>
                <a:spcPct val="0"/>
              </a:spcAft>
              <a:defRPr b="1">
                <a:solidFill>
                  <a:schemeClr val="tx1"/>
                </a:solidFill>
                <a:latin typeface="Arial" charset="0"/>
                <a:ea typeface="宋体" charset="-122"/>
              </a:defRPr>
            </a:lvl6pPr>
            <a:lvl7pPr marL="2971800" indent="-228600" eaLnBrk="0" fontAlgn="base" hangingPunct="0">
              <a:spcBef>
                <a:spcPct val="0"/>
              </a:spcBef>
              <a:spcAft>
                <a:spcPct val="0"/>
              </a:spcAft>
              <a:defRPr b="1">
                <a:solidFill>
                  <a:schemeClr val="tx1"/>
                </a:solidFill>
                <a:latin typeface="Arial" charset="0"/>
                <a:ea typeface="宋体" charset="-122"/>
              </a:defRPr>
            </a:lvl7pPr>
            <a:lvl8pPr marL="3429000" indent="-228600" eaLnBrk="0" fontAlgn="base" hangingPunct="0">
              <a:spcBef>
                <a:spcPct val="0"/>
              </a:spcBef>
              <a:spcAft>
                <a:spcPct val="0"/>
              </a:spcAft>
              <a:defRPr b="1">
                <a:solidFill>
                  <a:schemeClr val="tx1"/>
                </a:solidFill>
                <a:latin typeface="Arial" charset="0"/>
                <a:ea typeface="宋体" charset="-122"/>
              </a:defRPr>
            </a:lvl8pPr>
            <a:lvl9pPr marL="3886200" indent="-228600" eaLnBrk="0" fontAlgn="base" hangingPunct="0">
              <a:spcBef>
                <a:spcPct val="0"/>
              </a:spcBef>
              <a:spcAft>
                <a:spcPct val="0"/>
              </a:spcAft>
              <a:defRPr b="1">
                <a:solidFill>
                  <a:schemeClr val="tx1"/>
                </a:solidFill>
                <a:latin typeface="Arial" charset="0"/>
                <a:ea typeface="宋体" charset="-122"/>
              </a:defRPr>
            </a:lvl9pPr>
          </a:lstStyle>
          <a:p>
            <a:pPr algn="ctr" eaLnBrk="1" hangingPunct="1"/>
            <a:r>
              <a:rPr lang="zh-CN" altLang="en-US" sz="3200" dirty="0" smtClean="0">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rPr>
              <a:t>智慧教育云平台整体解决方案</a:t>
            </a:r>
            <a:endParaRPr lang="zh-CN" altLang="en-US" sz="3200" dirty="0">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endParaRPr>
          </a:p>
        </p:txBody>
      </p:sp>
      <p:cxnSp>
        <p:nvCxnSpPr>
          <p:cNvPr id="77" name="直接连接符 76"/>
          <p:cNvCxnSpPr/>
          <p:nvPr/>
        </p:nvCxnSpPr>
        <p:spPr>
          <a:xfrm>
            <a:off x="3585029" y="4746171"/>
            <a:ext cx="7332650" cy="2017"/>
          </a:xfrm>
          <a:prstGeom prst="line">
            <a:avLst/>
          </a:prstGeom>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11" name="Picture 2" descr="E:\跨域\新LOGO.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6378" y="5856863"/>
            <a:ext cx="1440000" cy="573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55"/>
          <p:cNvSpPr txBox="1">
            <a:spLocks noChangeArrowheads="1"/>
          </p:cNvSpPr>
          <p:nvPr/>
        </p:nvSpPr>
        <p:spPr bwMode="auto">
          <a:xfrm>
            <a:off x="9245585" y="5456753"/>
            <a:ext cx="164011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fontAlgn="auto">
              <a:spcBef>
                <a:spcPts val="0"/>
              </a:spcBef>
              <a:spcAft>
                <a:spcPts val="0"/>
              </a:spcAft>
              <a:defRPr/>
            </a:pPr>
            <a:r>
              <a:rPr lang="en-US" altLang="zh-CN" sz="2000" dirty="0" smtClean="0">
                <a:latin typeface="微软雅黑" panose="020B0503020204020204" pitchFamily="34" charset="-122"/>
                <a:ea typeface="微软雅黑" panose="020B0503020204020204" pitchFamily="34" charset="-122"/>
              </a:rPr>
              <a:t>2016</a:t>
            </a:r>
            <a:r>
              <a:rPr lang="zh-CN" altLang="en-US" sz="2000" dirty="0" smtClean="0">
                <a:latin typeface="微软雅黑" panose="020B0503020204020204" pitchFamily="34" charset="-122"/>
                <a:ea typeface="微软雅黑" panose="020B0503020204020204" pitchFamily="34" charset="-122"/>
              </a:rPr>
              <a:t>年</a:t>
            </a:r>
            <a:r>
              <a:rPr lang="en-US" altLang="zh-CN" sz="2000" dirty="0" smtClean="0">
                <a:latin typeface="微软雅黑" panose="020B0503020204020204" pitchFamily="34" charset="-122"/>
                <a:ea typeface="微软雅黑" panose="020B0503020204020204" pitchFamily="34" charset="-122"/>
              </a:rPr>
              <a:t>09</a:t>
            </a:r>
            <a:r>
              <a:rPr lang="zh-CN" altLang="en-US" sz="2000" dirty="0" smtClean="0">
                <a:latin typeface="微软雅黑" panose="020B0503020204020204" pitchFamily="34" charset="-122"/>
                <a:ea typeface="微软雅黑" panose="020B0503020204020204" pitchFamily="34" charset="-122"/>
              </a:rPr>
              <a:t>月</a:t>
            </a:r>
            <a:endParaRPr lang="en-GB" altLang="zh-CN" sz="2000" dirty="0">
              <a:latin typeface="微软雅黑" panose="020B0503020204020204" pitchFamily="34" charset="-122"/>
              <a:ea typeface="微软雅黑" panose="020B0503020204020204" pitchFamily="34" charset="-122"/>
            </a:endParaRPr>
          </a:p>
        </p:txBody>
      </p:sp>
      <p:sp>
        <p:nvSpPr>
          <p:cNvPr id="7" name="文本框 6"/>
          <p:cNvSpPr txBox="1"/>
          <p:nvPr/>
        </p:nvSpPr>
        <p:spPr>
          <a:xfrm>
            <a:off x="5262669" y="4924847"/>
            <a:ext cx="6088856" cy="461665"/>
          </a:xfrm>
          <a:prstGeom prst="rect">
            <a:avLst/>
          </a:prstGeom>
          <a:noFill/>
        </p:spPr>
        <p:txBody>
          <a:bodyPr>
            <a:spAutoFit/>
          </a:bodyPr>
          <a:lstStyle/>
          <a:p>
            <a:pPr>
              <a:defRPr/>
            </a:pPr>
            <a:r>
              <a:rPr lang="zh-CN" altLang="en-US" sz="2400" dirty="0" smtClean="0">
                <a:solidFill>
                  <a:schemeClr val="tx1">
                    <a:lumMod val="95000"/>
                    <a:lumOff val="5000"/>
                  </a:schemeClr>
                </a:solidFill>
                <a:effectLst>
                  <a:outerShdw blurRad="50800" dist="38100" dir="18900000" algn="bl" rotWithShape="0">
                    <a:prstClr val="black">
                      <a:alpha val="40000"/>
                    </a:prstClr>
                  </a:outerShdw>
                </a:effectLst>
                <a:latin typeface="华文隶书" panose="02010800040101010101" pitchFamily="2" charset="-122"/>
                <a:ea typeface="华文隶书" panose="02010800040101010101" pitchFamily="2" charset="-122"/>
              </a:rPr>
              <a:t>江苏华叶跨域教育科技发展股份有限公司</a:t>
            </a:r>
            <a:endParaRPr lang="zh-CN" altLang="en-US" sz="2400" dirty="0">
              <a:solidFill>
                <a:schemeClr val="tx1">
                  <a:lumMod val="95000"/>
                  <a:lumOff val="5000"/>
                </a:schemeClr>
              </a:solidFill>
              <a:effectLst>
                <a:outerShdw blurRad="50800" dist="38100" dir="18900000" algn="bl" rotWithShape="0">
                  <a:prstClr val="black">
                    <a:alpha val="40000"/>
                  </a:prstClr>
                </a:outerShdw>
              </a:effectLst>
              <a:latin typeface="华文隶书" panose="02010800040101010101" pitchFamily="2" charset="-122"/>
              <a:ea typeface="华文隶书" panose="02010800040101010101" pitchFamily="2" charset="-122"/>
            </a:endParaRPr>
          </a:p>
        </p:txBody>
      </p:sp>
    </p:spTree>
    <p:extLst>
      <p:ext uri="{BB962C8B-B14F-4D97-AF65-F5344CB8AC3E}">
        <p14:creationId xmlns:p14="http://schemas.microsoft.com/office/powerpoint/2010/main" val="26138677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490431" y="889508"/>
            <a:ext cx="7188387" cy="1004361"/>
            <a:chOff x="2363819" y="748828"/>
            <a:chExt cx="7188387" cy="1004361"/>
          </a:xfrm>
        </p:grpSpPr>
        <p:sp>
          <p:nvSpPr>
            <p:cNvPr id="5" name="TextBox 4"/>
            <p:cNvSpPr txBox="1"/>
            <p:nvPr/>
          </p:nvSpPr>
          <p:spPr>
            <a:xfrm>
              <a:off x="2363819" y="748828"/>
              <a:ext cx="2749471" cy="400110"/>
            </a:xfrm>
            <a:prstGeom prst="rect">
              <a:avLst/>
            </a:prstGeom>
            <a:noFill/>
          </p:spPr>
          <p:txBody>
            <a:bodyPr wrap="none" rtlCol="0">
              <a:spAutoFit/>
            </a:bodyPr>
            <a:lstStyle/>
            <a:p>
              <a:r>
                <a:rPr lang="zh-CN" altLang="en-US" sz="2000" b="1" dirty="0" smtClean="0">
                  <a:latin typeface="Verdana" pitchFamily="34" charset="0"/>
                  <a:ea typeface="微软雅黑" pitchFamily="34" charset="-122"/>
                </a:rPr>
                <a:t>顶层架构、整体化设计</a:t>
              </a:r>
            </a:p>
          </p:txBody>
        </p:sp>
        <p:sp>
          <p:nvSpPr>
            <p:cNvPr id="6" name="矩形 5"/>
            <p:cNvSpPr/>
            <p:nvPr/>
          </p:nvSpPr>
          <p:spPr>
            <a:xfrm>
              <a:off x="2379585" y="1168414"/>
              <a:ext cx="7172621" cy="584775"/>
            </a:xfrm>
            <a:prstGeom prst="rect">
              <a:avLst/>
            </a:prstGeom>
          </p:spPr>
          <p:txBody>
            <a:bodyPr wrap="square">
              <a:spAutoFit/>
            </a:bodyPr>
            <a:lstStyle/>
            <a:p>
              <a:r>
                <a:rPr lang="zh-CN" altLang="en-US" sz="1600" b="1" spc="50" dirty="0" smtClean="0">
                  <a:ln w="11430"/>
                  <a:latin typeface="微软雅黑" pitchFamily="34" charset="-122"/>
                  <a:ea typeface="微软雅黑" pitchFamily="34" charset="-122"/>
                </a:rPr>
                <a:t>规划思路：</a:t>
              </a:r>
              <a:r>
                <a:rPr lang="zh-CN" altLang="en-US" sz="1600" b="1" dirty="0" smtClean="0">
                  <a:latin typeface="微软雅黑" pitchFamily="34" charset="-122"/>
                  <a:ea typeface="微软雅黑" pitchFamily="34" charset="-122"/>
                </a:rPr>
                <a:t>统一标准、数据集中、应用集成、硬件集群</a:t>
              </a:r>
              <a:endParaRPr lang="en-US" altLang="zh-CN" sz="1600" b="1" dirty="0" smtClean="0">
                <a:latin typeface="微软雅黑" pitchFamily="34" charset="-122"/>
                <a:ea typeface="微软雅黑" pitchFamily="34" charset="-122"/>
              </a:endParaRPr>
            </a:p>
            <a:p>
              <a:r>
                <a:rPr lang="zh-CN" altLang="en-US" sz="1600" b="1" dirty="0" smtClean="0">
                  <a:latin typeface="微软雅黑" pitchFamily="34" charset="-122"/>
                  <a:ea typeface="微软雅黑" pitchFamily="34" charset="-122"/>
                </a:rPr>
                <a:t>构建完整统一、覆盖全面、功能齐备、高效稳定的智慧教育云平台</a:t>
              </a:r>
              <a:endParaRPr lang="en-US" altLang="zh-CN" sz="1600" b="1" dirty="0" smtClean="0">
                <a:latin typeface="微软雅黑" pitchFamily="34" charset="-122"/>
                <a:ea typeface="微软雅黑" pitchFamily="34" charset="-122"/>
              </a:endParaRPr>
            </a:p>
          </p:txBody>
        </p:sp>
      </p:grpSp>
      <p:pic>
        <p:nvPicPr>
          <p:cNvPr id="7" name="图片 6" descr="20071225142413371.png"/>
          <p:cNvPicPr>
            <a:picLocks noChangeAspect="1"/>
          </p:cNvPicPr>
          <p:nvPr/>
        </p:nvPicPr>
        <p:blipFill>
          <a:blip r:embed="rId2" cstate="print"/>
          <a:stretch>
            <a:fillRect/>
          </a:stretch>
        </p:blipFill>
        <p:spPr>
          <a:xfrm>
            <a:off x="9389675" y="973985"/>
            <a:ext cx="1223562" cy="1071570"/>
          </a:xfrm>
          <a:prstGeom prst="rect">
            <a:avLst/>
          </a:prstGeom>
        </p:spPr>
      </p:pic>
      <p:sp>
        <p:nvSpPr>
          <p:cNvPr id="31" name="Rectangle 2"/>
          <p:cNvSpPr>
            <a:spLocks noGrp="1" noChangeArrowheads="1"/>
          </p:cNvSpPr>
          <p:nvPr/>
        </p:nvSpPr>
        <p:spPr bwMode="auto">
          <a:xfrm>
            <a:off x="382724" y="37058"/>
            <a:ext cx="7247786" cy="792162"/>
          </a:xfrm>
          <a:prstGeom prst="rect">
            <a:avLst/>
          </a:prstGeom>
          <a:noFill/>
          <a:ln w="9525">
            <a:noFill/>
            <a:miter lim="800000"/>
            <a:headEnd/>
            <a:tailEnd/>
          </a:ln>
        </p:spPr>
        <p:txBody>
          <a:bodyPr anchor="ctr"/>
          <a:lstStyle/>
          <a:p>
            <a:pPr eaLnBrk="0" hangingPunct="0">
              <a:lnSpc>
                <a:spcPts val="2750"/>
              </a:lnSpc>
              <a:defRPr/>
            </a:pPr>
            <a:r>
              <a:rPr lang="zh-CN" altLang="en-US" sz="2400" b="1" dirty="0" smtClean="0">
                <a:latin typeface="微软雅黑" pitchFamily="34" charset="-122"/>
                <a:ea typeface="微软雅黑" pitchFamily="34" charset="-122"/>
              </a:rPr>
              <a:t>建设思路与目标</a:t>
            </a:r>
          </a:p>
        </p:txBody>
      </p:sp>
      <p:sp>
        <p:nvSpPr>
          <p:cNvPr id="32" name="圆角矩形 31"/>
          <p:cNvSpPr/>
          <p:nvPr/>
        </p:nvSpPr>
        <p:spPr bwMode="auto">
          <a:xfrm>
            <a:off x="325458" y="5229200"/>
            <a:ext cx="913597" cy="362858"/>
          </a:xfrm>
          <a:prstGeom prst="roundRect">
            <a:avLst/>
          </a:prstGeom>
          <a:solidFill>
            <a:schemeClr val="accent1"/>
          </a:solidFill>
          <a:ln w="9525" cap="flat" cmpd="sng" algn="ctr">
            <a:solidFill>
              <a:srgbClr val="1678F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a:r>
              <a:rPr lang="zh-CN" altLang="en-US" b="1" dirty="0" smtClean="0">
                <a:solidFill>
                  <a:schemeClr val="bg1"/>
                </a:solidFill>
                <a:latin typeface="微软雅黑" pitchFamily="34" charset="-122"/>
                <a:ea typeface="微软雅黑" pitchFamily="34" charset="-122"/>
              </a:rPr>
              <a:t>目标</a:t>
            </a:r>
          </a:p>
        </p:txBody>
      </p:sp>
      <p:sp>
        <p:nvSpPr>
          <p:cNvPr id="33" name="矩形 32"/>
          <p:cNvSpPr/>
          <p:nvPr/>
        </p:nvSpPr>
        <p:spPr>
          <a:xfrm>
            <a:off x="325457" y="5562078"/>
            <a:ext cx="10220622" cy="10895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lvl="1" eaLnBrk="1" hangingPunct="1">
              <a:lnSpc>
                <a:spcPct val="120000"/>
              </a:lnSpc>
            </a:pPr>
            <a:r>
              <a:rPr lang="zh-CN" altLang="en-US" dirty="0" smtClean="0">
                <a:latin typeface="微软雅黑" pitchFamily="34" charset="-122"/>
                <a:ea typeface="微软雅黑" pitchFamily="34" charset="-122"/>
              </a:rPr>
              <a:t>       </a:t>
            </a:r>
            <a:r>
              <a:rPr lang="zh-CN" altLang="en-US" b="1" dirty="0" smtClean="0">
                <a:solidFill>
                  <a:srgbClr val="FF0000"/>
                </a:solidFill>
                <a:latin typeface="微软雅黑" pitchFamily="34" charset="-122"/>
                <a:ea typeface="微软雅黑" pitchFamily="34" charset="-122"/>
              </a:rPr>
              <a:t>整合</a:t>
            </a:r>
            <a:r>
              <a:rPr lang="zh-CN" altLang="en-US" b="1" dirty="0">
                <a:solidFill>
                  <a:srgbClr val="FF0000"/>
                </a:solidFill>
                <a:latin typeface="微软雅黑" pitchFamily="34" charset="-122"/>
                <a:ea typeface="微软雅黑" pitchFamily="34" charset="-122"/>
              </a:rPr>
              <a:t>各类教育资源、基础数据、应用系统，形成统一云服务中心</a:t>
            </a:r>
            <a:r>
              <a:rPr lang="zh-CN" altLang="en-US" dirty="0">
                <a:latin typeface="微软雅黑" pitchFamily="34" charset="-122"/>
                <a:ea typeface="微软雅黑" pitchFamily="34" charset="-122"/>
              </a:rPr>
              <a:t>，面向教育用户</a:t>
            </a:r>
            <a:r>
              <a:rPr lang="zh-CN" altLang="en-US" dirty="0" smtClean="0">
                <a:latin typeface="微软雅黑" pitchFamily="34" charset="-122"/>
                <a:ea typeface="微软雅黑" pitchFamily="34" charset="-122"/>
              </a:rPr>
              <a:t>，提供统一的服务门户和工作门户，随时随地</a:t>
            </a:r>
            <a:r>
              <a:rPr lang="zh-CN" altLang="en-US" dirty="0">
                <a:latin typeface="微软雅黑" pitchFamily="34" charset="-122"/>
                <a:ea typeface="微软雅黑" pitchFamily="34" charset="-122"/>
              </a:rPr>
              <a:t>的提供多样化的教育</a:t>
            </a:r>
            <a:r>
              <a:rPr lang="zh-CN" altLang="en-US" dirty="0" smtClean="0">
                <a:latin typeface="微软雅黑" pitchFamily="34" charset="-122"/>
                <a:ea typeface="微软雅黑" pitchFamily="34" charset="-122"/>
              </a:rPr>
              <a:t>服务，可通过与企业合作运营促进阳江市教育行业的长期发展。</a:t>
            </a:r>
            <a:endParaRPr lang="zh-CN" altLang="en-US" dirty="0">
              <a:latin typeface="微软雅黑" pitchFamily="34" charset="-122"/>
              <a:ea typeface="微软雅黑" pitchFamily="34" charset="-122"/>
            </a:endParaRPr>
          </a:p>
        </p:txBody>
      </p:sp>
      <p:sp>
        <p:nvSpPr>
          <p:cNvPr id="34" name="矩形 33"/>
          <p:cNvSpPr/>
          <p:nvPr/>
        </p:nvSpPr>
        <p:spPr>
          <a:xfrm>
            <a:off x="375380" y="4307332"/>
            <a:ext cx="10170699"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zh-CN" altLang="en-US" b="1" dirty="0" smtClean="0">
                <a:solidFill>
                  <a:schemeClr val="tx1"/>
                </a:solidFill>
                <a:latin typeface="微软雅黑" pitchFamily="34" charset="-122"/>
                <a:ea typeface="微软雅黑" pitchFamily="34" charset="-122"/>
              </a:rPr>
              <a:t>      </a:t>
            </a:r>
            <a:r>
              <a:rPr lang="zh-CN" altLang="en-US" b="1" dirty="0" smtClean="0">
                <a:solidFill>
                  <a:srgbClr val="FF0000"/>
                </a:solidFill>
                <a:latin typeface="微软雅黑" pitchFamily="34" charset="-122"/>
                <a:ea typeface="微软雅黑" pitchFamily="34" charset="-122"/>
              </a:rPr>
              <a:t>打造</a:t>
            </a:r>
            <a:r>
              <a:rPr lang="zh-CN" altLang="en-US" b="1" dirty="0">
                <a:solidFill>
                  <a:srgbClr val="FF0000"/>
                </a:solidFill>
                <a:latin typeface="微软雅黑" pitchFamily="34" charset="-122"/>
                <a:ea typeface="微软雅黑" pitchFamily="34" charset="-122"/>
              </a:rPr>
              <a:t>国内领先的智慧教育云平台</a:t>
            </a:r>
            <a:r>
              <a:rPr lang="zh-CN" altLang="en-US" dirty="0" smtClean="0">
                <a:latin typeface="微软雅黑" pitchFamily="34" charset="-122"/>
                <a:ea typeface="微软雅黑" pitchFamily="34" charset="-122"/>
              </a:rPr>
              <a:t>，从以往的项目建设导向，</a:t>
            </a:r>
            <a:r>
              <a:rPr lang="zh-CN" altLang="zh-CN" dirty="0" smtClean="0">
                <a:latin typeface="微软雅黑" pitchFamily="34" charset="-122"/>
                <a:ea typeface="微软雅黑" pitchFamily="34" charset="-122"/>
              </a:rPr>
              <a:t>转变</a:t>
            </a:r>
            <a:r>
              <a:rPr lang="zh-CN" altLang="en-US" dirty="0" smtClean="0">
                <a:latin typeface="微软雅黑" pitchFamily="34" charset="-122"/>
                <a:ea typeface="微软雅黑" pitchFamily="34" charset="-122"/>
              </a:rPr>
              <a:t>为教育</a:t>
            </a:r>
            <a:r>
              <a:rPr lang="zh-CN" altLang="zh-CN" dirty="0" smtClean="0">
                <a:latin typeface="微软雅黑" pitchFamily="34" charset="-122"/>
                <a:ea typeface="微软雅黑" pitchFamily="34" charset="-122"/>
              </a:rPr>
              <a:t>服务</a:t>
            </a:r>
            <a:r>
              <a:rPr lang="zh-CN" altLang="en-US" dirty="0" smtClean="0">
                <a:latin typeface="微软雅黑" pitchFamily="34" charset="-122"/>
                <a:ea typeface="微软雅黑" pitchFamily="34" charset="-122"/>
              </a:rPr>
              <a:t>为中心的运营导向，以开放的心态</a:t>
            </a:r>
            <a:r>
              <a:rPr lang="zh-CN" altLang="en-US" dirty="0">
                <a:latin typeface="微软雅黑" pitchFamily="34" charset="-122"/>
                <a:ea typeface="微软雅黑" pitchFamily="34" charset="-122"/>
              </a:rPr>
              <a:t>，</a:t>
            </a:r>
            <a:r>
              <a:rPr lang="zh-CN" altLang="en-US" dirty="0" smtClean="0">
                <a:latin typeface="微软雅黑" pitchFamily="34" charset="-122"/>
                <a:ea typeface="微软雅黑" pitchFamily="34" charset="-122"/>
              </a:rPr>
              <a:t>聚合各类优质资源和应用，为教育用户提供最优质的服务。</a:t>
            </a:r>
            <a:endParaRPr lang="zh-CN" altLang="en-US" dirty="0">
              <a:solidFill>
                <a:prstClr val="black"/>
              </a:solidFill>
              <a:latin typeface="微软雅黑" pitchFamily="34" charset="-122"/>
              <a:ea typeface="微软雅黑" pitchFamily="34" charset="-122"/>
            </a:endParaRPr>
          </a:p>
        </p:txBody>
      </p:sp>
      <p:sp>
        <p:nvSpPr>
          <p:cNvPr id="35" name="圆角矩形 34"/>
          <p:cNvSpPr/>
          <p:nvPr/>
        </p:nvSpPr>
        <p:spPr bwMode="auto">
          <a:xfrm>
            <a:off x="378758" y="3949182"/>
            <a:ext cx="913597" cy="362858"/>
          </a:xfrm>
          <a:prstGeom prst="roundRect">
            <a:avLst/>
          </a:prstGeom>
          <a:solidFill>
            <a:schemeClr val="accent1"/>
          </a:solidFill>
          <a:ln w="9525" cap="flat" cmpd="sng" algn="ctr">
            <a:solidFill>
              <a:srgbClr val="1678F4"/>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a:r>
              <a:rPr lang="zh-CN" altLang="en-US" b="1" dirty="0" smtClean="0">
                <a:solidFill>
                  <a:schemeClr val="bg1"/>
                </a:solidFill>
                <a:latin typeface="微软雅黑" pitchFamily="34" charset="-122"/>
                <a:ea typeface="微软雅黑" pitchFamily="34" charset="-122"/>
              </a:rPr>
              <a:t>定位</a:t>
            </a:r>
          </a:p>
        </p:txBody>
      </p:sp>
      <p:sp>
        <p:nvSpPr>
          <p:cNvPr id="36" name="矩形 35"/>
          <p:cNvSpPr/>
          <p:nvPr/>
        </p:nvSpPr>
        <p:spPr>
          <a:xfrm>
            <a:off x="2174633" y="2237263"/>
            <a:ext cx="8568058" cy="1477328"/>
          </a:xfrm>
          <a:prstGeom prst="rect">
            <a:avLst/>
          </a:prstGeom>
        </p:spPr>
        <p:txBody>
          <a:bodyPr wrap="square">
            <a:spAutoFit/>
          </a:bodyPr>
          <a:lstStyle/>
          <a:p>
            <a:r>
              <a:rPr lang="zh-CN" altLang="en-US" sz="1400" b="1" dirty="0" smtClean="0">
                <a:latin typeface="微软雅黑" panose="020B0503020204020204" pitchFamily="34" charset="-122"/>
                <a:ea typeface="微软雅黑" panose="020B0503020204020204" pitchFamily="34" charset="-122"/>
              </a:rPr>
              <a:t>         </a:t>
            </a:r>
            <a:r>
              <a:rPr lang="zh-CN" altLang="en-US" b="1" dirty="0" smtClean="0">
                <a:latin typeface="微软雅黑" panose="020B0503020204020204" pitchFamily="34" charset="-122"/>
                <a:ea typeface="微软雅黑" panose="020B0503020204020204" pitchFamily="34" charset="-122"/>
              </a:rPr>
              <a:t>围绕</a:t>
            </a:r>
            <a:r>
              <a:rPr lang="zh-CN" altLang="en-US" b="1" dirty="0" smtClean="0">
                <a:solidFill>
                  <a:srgbClr val="FF0000"/>
                </a:solidFill>
                <a:latin typeface="微软雅黑" panose="020B0503020204020204" pitchFamily="34" charset="-122"/>
                <a:ea typeface="微软雅黑" panose="020B0503020204020204" pitchFamily="34" charset="-122"/>
              </a:rPr>
              <a:t>三通两平台</a:t>
            </a:r>
            <a:r>
              <a:rPr lang="zh-CN" altLang="en-US" b="1" dirty="0" smtClean="0">
                <a:latin typeface="微软雅黑" panose="020B0503020204020204" pitchFamily="34" charset="-122"/>
                <a:ea typeface="微软雅黑" panose="020B0503020204020204" pitchFamily="34" charset="-122"/>
              </a:rPr>
              <a:t>要求，采用</a:t>
            </a:r>
            <a:r>
              <a:rPr lang="zh-CN" altLang="en-US" b="1" dirty="0" smtClean="0">
                <a:solidFill>
                  <a:srgbClr val="FF0000"/>
                </a:solidFill>
                <a:latin typeface="微软雅黑" panose="020B0503020204020204" pitchFamily="34" charset="-122"/>
                <a:ea typeface="微软雅黑" panose="020B0503020204020204" pitchFamily="34" charset="-122"/>
              </a:rPr>
              <a:t>云计算</a:t>
            </a:r>
            <a:r>
              <a:rPr lang="zh-CN" altLang="en-US" b="1" dirty="0" smtClean="0">
                <a:latin typeface="微软雅黑" panose="020B0503020204020204" pitchFamily="34" charset="-122"/>
                <a:ea typeface="微软雅黑" panose="020B0503020204020204" pitchFamily="34" charset="-122"/>
              </a:rPr>
              <a:t>、</a:t>
            </a:r>
            <a:r>
              <a:rPr lang="zh-CN" altLang="en-US" b="1" dirty="0" smtClean="0">
                <a:solidFill>
                  <a:srgbClr val="FF0000"/>
                </a:solidFill>
                <a:latin typeface="微软雅黑" panose="020B0503020204020204" pitchFamily="34" charset="-122"/>
                <a:ea typeface="微软雅黑" panose="020B0503020204020204" pitchFamily="34" charset="-122"/>
              </a:rPr>
              <a:t>大</a:t>
            </a:r>
            <a:r>
              <a:rPr lang="zh-CN" altLang="en-US" b="1" dirty="0" smtClean="0">
                <a:solidFill>
                  <a:srgbClr val="FF0000"/>
                </a:solidFill>
                <a:latin typeface="微软雅黑" panose="020B0503020204020204" pitchFamily="34" charset="-122"/>
                <a:ea typeface="微软雅黑" panose="020B0503020204020204" pitchFamily="34" charset="-122"/>
              </a:rPr>
              <a:t>数据</a:t>
            </a:r>
            <a:r>
              <a:rPr lang="zh-CN" altLang="en-US" b="1" dirty="0" smtClean="0">
                <a:latin typeface="微软雅黑" panose="020B0503020204020204" pitchFamily="34" charset="-122"/>
                <a:ea typeface="微软雅黑" panose="020B0503020204020204" pitchFamily="34" charset="-122"/>
              </a:rPr>
              <a:t>、</a:t>
            </a:r>
            <a:r>
              <a:rPr lang="zh-CN" altLang="en-US" b="1" dirty="0" smtClean="0">
                <a:solidFill>
                  <a:srgbClr val="FF0000"/>
                </a:solidFill>
                <a:latin typeface="微软雅黑" panose="020B0503020204020204" pitchFamily="34" charset="-122"/>
                <a:ea typeface="微软雅黑" panose="020B0503020204020204" pitchFamily="34" charset="-122"/>
              </a:rPr>
              <a:t>移动通讯</a:t>
            </a:r>
            <a:r>
              <a:rPr lang="zh-CN" altLang="en-US" b="1" dirty="0" smtClean="0">
                <a:latin typeface="微软雅黑" panose="020B0503020204020204" pitchFamily="34" charset="-122"/>
                <a:ea typeface="微软雅黑" panose="020B0503020204020204" pitchFamily="34" charset="-122"/>
              </a:rPr>
              <a:t>等</a:t>
            </a:r>
            <a:r>
              <a:rPr lang="zh-CN" altLang="en-US" b="1" dirty="0" smtClean="0">
                <a:latin typeface="微软雅黑" panose="020B0503020204020204" pitchFamily="34" charset="-122"/>
                <a:ea typeface="微软雅黑" panose="020B0503020204020204" pitchFamily="34" charset="-122"/>
              </a:rPr>
              <a:t>技术实现统一整合、共建共享。以信息基础设施建设为保障，以宽带网络校校通，</a:t>
            </a:r>
            <a:r>
              <a:rPr lang="zh-CN" altLang="en-US" b="1" dirty="0" smtClean="0">
                <a:latin typeface="微软雅黑" panose="020B0503020204020204" pitchFamily="34" charset="-122"/>
                <a:ea typeface="微软雅黑" panose="020B0503020204020204" pitchFamily="34" charset="-122"/>
              </a:rPr>
              <a:t>优质</a:t>
            </a:r>
            <a:r>
              <a:rPr lang="zh-CN" altLang="en-US" b="1" dirty="0" smtClean="0">
                <a:solidFill>
                  <a:srgbClr val="FF0000"/>
                </a:solidFill>
                <a:latin typeface="微软雅黑" panose="020B0503020204020204" pitchFamily="34" charset="-122"/>
                <a:ea typeface="微软雅黑" panose="020B0503020204020204" pitchFamily="34" charset="-122"/>
              </a:rPr>
              <a:t>资源班班</a:t>
            </a:r>
            <a:r>
              <a:rPr lang="zh-CN" altLang="en-US" b="1" dirty="0" smtClean="0">
                <a:solidFill>
                  <a:srgbClr val="FF0000"/>
                </a:solidFill>
                <a:latin typeface="微软雅黑" panose="020B0503020204020204" pitchFamily="34" charset="-122"/>
                <a:ea typeface="微软雅黑" panose="020B0503020204020204" pitchFamily="34" charset="-122"/>
              </a:rPr>
              <a:t>通</a:t>
            </a:r>
            <a:r>
              <a:rPr lang="zh-CN" altLang="en-US" b="1" dirty="0" smtClean="0">
                <a:latin typeface="微软雅黑" panose="020B0503020204020204" pitchFamily="34" charset="-122"/>
                <a:ea typeface="微软雅黑" panose="020B0503020204020204" pitchFamily="34" charset="-122"/>
              </a:rPr>
              <a:t>、</a:t>
            </a:r>
            <a:r>
              <a:rPr lang="zh-CN" altLang="en-US" b="1" dirty="0" smtClean="0">
                <a:solidFill>
                  <a:srgbClr val="FF0000"/>
                </a:solidFill>
                <a:latin typeface="微软雅黑" panose="020B0503020204020204" pitchFamily="34" charset="-122"/>
                <a:ea typeface="微软雅黑" panose="020B0503020204020204" pitchFamily="34" charset="-122"/>
              </a:rPr>
              <a:t>网络学习空间人人通</a:t>
            </a:r>
            <a:r>
              <a:rPr lang="zh-CN" altLang="en-US" b="1" dirty="0" smtClean="0">
                <a:latin typeface="微软雅黑" panose="020B0503020204020204" pitchFamily="34" charset="-122"/>
                <a:ea typeface="微软雅黑" panose="020B0503020204020204" pitchFamily="34" charset="-122"/>
              </a:rPr>
              <a:t>为</a:t>
            </a:r>
            <a:r>
              <a:rPr lang="zh-CN" altLang="en-US" b="1" dirty="0">
                <a:latin typeface="微软雅黑" panose="020B0503020204020204" pitchFamily="34" charset="-122"/>
                <a:ea typeface="微软雅黑" panose="020B0503020204020204" pitchFamily="34" charset="-122"/>
              </a:rPr>
              <a:t>中心，以</a:t>
            </a:r>
            <a:r>
              <a:rPr lang="zh-CN" altLang="en-US" b="1" dirty="0" smtClean="0">
                <a:solidFill>
                  <a:srgbClr val="FF0000"/>
                </a:solidFill>
                <a:latin typeface="微软雅黑" panose="020B0503020204020204" pitchFamily="34" charset="-122"/>
                <a:ea typeface="微软雅黑" panose="020B0503020204020204" pitchFamily="34" charset="-122"/>
              </a:rPr>
              <a:t>资源</a:t>
            </a:r>
            <a:r>
              <a:rPr lang="zh-CN" altLang="en-US" b="1" dirty="0" smtClean="0">
                <a:latin typeface="微软雅黑" panose="020B0503020204020204" pitchFamily="34" charset="-122"/>
                <a:ea typeface="微软雅黑" panose="020B0503020204020204" pitchFamily="34" charset="-122"/>
              </a:rPr>
              <a:t>、</a:t>
            </a:r>
            <a:r>
              <a:rPr lang="zh-CN" altLang="en-US" b="1" dirty="0" smtClean="0">
                <a:solidFill>
                  <a:srgbClr val="FF0000"/>
                </a:solidFill>
                <a:latin typeface="微软雅黑" panose="020B0503020204020204" pitchFamily="34" charset="-122"/>
                <a:ea typeface="微软雅黑" panose="020B0503020204020204" pitchFamily="34" charset="-122"/>
              </a:rPr>
              <a:t>数据</a:t>
            </a:r>
            <a:r>
              <a:rPr lang="zh-CN" altLang="en-US" b="1" dirty="0" smtClean="0">
                <a:latin typeface="微软雅黑" panose="020B0503020204020204" pitchFamily="34" charset="-122"/>
                <a:ea typeface="微软雅黑" panose="020B0503020204020204" pitchFamily="34" charset="-122"/>
              </a:rPr>
              <a:t>整合为主线，贯通</a:t>
            </a:r>
            <a:r>
              <a:rPr lang="zh-CN" altLang="en-US" b="1" dirty="0" smtClean="0">
                <a:solidFill>
                  <a:srgbClr val="FF0000"/>
                </a:solidFill>
                <a:latin typeface="微软雅黑" panose="020B0503020204020204" pitchFamily="34" charset="-122"/>
                <a:ea typeface="微软雅黑" panose="020B0503020204020204" pitchFamily="34" charset="-122"/>
              </a:rPr>
              <a:t>应用</a:t>
            </a:r>
            <a:r>
              <a:rPr lang="zh-CN" altLang="en-US" b="1" dirty="0" smtClean="0">
                <a:latin typeface="微软雅黑" panose="020B0503020204020204" pitchFamily="34" charset="-122"/>
                <a:ea typeface="微软雅黑" panose="020B0503020204020204" pitchFamily="34" charset="-122"/>
              </a:rPr>
              <a:t>、</a:t>
            </a:r>
            <a:r>
              <a:rPr lang="zh-CN" altLang="en-US" b="1" dirty="0" smtClean="0">
                <a:solidFill>
                  <a:srgbClr val="FF0000"/>
                </a:solidFill>
                <a:latin typeface="微软雅黑" panose="020B0503020204020204" pitchFamily="34" charset="-122"/>
                <a:ea typeface="微软雅黑" panose="020B0503020204020204" pitchFamily="34" charset="-122"/>
              </a:rPr>
              <a:t>内容</a:t>
            </a:r>
            <a:r>
              <a:rPr lang="zh-CN" altLang="en-US" b="1" dirty="0" smtClean="0">
                <a:latin typeface="微软雅黑" panose="020B0503020204020204" pitchFamily="34" charset="-122"/>
                <a:ea typeface="微软雅黑" panose="020B0503020204020204" pitchFamily="34" charset="-122"/>
              </a:rPr>
              <a:t>、</a:t>
            </a:r>
            <a:r>
              <a:rPr lang="zh-CN" altLang="en-US" b="1" dirty="0" smtClean="0">
                <a:solidFill>
                  <a:srgbClr val="FF0000"/>
                </a:solidFill>
                <a:latin typeface="微软雅黑" panose="020B0503020204020204" pitchFamily="34" charset="-122"/>
                <a:ea typeface="微软雅黑" panose="020B0503020204020204" pitchFamily="34" charset="-122"/>
              </a:rPr>
              <a:t>传输</a:t>
            </a:r>
            <a:r>
              <a:rPr lang="zh-CN" altLang="en-US" b="1" dirty="0" smtClean="0">
                <a:latin typeface="微软雅黑" panose="020B0503020204020204" pitchFamily="34" charset="-122"/>
                <a:ea typeface="微软雅黑" panose="020B0503020204020204" pitchFamily="34" charset="-122"/>
              </a:rPr>
              <a:t>、</a:t>
            </a:r>
            <a:r>
              <a:rPr lang="zh-CN" altLang="en-US" b="1" dirty="0" smtClean="0">
                <a:solidFill>
                  <a:srgbClr val="FF0000"/>
                </a:solidFill>
                <a:latin typeface="微软雅黑" panose="020B0503020204020204" pitchFamily="34" charset="-122"/>
                <a:ea typeface="微软雅黑" panose="020B0503020204020204" pitchFamily="34" charset="-122"/>
              </a:rPr>
              <a:t>终端</a:t>
            </a:r>
            <a:r>
              <a:rPr lang="zh-CN" altLang="en-US" b="1" dirty="0" smtClean="0">
                <a:latin typeface="微软雅黑" panose="020B0503020204020204" pitchFamily="34" charset="-122"/>
                <a:ea typeface="微软雅黑" panose="020B0503020204020204" pitchFamily="34" charset="-122"/>
              </a:rPr>
              <a:t>、</a:t>
            </a:r>
            <a:r>
              <a:rPr lang="zh-CN" altLang="en-US" b="1" dirty="0" smtClean="0">
                <a:solidFill>
                  <a:srgbClr val="FF0000"/>
                </a:solidFill>
                <a:latin typeface="微软雅黑" panose="020B0503020204020204" pitchFamily="34" charset="-122"/>
                <a:ea typeface="微软雅黑" panose="020B0503020204020204" pitchFamily="34" charset="-122"/>
              </a:rPr>
              <a:t>存储</a:t>
            </a:r>
            <a:r>
              <a:rPr lang="zh-CN" altLang="en-US" b="1" dirty="0" smtClean="0">
                <a:latin typeface="微软雅黑" panose="020B0503020204020204" pitchFamily="34" charset="-122"/>
                <a:ea typeface="微软雅黑" panose="020B0503020204020204" pitchFamily="34" charset="-122"/>
              </a:rPr>
              <a:t>、</a:t>
            </a:r>
            <a:r>
              <a:rPr lang="zh-CN" altLang="en-US" b="1" dirty="0" smtClean="0">
                <a:solidFill>
                  <a:srgbClr val="FF0000"/>
                </a:solidFill>
                <a:latin typeface="微软雅黑" panose="020B0503020204020204" pitchFamily="34" charset="-122"/>
                <a:ea typeface="微软雅黑" panose="020B0503020204020204" pitchFamily="34" charset="-122"/>
              </a:rPr>
              <a:t>运营</a:t>
            </a:r>
            <a:r>
              <a:rPr lang="zh-CN" altLang="en-US" b="1" dirty="0" smtClean="0">
                <a:latin typeface="微软雅黑" panose="020B0503020204020204" pitchFamily="34" charset="-122"/>
                <a:ea typeface="微软雅黑" panose="020B0503020204020204" pitchFamily="34" charset="-122"/>
              </a:rPr>
              <a:t>和</a:t>
            </a:r>
            <a:r>
              <a:rPr lang="zh-CN" altLang="en-US" b="1" dirty="0" smtClean="0">
                <a:solidFill>
                  <a:srgbClr val="FF0000"/>
                </a:solidFill>
                <a:latin typeface="微软雅黑" panose="020B0503020204020204" pitchFamily="34" charset="-122"/>
                <a:ea typeface="微软雅黑" panose="020B0503020204020204" pitchFamily="34" charset="-122"/>
              </a:rPr>
              <a:t>分析</a:t>
            </a:r>
            <a:r>
              <a:rPr lang="zh-CN" altLang="en-US" b="1" dirty="0" smtClean="0">
                <a:latin typeface="微软雅黑" panose="020B0503020204020204" pitchFamily="34" charset="-122"/>
                <a:ea typeface="微软雅黑" panose="020B0503020204020204" pitchFamily="34" charset="-122"/>
              </a:rPr>
              <a:t>等</a:t>
            </a:r>
            <a:r>
              <a:rPr lang="zh-CN" altLang="en-US" b="1" dirty="0">
                <a:latin typeface="微软雅黑" panose="020B0503020204020204" pitchFamily="34" charset="-122"/>
                <a:ea typeface="微软雅黑" panose="020B0503020204020204" pitchFamily="34" charset="-122"/>
              </a:rPr>
              <a:t>环节，为各级各类教育用户提供特色化、个性化、全方位的应用保障与</a:t>
            </a:r>
            <a:r>
              <a:rPr lang="zh-CN" altLang="en-US" b="1" dirty="0" smtClean="0">
                <a:latin typeface="微软雅黑" panose="020B0503020204020204" pitchFamily="34" charset="-122"/>
                <a:ea typeface="微软雅黑" panose="020B0503020204020204" pitchFamily="34" charset="-122"/>
              </a:rPr>
              <a:t>支撑，</a:t>
            </a:r>
            <a:r>
              <a:rPr lang="zh-CN" altLang="en-US" b="1" dirty="0">
                <a:latin typeface="微软雅黑" panose="020B0503020204020204" pitchFamily="34" charset="-122"/>
                <a:ea typeface="微软雅黑" panose="020B0503020204020204" pitchFamily="34" charset="-122"/>
              </a:rPr>
              <a:t>真正实现</a:t>
            </a:r>
            <a:r>
              <a:rPr lang="zh-CN" altLang="en-US" b="1" dirty="0" smtClean="0">
                <a:latin typeface="微软雅黑" panose="020B0503020204020204" pitchFamily="34" charset="-122"/>
                <a:ea typeface="微软雅黑" panose="020B0503020204020204" pitchFamily="34" charset="-122"/>
              </a:rPr>
              <a:t>“人人通，人人用”</a:t>
            </a:r>
            <a:r>
              <a:rPr lang="zh-CN" altLang="en-US" sz="1400" b="1" dirty="0" smtClean="0">
                <a:latin typeface="微软雅黑" panose="020B0503020204020204" pitchFamily="34" charset="-122"/>
                <a:ea typeface="微软雅黑" panose="020B0503020204020204" pitchFamily="34" charset="-122"/>
              </a:rPr>
              <a:t>。</a:t>
            </a:r>
            <a:endParaRPr lang="zh-CN" altLang="en-US" sz="1400" b="1" dirty="0">
              <a:latin typeface="微软雅黑" panose="020B0503020204020204" pitchFamily="34" charset="-122"/>
              <a:ea typeface="微软雅黑" panose="020B0503020204020204" pitchFamily="34" charset="-122"/>
            </a:endParaRPr>
          </a:p>
        </p:txBody>
      </p:sp>
      <p:pic>
        <p:nvPicPr>
          <p:cNvPr id="37" name="图片 36"/>
          <p:cNvPicPr>
            <a:picLocks noChangeAspect="1"/>
          </p:cNvPicPr>
          <p:nvPr/>
        </p:nvPicPr>
        <p:blipFill>
          <a:blip r:embed="rId3"/>
          <a:stretch>
            <a:fillRect/>
          </a:stretch>
        </p:blipFill>
        <p:spPr>
          <a:xfrm>
            <a:off x="363928" y="1782126"/>
            <a:ext cx="1750254" cy="201622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a:spLocks noGrp="1"/>
          </p:cNvSpPr>
          <p:nvPr>
            <p:ph type="title"/>
          </p:nvPr>
        </p:nvSpPr>
        <p:spPr/>
        <p:txBody>
          <a:bodyPr/>
          <a:lstStyle/>
          <a:p>
            <a:r>
              <a:rPr lang="zh-CN" altLang="en-US" dirty="0" smtClean="0"/>
              <a:t>建设内容</a:t>
            </a:r>
            <a:endParaRPr lang="zh-CN" altLang="en-US" dirty="0"/>
          </a:p>
        </p:txBody>
      </p:sp>
      <p:grpSp>
        <p:nvGrpSpPr>
          <p:cNvPr id="12" name="组合 11"/>
          <p:cNvGrpSpPr/>
          <p:nvPr/>
        </p:nvGrpSpPr>
        <p:grpSpPr>
          <a:xfrm>
            <a:off x="4319588" y="2213896"/>
            <a:ext cx="2340000" cy="2340000"/>
            <a:chOff x="3876540" y="2457736"/>
            <a:chExt cx="2340000" cy="2340000"/>
          </a:xfrm>
        </p:grpSpPr>
        <p:sp>
          <p:nvSpPr>
            <p:cNvPr id="13" name="Oval 21"/>
            <p:cNvSpPr>
              <a:spLocks noChangeArrowheads="1"/>
            </p:cNvSpPr>
            <p:nvPr/>
          </p:nvSpPr>
          <p:spPr bwMode="gray">
            <a:xfrm>
              <a:off x="3882092" y="2457736"/>
              <a:ext cx="2326121" cy="2267170"/>
            </a:xfrm>
            <a:prstGeom prst="ellipse">
              <a:avLst/>
            </a:prstGeom>
            <a:gradFill rotWithShape="1">
              <a:gsLst>
                <a:gs pos="0">
                  <a:schemeClr val="bg1">
                    <a:gamma/>
                    <a:shade val="0"/>
                    <a:invGamma/>
                    <a:alpha val="27000"/>
                  </a:schemeClr>
                </a:gs>
                <a:gs pos="50000">
                  <a:schemeClr val="bg1">
                    <a:alpha val="0"/>
                  </a:schemeClr>
                </a:gs>
                <a:gs pos="100000">
                  <a:schemeClr val="bg1">
                    <a:gamma/>
                    <a:shade val="0"/>
                    <a:invGamma/>
                    <a:alpha val="27000"/>
                  </a:schemeClr>
                </a:gs>
              </a:gsLst>
              <a:lin ang="2700000" scaled="1"/>
            </a:gradFill>
            <a:ln w="9525">
              <a:noFill/>
              <a:round/>
              <a:headEnd/>
              <a:tailEnd/>
            </a:ln>
            <a:effectLst/>
          </p:spPr>
          <p:txBody>
            <a:bodyPr wrap="none" anchor="ctr"/>
            <a:lstStyle/>
            <a:p>
              <a:pPr>
                <a:defRPr/>
              </a:pPr>
              <a:endParaRPr lang="zh-CN" altLang="en-US"/>
            </a:p>
          </p:txBody>
        </p:sp>
        <p:pic>
          <p:nvPicPr>
            <p:cNvPr id="14" name="Picture 22" descr="aa"/>
            <p:cNvPicPr>
              <a:picLocks noChangeAspect="1" noChangeArrowheads="1"/>
            </p:cNvPicPr>
            <p:nvPr/>
          </p:nvPicPr>
          <p:blipFill>
            <a:blip r:embed="rId3" cstate="print"/>
            <a:srcRect/>
            <a:stretch>
              <a:fillRect/>
            </a:stretch>
          </p:blipFill>
          <p:spPr bwMode="gray">
            <a:xfrm>
              <a:off x="3876540" y="2457736"/>
              <a:ext cx="2335836" cy="2284703"/>
            </a:xfrm>
            <a:prstGeom prst="rect">
              <a:avLst/>
            </a:prstGeom>
            <a:noFill/>
            <a:ln w="9525">
              <a:noFill/>
              <a:miter lim="800000"/>
              <a:headEnd/>
              <a:tailEnd/>
            </a:ln>
          </p:spPr>
        </p:pic>
        <p:sp>
          <p:nvSpPr>
            <p:cNvPr id="15" name="Arc 23"/>
            <p:cNvSpPr>
              <a:spLocks/>
            </p:cNvSpPr>
            <p:nvPr/>
          </p:nvSpPr>
          <p:spPr bwMode="black">
            <a:xfrm>
              <a:off x="5053480" y="2460433"/>
              <a:ext cx="1161673" cy="1142352"/>
            </a:xfrm>
            <a:custGeom>
              <a:avLst/>
              <a:gdLst>
                <a:gd name="T0" fmla="*/ 0 w 21597"/>
                <a:gd name="T1" fmla="*/ 0 h 21600"/>
                <a:gd name="T2" fmla="*/ 0 w 21597"/>
                <a:gd name="T3" fmla="*/ 0 h 21600"/>
                <a:gd name="T4" fmla="*/ 0 w 21597"/>
                <a:gd name="T5" fmla="*/ 0 h 21600"/>
                <a:gd name="T6" fmla="*/ 0 60000 65536"/>
                <a:gd name="T7" fmla="*/ 0 60000 65536"/>
                <a:gd name="T8" fmla="*/ 0 60000 65536"/>
                <a:gd name="T9" fmla="*/ 0 w 21597"/>
                <a:gd name="T10" fmla="*/ 0 h 21600"/>
                <a:gd name="T11" fmla="*/ 21597 w 21597"/>
                <a:gd name="T12" fmla="*/ 21600 h 21600"/>
              </a:gdLst>
              <a:ahLst/>
              <a:cxnLst>
                <a:cxn ang="T6">
                  <a:pos x="T0" y="T1"/>
                </a:cxn>
                <a:cxn ang="T7">
                  <a:pos x="T2" y="T3"/>
                </a:cxn>
                <a:cxn ang="T8">
                  <a:pos x="T4" y="T5"/>
                </a:cxn>
              </a:cxnLst>
              <a:rect l="T9" t="T10" r="T11" b="T12"/>
              <a:pathLst>
                <a:path w="21597" h="21600" fill="none" extrusionOk="0">
                  <a:moveTo>
                    <a:pt x="-1" y="0"/>
                  </a:moveTo>
                  <a:cubicBezTo>
                    <a:pt x="11791" y="0"/>
                    <a:pt x="21403" y="9456"/>
                    <a:pt x="21597" y="21245"/>
                  </a:cubicBezTo>
                </a:path>
                <a:path w="21597" h="21600" stroke="0" extrusionOk="0">
                  <a:moveTo>
                    <a:pt x="-1" y="0"/>
                  </a:moveTo>
                  <a:cubicBezTo>
                    <a:pt x="11791" y="0"/>
                    <a:pt x="21403" y="9456"/>
                    <a:pt x="21597" y="21245"/>
                  </a:cubicBezTo>
                  <a:lnTo>
                    <a:pt x="0" y="21600"/>
                  </a:lnTo>
                  <a:lnTo>
                    <a:pt x="-1" y="0"/>
                  </a:lnTo>
                  <a:close/>
                </a:path>
              </a:pathLst>
            </a:custGeom>
            <a:solidFill>
              <a:schemeClr val="folHlink">
                <a:alpha val="58823"/>
              </a:schemeClr>
            </a:solidFill>
            <a:ln w="9525">
              <a:noFill/>
              <a:round/>
              <a:headEnd/>
              <a:tailEnd/>
            </a:ln>
          </p:spPr>
          <p:txBody>
            <a:bodyPr wrap="none" anchor="ctr"/>
            <a:lstStyle/>
            <a:p>
              <a:endParaRPr lang="zh-CN" altLang="en-US"/>
            </a:p>
          </p:txBody>
        </p:sp>
        <p:sp>
          <p:nvSpPr>
            <p:cNvPr id="16" name="Arc 24"/>
            <p:cNvSpPr>
              <a:spLocks/>
            </p:cNvSpPr>
            <p:nvPr/>
          </p:nvSpPr>
          <p:spPr bwMode="gray">
            <a:xfrm rot="5400000">
              <a:off x="5050943" y="3572796"/>
              <a:ext cx="1162582" cy="1168612"/>
            </a:xfrm>
            <a:custGeom>
              <a:avLst/>
              <a:gdLst>
                <a:gd name="T0" fmla="*/ 0 w 22011"/>
                <a:gd name="T1" fmla="*/ 0 h 21670"/>
                <a:gd name="T2" fmla="*/ 0 w 22011"/>
                <a:gd name="T3" fmla="*/ 0 h 21670"/>
                <a:gd name="T4" fmla="*/ 0 w 22011"/>
                <a:gd name="T5" fmla="*/ 0 h 21670"/>
                <a:gd name="T6" fmla="*/ 0 60000 65536"/>
                <a:gd name="T7" fmla="*/ 0 60000 65536"/>
                <a:gd name="T8" fmla="*/ 0 60000 65536"/>
                <a:gd name="T9" fmla="*/ 0 w 22011"/>
                <a:gd name="T10" fmla="*/ 0 h 21670"/>
                <a:gd name="T11" fmla="*/ 22011 w 22011"/>
                <a:gd name="T12" fmla="*/ 21670 h 21670"/>
              </a:gdLst>
              <a:ahLst/>
              <a:cxnLst>
                <a:cxn ang="T6">
                  <a:pos x="T0" y="T1"/>
                </a:cxn>
                <a:cxn ang="T7">
                  <a:pos x="T2" y="T3"/>
                </a:cxn>
                <a:cxn ang="T8">
                  <a:pos x="T4" y="T5"/>
                </a:cxn>
              </a:cxnLst>
              <a:rect l="T9" t="T10" r="T11" b="T12"/>
              <a:pathLst>
                <a:path w="22011" h="21670" fill="none" extrusionOk="0">
                  <a:moveTo>
                    <a:pt x="-1" y="3"/>
                  </a:moveTo>
                  <a:cubicBezTo>
                    <a:pt x="136" y="1"/>
                    <a:pt x="273" y="-1"/>
                    <a:pt x="411" y="0"/>
                  </a:cubicBezTo>
                  <a:cubicBezTo>
                    <a:pt x="12340" y="0"/>
                    <a:pt x="22011" y="9670"/>
                    <a:pt x="22011" y="21600"/>
                  </a:cubicBezTo>
                  <a:cubicBezTo>
                    <a:pt x="22011" y="21623"/>
                    <a:pt x="22010" y="21646"/>
                    <a:pt x="22010" y="21669"/>
                  </a:cubicBezTo>
                </a:path>
                <a:path w="22011" h="21670" stroke="0" extrusionOk="0">
                  <a:moveTo>
                    <a:pt x="-1" y="3"/>
                  </a:moveTo>
                  <a:cubicBezTo>
                    <a:pt x="136" y="1"/>
                    <a:pt x="273" y="-1"/>
                    <a:pt x="411" y="0"/>
                  </a:cubicBezTo>
                  <a:cubicBezTo>
                    <a:pt x="12340" y="0"/>
                    <a:pt x="22011" y="9670"/>
                    <a:pt x="22011" y="21600"/>
                  </a:cubicBezTo>
                  <a:cubicBezTo>
                    <a:pt x="22011" y="21623"/>
                    <a:pt x="22010" y="21646"/>
                    <a:pt x="22010" y="21669"/>
                  </a:cubicBezTo>
                  <a:lnTo>
                    <a:pt x="411" y="21600"/>
                  </a:lnTo>
                  <a:lnTo>
                    <a:pt x="-1" y="3"/>
                  </a:lnTo>
                  <a:close/>
                </a:path>
              </a:pathLst>
            </a:custGeom>
            <a:solidFill>
              <a:srgbClr val="93C052">
                <a:alpha val="47058"/>
              </a:srgbClr>
            </a:solidFill>
            <a:ln w="9525">
              <a:noFill/>
              <a:round/>
              <a:headEnd/>
              <a:tailEnd/>
            </a:ln>
          </p:spPr>
          <p:txBody>
            <a:bodyPr wrap="none" anchor="ctr"/>
            <a:lstStyle/>
            <a:p>
              <a:endParaRPr lang="zh-CN" altLang="en-US"/>
            </a:p>
          </p:txBody>
        </p:sp>
        <p:sp>
          <p:nvSpPr>
            <p:cNvPr id="17" name="Arc 25"/>
            <p:cNvSpPr>
              <a:spLocks/>
            </p:cNvSpPr>
            <p:nvPr/>
          </p:nvSpPr>
          <p:spPr bwMode="gray">
            <a:xfrm rot="5400000" flipH="1" flipV="1">
              <a:off x="3902796" y="2449287"/>
              <a:ext cx="1138305" cy="1171388"/>
            </a:xfrm>
            <a:custGeom>
              <a:avLst/>
              <a:gdLst>
                <a:gd name="T0" fmla="*/ 0 w 21600"/>
                <a:gd name="T1" fmla="*/ 0 h 21787"/>
                <a:gd name="T2" fmla="*/ 0 w 21600"/>
                <a:gd name="T3" fmla="*/ 0 h 21787"/>
                <a:gd name="T4" fmla="*/ 0 w 21600"/>
                <a:gd name="T5" fmla="*/ 0 h 21787"/>
                <a:gd name="T6" fmla="*/ 0 60000 65536"/>
                <a:gd name="T7" fmla="*/ 0 60000 65536"/>
                <a:gd name="T8" fmla="*/ 0 60000 65536"/>
                <a:gd name="T9" fmla="*/ 0 w 21600"/>
                <a:gd name="T10" fmla="*/ 0 h 21787"/>
                <a:gd name="T11" fmla="*/ 21600 w 21600"/>
                <a:gd name="T12" fmla="*/ 21787 h 21787"/>
              </a:gdLst>
              <a:ahLst/>
              <a:cxnLst>
                <a:cxn ang="T6">
                  <a:pos x="T0" y="T1"/>
                </a:cxn>
                <a:cxn ang="T7">
                  <a:pos x="T2" y="T3"/>
                </a:cxn>
                <a:cxn ang="T8">
                  <a:pos x="T4" y="T5"/>
                </a:cxn>
              </a:cxnLst>
              <a:rect l="T9" t="T10" r="T11" b="T12"/>
              <a:pathLst>
                <a:path w="21600" h="21787" fill="none" extrusionOk="0">
                  <a:moveTo>
                    <a:pt x="425" y="0"/>
                  </a:moveTo>
                  <a:cubicBezTo>
                    <a:pt x="12187" y="232"/>
                    <a:pt x="21600" y="9832"/>
                    <a:pt x="21600" y="21596"/>
                  </a:cubicBezTo>
                  <a:cubicBezTo>
                    <a:pt x="21600" y="21659"/>
                    <a:pt x="21599" y="21723"/>
                    <a:pt x="21599" y="21787"/>
                  </a:cubicBezTo>
                </a:path>
                <a:path w="21600" h="21787" stroke="0" extrusionOk="0">
                  <a:moveTo>
                    <a:pt x="425" y="0"/>
                  </a:moveTo>
                  <a:cubicBezTo>
                    <a:pt x="12187" y="232"/>
                    <a:pt x="21600" y="9832"/>
                    <a:pt x="21600" y="21596"/>
                  </a:cubicBezTo>
                  <a:cubicBezTo>
                    <a:pt x="21600" y="21659"/>
                    <a:pt x="21599" y="21723"/>
                    <a:pt x="21599" y="21787"/>
                  </a:cubicBezTo>
                  <a:lnTo>
                    <a:pt x="0" y="21596"/>
                  </a:lnTo>
                  <a:lnTo>
                    <a:pt x="425" y="0"/>
                  </a:lnTo>
                  <a:close/>
                </a:path>
              </a:pathLst>
            </a:custGeom>
            <a:solidFill>
              <a:srgbClr val="93C052">
                <a:alpha val="50195"/>
              </a:srgbClr>
            </a:solidFill>
            <a:ln w="9525">
              <a:noFill/>
              <a:round/>
              <a:headEnd/>
              <a:tailEnd/>
            </a:ln>
          </p:spPr>
          <p:txBody>
            <a:bodyPr wrap="none" anchor="ctr"/>
            <a:lstStyle/>
            <a:p>
              <a:endParaRPr lang="zh-CN" altLang="en-US"/>
            </a:p>
          </p:txBody>
        </p:sp>
        <p:sp>
          <p:nvSpPr>
            <p:cNvPr id="18" name="Arc 26"/>
            <p:cNvSpPr>
              <a:spLocks/>
            </p:cNvSpPr>
            <p:nvPr/>
          </p:nvSpPr>
          <p:spPr bwMode="black">
            <a:xfrm rot="10419033">
              <a:off x="3947323" y="3511073"/>
              <a:ext cx="1165836" cy="1286663"/>
            </a:xfrm>
            <a:custGeom>
              <a:avLst/>
              <a:gdLst>
                <a:gd name="T0" fmla="*/ 0 w 21600"/>
                <a:gd name="T1" fmla="*/ 0 h 24319"/>
                <a:gd name="T2" fmla="*/ 0 w 21600"/>
                <a:gd name="T3" fmla="*/ 0 h 24319"/>
                <a:gd name="T4" fmla="*/ 0 w 21600"/>
                <a:gd name="T5" fmla="*/ 0 h 24319"/>
                <a:gd name="T6" fmla="*/ 0 60000 65536"/>
                <a:gd name="T7" fmla="*/ 0 60000 65536"/>
                <a:gd name="T8" fmla="*/ 0 60000 65536"/>
                <a:gd name="T9" fmla="*/ 0 w 21600"/>
                <a:gd name="T10" fmla="*/ 0 h 24319"/>
                <a:gd name="T11" fmla="*/ 21600 w 21600"/>
                <a:gd name="T12" fmla="*/ 24319 h 24319"/>
              </a:gdLst>
              <a:ahLst/>
              <a:cxnLst>
                <a:cxn ang="T6">
                  <a:pos x="T0" y="T1"/>
                </a:cxn>
                <a:cxn ang="T7">
                  <a:pos x="T2" y="T3"/>
                </a:cxn>
                <a:cxn ang="T8">
                  <a:pos x="T4" y="T5"/>
                </a:cxn>
              </a:cxnLst>
              <a:rect l="T9" t="T10" r="T11" b="T12"/>
              <a:pathLst>
                <a:path w="21600" h="24319" fill="none" extrusionOk="0">
                  <a:moveTo>
                    <a:pt x="2373" y="-1"/>
                  </a:moveTo>
                  <a:cubicBezTo>
                    <a:pt x="13317" y="1209"/>
                    <a:pt x="21600" y="10458"/>
                    <a:pt x="21600" y="21469"/>
                  </a:cubicBezTo>
                  <a:cubicBezTo>
                    <a:pt x="21600" y="22422"/>
                    <a:pt x="21536" y="23374"/>
                    <a:pt x="21411" y="24319"/>
                  </a:cubicBezTo>
                </a:path>
                <a:path w="21600" h="24319" stroke="0" extrusionOk="0">
                  <a:moveTo>
                    <a:pt x="2373" y="-1"/>
                  </a:moveTo>
                  <a:cubicBezTo>
                    <a:pt x="13317" y="1209"/>
                    <a:pt x="21600" y="10458"/>
                    <a:pt x="21600" y="21469"/>
                  </a:cubicBezTo>
                  <a:cubicBezTo>
                    <a:pt x="21600" y="22422"/>
                    <a:pt x="21536" y="23374"/>
                    <a:pt x="21411" y="24319"/>
                  </a:cubicBezTo>
                  <a:lnTo>
                    <a:pt x="0" y="21469"/>
                  </a:lnTo>
                  <a:lnTo>
                    <a:pt x="2373" y="-1"/>
                  </a:lnTo>
                  <a:close/>
                </a:path>
              </a:pathLst>
            </a:custGeom>
            <a:solidFill>
              <a:schemeClr val="folHlink">
                <a:alpha val="50195"/>
              </a:schemeClr>
            </a:solidFill>
            <a:ln w="9525">
              <a:noFill/>
              <a:round/>
              <a:headEnd/>
              <a:tailEnd/>
            </a:ln>
          </p:spPr>
          <p:txBody>
            <a:bodyPr rot="10800000" wrap="none" anchor="ctr"/>
            <a:lstStyle/>
            <a:p>
              <a:endParaRPr lang="zh-CN" altLang="en-US"/>
            </a:p>
          </p:txBody>
        </p:sp>
        <p:grpSp>
          <p:nvGrpSpPr>
            <p:cNvPr id="19" name="Group 31"/>
            <p:cNvGrpSpPr>
              <a:grpSpLocks/>
            </p:cNvGrpSpPr>
            <p:nvPr/>
          </p:nvGrpSpPr>
          <p:grpSpPr bwMode="auto">
            <a:xfrm>
              <a:off x="4421985" y="2978335"/>
              <a:ext cx="1250498" cy="1197648"/>
              <a:chOff x="2457" y="2000"/>
              <a:chExt cx="901" cy="888"/>
            </a:xfrm>
          </p:grpSpPr>
          <p:pic>
            <p:nvPicPr>
              <p:cNvPr id="21" name="Picture 32" descr="circuler_1"/>
              <p:cNvPicPr>
                <a:picLocks noChangeAspect="1" noChangeArrowheads="1"/>
              </p:cNvPicPr>
              <p:nvPr/>
            </p:nvPicPr>
            <p:blipFill>
              <a:blip r:embed="rId4" cstate="print"/>
              <a:srcRect/>
              <a:stretch>
                <a:fillRect/>
              </a:stretch>
            </p:blipFill>
            <p:spPr bwMode="ltGray">
              <a:xfrm>
                <a:off x="2457" y="2000"/>
                <a:ext cx="901" cy="886"/>
              </a:xfrm>
              <a:prstGeom prst="rect">
                <a:avLst/>
              </a:prstGeom>
              <a:noFill/>
              <a:ln w="9525">
                <a:noFill/>
                <a:miter lim="800000"/>
                <a:headEnd/>
                <a:tailEnd/>
              </a:ln>
            </p:spPr>
          </p:pic>
          <p:sp>
            <p:nvSpPr>
              <p:cNvPr id="22" name="Oval 33"/>
              <p:cNvSpPr>
                <a:spLocks noChangeArrowheads="1"/>
              </p:cNvSpPr>
              <p:nvPr/>
            </p:nvSpPr>
            <p:spPr bwMode="ltGray">
              <a:xfrm>
                <a:off x="2457" y="2000"/>
                <a:ext cx="895" cy="888"/>
              </a:xfrm>
              <a:prstGeom prst="ellipse">
                <a:avLst/>
              </a:prstGeom>
              <a:gradFill rotWithShape="1">
                <a:gsLst>
                  <a:gs pos="0">
                    <a:srgbClr val="F8F8F8">
                      <a:gamma/>
                      <a:shade val="26275"/>
                      <a:invGamma/>
                      <a:alpha val="89999"/>
                    </a:srgbClr>
                  </a:gs>
                  <a:gs pos="50000">
                    <a:srgbClr val="F8F8F8">
                      <a:alpha val="45000"/>
                    </a:srgbClr>
                  </a:gs>
                  <a:gs pos="100000">
                    <a:srgbClr val="F8F8F8">
                      <a:gamma/>
                      <a:shade val="26275"/>
                      <a:invGamma/>
                      <a:alpha val="89999"/>
                    </a:srgbClr>
                  </a:gs>
                </a:gsLst>
                <a:lin ang="5400000" scaled="1"/>
              </a:gradFill>
              <a:ln w="9525" algn="ctr">
                <a:noFill/>
                <a:round/>
                <a:headEnd/>
                <a:tailEnd/>
              </a:ln>
              <a:effectLst/>
            </p:spPr>
            <p:txBody>
              <a:bodyPr wrap="none" anchor="ctr"/>
              <a:lstStyle/>
              <a:p>
                <a:pPr>
                  <a:defRPr/>
                </a:pPr>
                <a:endParaRPr lang="zh-CN" altLang="en-US"/>
              </a:p>
            </p:txBody>
          </p:sp>
          <p:sp>
            <p:nvSpPr>
              <p:cNvPr id="23" name="Freeform 34"/>
              <p:cNvSpPr>
                <a:spLocks/>
              </p:cNvSpPr>
              <p:nvPr/>
            </p:nvSpPr>
            <p:spPr bwMode="ltGray">
              <a:xfrm>
                <a:off x="2556" y="2026"/>
                <a:ext cx="703" cy="308"/>
              </a:xfrm>
              <a:custGeom>
                <a:avLst/>
                <a:gdLst>
                  <a:gd name="T0" fmla="*/ 1 w 1321"/>
                  <a:gd name="T1" fmla="*/ 0 h 712"/>
                  <a:gd name="T2" fmla="*/ 1 w 1321"/>
                  <a:gd name="T3" fmla="*/ 0 h 712"/>
                  <a:gd name="T4" fmla="*/ 1 w 1321"/>
                  <a:gd name="T5" fmla="*/ 0 h 712"/>
                  <a:gd name="T6" fmla="*/ 1 w 1321"/>
                  <a:gd name="T7" fmla="*/ 0 h 712"/>
                  <a:gd name="T8" fmla="*/ 1 w 1321"/>
                  <a:gd name="T9" fmla="*/ 0 h 712"/>
                  <a:gd name="T10" fmla="*/ 1 w 1321"/>
                  <a:gd name="T11" fmla="*/ 0 h 712"/>
                  <a:gd name="T12" fmla="*/ 1 w 1321"/>
                  <a:gd name="T13" fmla="*/ 0 h 712"/>
                  <a:gd name="T14" fmla="*/ 1 w 1321"/>
                  <a:gd name="T15" fmla="*/ 0 h 712"/>
                  <a:gd name="T16" fmla="*/ 1 w 1321"/>
                  <a:gd name="T17" fmla="*/ 0 h 712"/>
                  <a:gd name="T18" fmla="*/ 1 w 1321"/>
                  <a:gd name="T19" fmla="*/ 0 h 712"/>
                  <a:gd name="T20" fmla="*/ 1 w 1321"/>
                  <a:gd name="T21" fmla="*/ 0 h 712"/>
                  <a:gd name="T22" fmla="*/ 1 w 1321"/>
                  <a:gd name="T23" fmla="*/ 0 h 712"/>
                  <a:gd name="T24" fmla="*/ 1 w 1321"/>
                  <a:gd name="T25" fmla="*/ 0 h 712"/>
                  <a:gd name="T26" fmla="*/ 1 w 1321"/>
                  <a:gd name="T27" fmla="*/ 0 h 712"/>
                  <a:gd name="T28" fmla="*/ 1 w 1321"/>
                  <a:gd name="T29" fmla="*/ 0 h 712"/>
                  <a:gd name="T30" fmla="*/ 1 w 1321"/>
                  <a:gd name="T31" fmla="*/ 0 h 712"/>
                  <a:gd name="T32" fmla="*/ 1 w 1321"/>
                  <a:gd name="T33" fmla="*/ 0 h 712"/>
                  <a:gd name="T34" fmla="*/ 1 w 1321"/>
                  <a:gd name="T35" fmla="*/ 0 h 712"/>
                  <a:gd name="T36" fmla="*/ 1 w 1321"/>
                  <a:gd name="T37" fmla="*/ 0 h 712"/>
                  <a:gd name="T38" fmla="*/ 1 w 1321"/>
                  <a:gd name="T39" fmla="*/ 0 h 712"/>
                  <a:gd name="T40" fmla="*/ 1 w 1321"/>
                  <a:gd name="T41" fmla="*/ 0 h 712"/>
                  <a:gd name="T42" fmla="*/ 1 w 1321"/>
                  <a:gd name="T43" fmla="*/ 0 h 712"/>
                  <a:gd name="T44" fmla="*/ 1 w 1321"/>
                  <a:gd name="T45" fmla="*/ 0 h 712"/>
                  <a:gd name="T46" fmla="*/ 1 w 1321"/>
                  <a:gd name="T47" fmla="*/ 0 h 712"/>
                  <a:gd name="T48" fmla="*/ 1 w 1321"/>
                  <a:gd name="T49" fmla="*/ 0 h 712"/>
                  <a:gd name="T50" fmla="*/ 1 w 1321"/>
                  <a:gd name="T51" fmla="*/ 0 h 712"/>
                  <a:gd name="T52" fmla="*/ 1 w 1321"/>
                  <a:gd name="T53" fmla="*/ 0 h 712"/>
                  <a:gd name="T54" fmla="*/ 1 w 1321"/>
                  <a:gd name="T55" fmla="*/ 0 h 712"/>
                  <a:gd name="T56" fmla="*/ 0 w 1321"/>
                  <a:gd name="T57" fmla="*/ 0 h 712"/>
                  <a:gd name="T58" fmla="*/ 0 w 1321"/>
                  <a:gd name="T59" fmla="*/ 0 h 712"/>
                  <a:gd name="T60" fmla="*/ 1 w 1321"/>
                  <a:gd name="T61" fmla="*/ 0 h 712"/>
                  <a:gd name="T62" fmla="*/ 1 w 1321"/>
                  <a:gd name="T63" fmla="*/ 0 h 712"/>
                  <a:gd name="T64" fmla="*/ 1 w 1321"/>
                  <a:gd name="T65" fmla="*/ 0 h 712"/>
                  <a:gd name="T66" fmla="*/ 1 w 1321"/>
                  <a:gd name="T67" fmla="*/ 0 h 712"/>
                  <a:gd name="T68" fmla="*/ 1 w 1321"/>
                  <a:gd name="T69" fmla="*/ 0 h 712"/>
                  <a:gd name="T70" fmla="*/ 1 w 1321"/>
                  <a:gd name="T71" fmla="*/ 0 h 712"/>
                  <a:gd name="T72" fmla="*/ 1 w 1321"/>
                  <a:gd name="T73" fmla="*/ 0 h 712"/>
                  <a:gd name="T74" fmla="*/ 1 w 1321"/>
                  <a:gd name="T75" fmla="*/ 0 h 712"/>
                  <a:gd name="T76" fmla="*/ 1 w 1321"/>
                  <a:gd name="T77" fmla="*/ 0 h 712"/>
                  <a:gd name="T78" fmla="*/ 1 w 1321"/>
                  <a:gd name="T79" fmla="*/ 0 h 712"/>
                  <a:gd name="T80" fmla="*/ 1 w 1321"/>
                  <a:gd name="T81" fmla="*/ 0 h 712"/>
                  <a:gd name="T82" fmla="*/ 1 w 1321"/>
                  <a:gd name="T83" fmla="*/ 0 h 712"/>
                  <a:gd name="T84" fmla="*/ 1 w 1321"/>
                  <a:gd name="T85" fmla="*/ 0 h 712"/>
                  <a:gd name="T86" fmla="*/ 1 w 1321"/>
                  <a:gd name="T87" fmla="*/ 0 h 712"/>
                  <a:gd name="T88" fmla="*/ 1 w 1321"/>
                  <a:gd name="T89" fmla="*/ 0 h 712"/>
                  <a:gd name="T90" fmla="*/ 1 w 1321"/>
                  <a:gd name="T91" fmla="*/ 0 h 712"/>
                  <a:gd name="T92" fmla="*/ 1 w 1321"/>
                  <a:gd name="T93" fmla="*/ 0 h 712"/>
                  <a:gd name="T94" fmla="*/ 1 w 1321"/>
                  <a:gd name="T95" fmla="*/ 0 h 712"/>
                  <a:gd name="T96" fmla="*/ 1 w 1321"/>
                  <a:gd name="T97" fmla="*/ 0 h 712"/>
                  <a:gd name="T98" fmla="*/ 1 w 1321"/>
                  <a:gd name="T99" fmla="*/ 0 h 712"/>
                  <a:gd name="T100" fmla="*/ 1 w 1321"/>
                  <a:gd name="T101" fmla="*/ 0 h 712"/>
                  <a:gd name="T102" fmla="*/ 1 w 1321"/>
                  <a:gd name="T103" fmla="*/ 0 h 712"/>
                  <a:gd name="T104" fmla="*/ 1 w 1321"/>
                  <a:gd name="T105" fmla="*/ 0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DDDDDD"/>
                  </a:gs>
                </a:gsLst>
                <a:lin ang="5400000" scaled="1"/>
              </a:gradFill>
              <a:ln w="0">
                <a:noFill/>
                <a:round/>
                <a:headEnd/>
                <a:tailEnd/>
              </a:ln>
            </p:spPr>
            <p:txBody>
              <a:bodyPr/>
              <a:lstStyle/>
              <a:p>
                <a:endParaRPr lang="zh-CN" altLang="en-US"/>
              </a:p>
            </p:txBody>
          </p:sp>
          <p:grpSp>
            <p:nvGrpSpPr>
              <p:cNvPr id="24" name="Group 35"/>
              <p:cNvGrpSpPr>
                <a:grpSpLocks/>
              </p:cNvGrpSpPr>
              <p:nvPr/>
            </p:nvGrpSpPr>
            <p:grpSpPr bwMode="auto">
              <a:xfrm rot="-1297425" flipH="1" flipV="1">
                <a:off x="2521" y="2686"/>
                <a:ext cx="783" cy="182"/>
                <a:chOff x="2528" y="1060"/>
                <a:chExt cx="894" cy="236"/>
              </a:xfrm>
            </p:grpSpPr>
            <p:grpSp>
              <p:nvGrpSpPr>
                <p:cNvPr id="25" name="Group 36"/>
                <p:cNvGrpSpPr>
                  <a:grpSpLocks/>
                </p:cNvGrpSpPr>
                <p:nvPr/>
              </p:nvGrpSpPr>
              <p:grpSpPr bwMode="auto">
                <a:xfrm>
                  <a:off x="2528" y="1060"/>
                  <a:ext cx="742" cy="186"/>
                  <a:chOff x="1565" y="2568"/>
                  <a:chExt cx="1118" cy="279"/>
                </a:xfrm>
              </p:grpSpPr>
              <p:sp>
                <p:nvSpPr>
                  <p:cNvPr id="31" name="AutoShape 37"/>
                  <p:cNvSpPr>
                    <a:spLocks noChangeArrowheads="1"/>
                  </p:cNvSpPr>
                  <p:nvPr/>
                </p:nvSpPr>
                <p:spPr bwMode="ltGray">
                  <a:xfrm rot="5263130">
                    <a:off x="1859" y="2274"/>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p>
                </p:txBody>
              </p:sp>
              <p:sp>
                <p:nvSpPr>
                  <p:cNvPr id="32" name="AutoShape 38"/>
                  <p:cNvSpPr>
                    <a:spLocks noChangeArrowheads="1"/>
                  </p:cNvSpPr>
                  <p:nvPr/>
                </p:nvSpPr>
                <p:spPr bwMode="ltGray">
                  <a:xfrm rot="6078281">
                    <a:off x="1995" y="2274"/>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p>
                </p:txBody>
              </p:sp>
              <p:sp>
                <p:nvSpPr>
                  <p:cNvPr id="33" name="AutoShape 39"/>
                  <p:cNvSpPr>
                    <a:spLocks noChangeArrowheads="1"/>
                  </p:cNvSpPr>
                  <p:nvPr/>
                </p:nvSpPr>
                <p:spPr bwMode="ltGray">
                  <a:xfrm rot="6373927">
                    <a:off x="2071" y="2296"/>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p>
                </p:txBody>
              </p:sp>
              <p:sp>
                <p:nvSpPr>
                  <p:cNvPr id="34" name="AutoShape 40"/>
                  <p:cNvSpPr>
                    <a:spLocks noChangeArrowheads="1"/>
                  </p:cNvSpPr>
                  <p:nvPr/>
                </p:nvSpPr>
                <p:spPr bwMode="ltGray">
                  <a:xfrm rot="6906312">
                    <a:off x="2161" y="2326"/>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p>
                </p:txBody>
              </p:sp>
            </p:grpSp>
            <p:grpSp>
              <p:nvGrpSpPr>
                <p:cNvPr id="26" name="Group 41"/>
                <p:cNvGrpSpPr>
                  <a:grpSpLocks/>
                </p:cNvGrpSpPr>
                <p:nvPr/>
              </p:nvGrpSpPr>
              <p:grpSpPr bwMode="auto">
                <a:xfrm rot="1353540">
                  <a:off x="2680" y="1110"/>
                  <a:ext cx="742" cy="186"/>
                  <a:chOff x="1565" y="2568"/>
                  <a:chExt cx="1118" cy="279"/>
                </a:xfrm>
              </p:grpSpPr>
              <p:sp>
                <p:nvSpPr>
                  <p:cNvPr id="27" name="AutoShape 42"/>
                  <p:cNvSpPr>
                    <a:spLocks noChangeArrowheads="1"/>
                  </p:cNvSpPr>
                  <p:nvPr/>
                </p:nvSpPr>
                <p:spPr bwMode="ltGray">
                  <a:xfrm rot="5263130">
                    <a:off x="1859" y="2274"/>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p>
                </p:txBody>
              </p:sp>
              <p:sp>
                <p:nvSpPr>
                  <p:cNvPr id="28" name="AutoShape 43"/>
                  <p:cNvSpPr>
                    <a:spLocks noChangeArrowheads="1"/>
                  </p:cNvSpPr>
                  <p:nvPr/>
                </p:nvSpPr>
                <p:spPr bwMode="ltGray">
                  <a:xfrm rot="6078281">
                    <a:off x="1995" y="2274"/>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p>
                </p:txBody>
              </p:sp>
              <p:sp>
                <p:nvSpPr>
                  <p:cNvPr id="29" name="AutoShape 44"/>
                  <p:cNvSpPr>
                    <a:spLocks noChangeArrowheads="1"/>
                  </p:cNvSpPr>
                  <p:nvPr/>
                </p:nvSpPr>
                <p:spPr bwMode="ltGray">
                  <a:xfrm rot="6373927">
                    <a:off x="2071" y="2296"/>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p>
                </p:txBody>
              </p:sp>
              <p:sp>
                <p:nvSpPr>
                  <p:cNvPr id="30" name="AutoShape 45"/>
                  <p:cNvSpPr>
                    <a:spLocks noChangeArrowheads="1"/>
                  </p:cNvSpPr>
                  <p:nvPr/>
                </p:nvSpPr>
                <p:spPr bwMode="ltGray">
                  <a:xfrm rot="6906312">
                    <a:off x="2161" y="2326"/>
                    <a:ext cx="227" cy="816"/>
                  </a:xfrm>
                  <a:prstGeom prst="moon">
                    <a:avLst>
                      <a:gd name="adj" fmla="val 49773"/>
                    </a:avLst>
                  </a:prstGeom>
                  <a:solidFill>
                    <a:srgbClr val="F8F8F8">
                      <a:alpha val="3922"/>
                    </a:srgbClr>
                  </a:solidFill>
                  <a:ln w="9525">
                    <a:noFill/>
                    <a:miter lim="800000"/>
                    <a:headEnd/>
                    <a:tailEnd/>
                  </a:ln>
                </p:spPr>
                <p:txBody>
                  <a:bodyPr wrap="none" anchor="ctr"/>
                  <a:lstStyle/>
                  <a:p>
                    <a:endParaRPr lang="zh-CN" altLang="en-US"/>
                  </a:p>
                </p:txBody>
              </p:sp>
            </p:grpSp>
          </p:grpSp>
        </p:grpSp>
        <p:sp>
          <p:nvSpPr>
            <p:cNvPr id="20" name="Rectangle 46"/>
            <p:cNvSpPr>
              <a:spLocks noChangeArrowheads="1"/>
            </p:cNvSpPr>
            <p:nvPr/>
          </p:nvSpPr>
          <p:spPr bwMode="gray">
            <a:xfrm>
              <a:off x="4460677" y="3374371"/>
              <a:ext cx="1210588" cy="400110"/>
            </a:xfrm>
            <a:prstGeom prst="rect">
              <a:avLst/>
            </a:prstGeom>
            <a:noFill/>
            <a:ln w="9525" algn="ctr">
              <a:noFill/>
              <a:miter lim="800000"/>
              <a:headEnd/>
              <a:tailEnd/>
            </a:ln>
          </p:spPr>
          <p:txBody>
            <a:bodyPr wrap="none">
              <a:spAutoFit/>
            </a:bodyPr>
            <a:lstStyle/>
            <a:p>
              <a:pPr algn="ctr"/>
              <a:r>
                <a:rPr lang="zh-CN" altLang="en-US" sz="2000" b="1" dirty="0" smtClean="0">
                  <a:solidFill>
                    <a:srgbClr val="FF0000"/>
                  </a:solidFill>
                  <a:latin typeface="微软雅黑" pitchFamily="34" charset="-122"/>
                  <a:ea typeface="微软雅黑" pitchFamily="34" charset="-122"/>
                </a:rPr>
                <a:t>建设内容</a:t>
              </a:r>
              <a:endParaRPr lang="en-US" altLang="zh-CN" sz="2000" b="1" dirty="0">
                <a:solidFill>
                  <a:srgbClr val="FF0000"/>
                </a:solidFill>
                <a:latin typeface="微软雅黑" pitchFamily="34" charset="-122"/>
                <a:ea typeface="微软雅黑" pitchFamily="34" charset="-122"/>
              </a:endParaRPr>
            </a:p>
          </p:txBody>
        </p:sp>
      </p:grpSp>
      <p:sp>
        <p:nvSpPr>
          <p:cNvPr id="35" name="AutoShape 8"/>
          <p:cNvSpPr>
            <a:spLocks noChangeArrowheads="1"/>
          </p:cNvSpPr>
          <p:nvPr/>
        </p:nvSpPr>
        <p:spPr bwMode="gray">
          <a:xfrm rot="1634890">
            <a:off x="3909589" y="1958210"/>
            <a:ext cx="666547" cy="812800"/>
          </a:xfrm>
          <a:prstGeom prst="rightArrow">
            <a:avLst>
              <a:gd name="adj1" fmla="val 48824"/>
              <a:gd name="adj2" fmla="val 50775"/>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endParaRPr lang="zh-CN" altLang="en-US"/>
          </a:p>
        </p:txBody>
      </p:sp>
      <p:sp>
        <p:nvSpPr>
          <p:cNvPr id="36" name="AutoShape 14"/>
          <p:cNvSpPr>
            <a:spLocks noChangeArrowheads="1"/>
          </p:cNvSpPr>
          <p:nvPr/>
        </p:nvSpPr>
        <p:spPr bwMode="gray">
          <a:xfrm rot="19588246" flipH="1">
            <a:off x="6426529" y="1985471"/>
            <a:ext cx="670197" cy="717550"/>
          </a:xfrm>
          <a:prstGeom prst="rightArrow">
            <a:avLst>
              <a:gd name="adj1" fmla="val 53991"/>
              <a:gd name="adj2" fmla="val 49240"/>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zh-CN" altLang="en-US"/>
          </a:p>
        </p:txBody>
      </p:sp>
      <p:sp>
        <p:nvSpPr>
          <p:cNvPr id="37" name="AutoShape 30"/>
          <p:cNvSpPr>
            <a:spLocks noChangeArrowheads="1"/>
          </p:cNvSpPr>
          <p:nvPr/>
        </p:nvSpPr>
        <p:spPr bwMode="black">
          <a:xfrm>
            <a:off x="2012557" y="860988"/>
            <a:ext cx="911448" cy="381000"/>
          </a:xfrm>
          <a:prstGeom prst="roundRect">
            <a:avLst>
              <a:gd name="adj" fmla="val 757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round/>
                <a:headEnd/>
                <a:tailEnd/>
              </a14:hiddenLine>
            </a:ext>
          </a:extLst>
        </p:spPr>
        <p:txBody>
          <a:bodyPr wrap="none" anchor="ctr"/>
          <a:lstStyle/>
          <a:p>
            <a:pPr eaLnBrk="0" hangingPunct="0"/>
            <a:r>
              <a:rPr lang="zh-CN" altLang="zh-CN" sz="1400" b="1" dirty="0">
                <a:latin typeface="微软雅黑" pitchFamily="34" charset="-122"/>
                <a:ea typeface="微软雅黑" pitchFamily="34" charset="-122"/>
              </a:rPr>
              <a:t>班班</a:t>
            </a:r>
            <a:r>
              <a:rPr lang="zh-CN" altLang="zh-CN" sz="1400" b="1" dirty="0" smtClean="0">
                <a:latin typeface="微软雅黑" pitchFamily="34" charset="-122"/>
                <a:ea typeface="微软雅黑" pitchFamily="34" charset="-122"/>
              </a:rPr>
              <a:t>通</a:t>
            </a:r>
            <a:endParaRPr lang="en-US" altLang="zh-CN" sz="1400" b="1" dirty="0">
              <a:solidFill>
                <a:srgbClr val="FF0000"/>
              </a:solidFill>
              <a:latin typeface="微软雅黑" pitchFamily="34" charset="-122"/>
              <a:ea typeface="微软雅黑" pitchFamily="34" charset="-122"/>
            </a:endParaRPr>
          </a:p>
        </p:txBody>
      </p:sp>
      <p:sp>
        <p:nvSpPr>
          <p:cNvPr id="38" name="AutoShape 30"/>
          <p:cNvSpPr>
            <a:spLocks noChangeArrowheads="1"/>
          </p:cNvSpPr>
          <p:nvPr/>
        </p:nvSpPr>
        <p:spPr bwMode="black">
          <a:xfrm>
            <a:off x="8098188" y="919480"/>
            <a:ext cx="864096" cy="381000"/>
          </a:xfrm>
          <a:prstGeom prst="roundRect">
            <a:avLst>
              <a:gd name="adj" fmla="val 757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round/>
                <a:headEnd/>
                <a:tailEnd/>
              </a14:hiddenLine>
            </a:ext>
          </a:extLst>
        </p:spPr>
        <p:txBody>
          <a:bodyPr wrap="none" anchor="ctr"/>
          <a:lstStyle/>
          <a:p>
            <a:pPr eaLnBrk="0" hangingPunct="0"/>
            <a:r>
              <a:rPr lang="zh-CN" altLang="zh-CN" sz="1400" b="1" dirty="0">
                <a:latin typeface="微软雅黑" pitchFamily="34" charset="-122"/>
                <a:ea typeface="微软雅黑" pitchFamily="34" charset="-122"/>
              </a:rPr>
              <a:t>人人</a:t>
            </a:r>
            <a:r>
              <a:rPr lang="zh-CN" altLang="zh-CN" sz="1400" b="1" dirty="0" smtClean="0">
                <a:latin typeface="微软雅黑" pitchFamily="34" charset="-122"/>
                <a:ea typeface="微软雅黑" pitchFamily="34" charset="-122"/>
              </a:rPr>
              <a:t>通</a:t>
            </a:r>
            <a:endParaRPr lang="en-US" altLang="zh-CN" sz="1400" b="1" dirty="0">
              <a:solidFill>
                <a:srgbClr val="FF0000"/>
              </a:solidFill>
              <a:latin typeface="微软雅黑" pitchFamily="34" charset="-122"/>
              <a:ea typeface="微软雅黑" pitchFamily="34" charset="-122"/>
            </a:endParaRPr>
          </a:p>
        </p:txBody>
      </p:sp>
      <p:grpSp>
        <p:nvGrpSpPr>
          <p:cNvPr id="39" name="组合 38"/>
          <p:cNvGrpSpPr/>
          <p:nvPr/>
        </p:nvGrpSpPr>
        <p:grpSpPr>
          <a:xfrm>
            <a:off x="7292876" y="1281570"/>
            <a:ext cx="2448000" cy="1582126"/>
            <a:chOff x="6358976" y="1673363"/>
            <a:chExt cx="2448000" cy="1582126"/>
          </a:xfrm>
        </p:grpSpPr>
        <p:sp>
          <p:nvSpPr>
            <p:cNvPr id="40" name="Rectangle 18"/>
            <p:cNvSpPr>
              <a:spLocks noChangeArrowheads="1"/>
            </p:cNvSpPr>
            <p:nvPr/>
          </p:nvSpPr>
          <p:spPr bwMode="gray">
            <a:xfrm>
              <a:off x="6358976" y="1673363"/>
              <a:ext cx="2448000" cy="1582126"/>
            </a:xfrm>
            <a:prstGeom prst="rect">
              <a:avLst/>
            </a:prstGeom>
            <a:gradFill rotWithShape="1">
              <a:gsLst>
                <a:gs pos="0">
                  <a:schemeClr val="bg2"/>
                </a:gs>
                <a:gs pos="50000">
                  <a:schemeClr val="bg2">
                    <a:gamma/>
                    <a:tint val="33333"/>
                    <a:invGamma/>
                  </a:schemeClr>
                </a:gs>
                <a:gs pos="100000">
                  <a:schemeClr val="bg2"/>
                </a:gs>
              </a:gsLst>
              <a:lin ang="2700000" scaled="1"/>
            </a:gradFill>
            <a:ln w="9525">
              <a:solidFill>
                <a:schemeClr val="tx1"/>
              </a:solidFill>
              <a:miter lim="800000"/>
              <a:headEnd/>
              <a:tailEnd/>
            </a:ln>
            <a:effectLst/>
          </p:spPr>
          <p:txBody>
            <a:bodyPr wrap="none" anchor="ctr"/>
            <a:lstStyle/>
            <a:p>
              <a:pPr>
                <a:defRPr/>
              </a:pPr>
              <a:endParaRPr lang="zh-CN" altLang="en-US"/>
            </a:p>
          </p:txBody>
        </p:sp>
        <p:sp>
          <p:nvSpPr>
            <p:cNvPr id="41" name="Text Box 22"/>
            <p:cNvSpPr txBox="1">
              <a:spLocks noChangeArrowheads="1"/>
            </p:cNvSpPr>
            <p:nvPr/>
          </p:nvSpPr>
          <p:spPr bwMode="black">
            <a:xfrm>
              <a:off x="6399049" y="1700808"/>
              <a:ext cx="2340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indent="173038"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nSpc>
                  <a:spcPct val="150000"/>
                </a:lnSpc>
                <a:buClr>
                  <a:srgbClr val="FF0000"/>
                </a:buClr>
                <a:buFont typeface="Arial" pitchFamily="34" charset="0"/>
                <a:buChar char="•"/>
              </a:pPr>
              <a:r>
                <a:rPr lang="zh-CN" altLang="zh-CN" sz="1200" dirty="0" smtClean="0">
                  <a:latin typeface="微软雅黑" pitchFamily="34" charset="-122"/>
                  <a:ea typeface="微软雅黑" pitchFamily="34" charset="-122"/>
                </a:rPr>
                <a:t>构建教师教学提升</a:t>
              </a:r>
              <a:r>
                <a:rPr lang="zh-CN" altLang="en-US" sz="1200" dirty="0">
                  <a:latin typeface="微软雅黑" pitchFamily="34" charset="-122"/>
                  <a:ea typeface="微软雅黑" pitchFamily="34" charset="-122"/>
                </a:rPr>
                <a:t>与专业发展</a:t>
              </a:r>
              <a:r>
                <a:rPr lang="zh-CN" altLang="zh-CN" sz="1200" dirty="0" smtClean="0">
                  <a:latin typeface="微软雅黑" pitchFamily="34" charset="-122"/>
                  <a:ea typeface="微软雅黑" pitchFamily="34" charset="-122"/>
                </a:rPr>
                <a:t>的</a:t>
              </a:r>
              <a:r>
                <a:rPr lang="zh-CN" altLang="en-US" sz="1200" dirty="0" smtClean="0">
                  <a:latin typeface="微软雅黑" pitchFamily="34" charset="-122"/>
                  <a:ea typeface="微软雅黑" pitchFamily="34" charset="-122"/>
                </a:rPr>
                <a:t>练功</a:t>
              </a:r>
              <a:r>
                <a:rPr lang="zh-CN" altLang="zh-CN" sz="1200" dirty="0" smtClean="0">
                  <a:latin typeface="微软雅黑" pitchFamily="34" charset="-122"/>
                  <a:ea typeface="微软雅黑" pitchFamily="34" charset="-122"/>
                </a:rPr>
                <a:t>平台</a:t>
              </a:r>
              <a:endParaRPr lang="en-US" altLang="zh-CN" sz="1200" dirty="0" smtClean="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zh-CN" sz="1200" dirty="0">
                  <a:latin typeface="微软雅黑" pitchFamily="34" charset="-122"/>
                  <a:ea typeface="微软雅黑" pitchFamily="34" charset="-122"/>
                </a:rPr>
                <a:t>构建</a:t>
              </a:r>
              <a:r>
                <a:rPr lang="zh-CN" altLang="zh-CN" sz="1200" dirty="0" smtClean="0">
                  <a:latin typeface="微软雅黑" pitchFamily="34" charset="-122"/>
                  <a:ea typeface="微软雅黑" pitchFamily="34" charset="-122"/>
                </a:rPr>
                <a:t>学生持续</a:t>
              </a:r>
              <a:r>
                <a:rPr lang="zh-CN" altLang="en-US" sz="1200" dirty="0" smtClean="0">
                  <a:latin typeface="微软雅黑" pitchFamily="34" charset="-122"/>
                  <a:ea typeface="微软雅黑" pitchFamily="34" charset="-122"/>
                </a:rPr>
                <a:t>成长</a:t>
              </a:r>
              <a:r>
                <a:rPr lang="zh-CN" altLang="zh-CN" sz="1200" dirty="0" smtClean="0">
                  <a:latin typeface="微软雅黑" pitchFamily="34" charset="-122"/>
                  <a:ea typeface="微软雅黑" pitchFamily="34" charset="-122"/>
                </a:rPr>
                <a:t>的</a:t>
              </a:r>
              <a:r>
                <a:rPr lang="zh-CN" altLang="zh-CN" sz="1200" dirty="0">
                  <a:latin typeface="微软雅黑" pitchFamily="34" charset="-122"/>
                  <a:ea typeface="微软雅黑" pitchFamily="34" charset="-122"/>
                </a:rPr>
                <a:t>学习平台</a:t>
              </a:r>
              <a:endParaRPr lang="en-US" altLang="zh-CN" sz="1200" dirty="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en-US" sz="1200" dirty="0" smtClean="0">
                  <a:latin typeface="微软雅黑" pitchFamily="34" charset="-122"/>
                  <a:ea typeface="微软雅黑" pitchFamily="34" charset="-122"/>
                </a:rPr>
                <a:t>以空间为载体，集社交、资源、服务、消息、分享、管理一体</a:t>
              </a:r>
              <a:endParaRPr lang="en-US" altLang="zh-CN" sz="1200" dirty="0" smtClean="0">
                <a:latin typeface="微软雅黑" pitchFamily="34" charset="-122"/>
                <a:ea typeface="微软雅黑" pitchFamily="34" charset="-122"/>
              </a:endParaRPr>
            </a:p>
          </p:txBody>
        </p:sp>
      </p:grpSp>
      <p:grpSp>
        <p:nvGrpSpPr>
          <p:cNvPr id="42" name="组合 41"/>
          <p:cNvGrpSpPr/>
          <p:nvPr/>
        </p:nvGrpSpPr>
        <p:grpSpPr>
          <a:xfrm>
            <a:off x="1185676" y="1233705"/>
            <a:ext cx="2448000" cy="1625304"/>
            <a:chOff x="451135" y="1617647"/>
            <a:chExt cx="2448000" cy="1431651"/>
          </a:xfrm>
        </p:grpSpPr>
        <p:sp>
          <p:nvSpPr>
            <p:cNvPr id="43" name="Rectangle 9"/>
            <p:cNvSpPr>
              <a:spLocks noChangeArrowheads="1"/>
            </p:cNvSpPr>
            <p:nvPr/>
          </p:nvSpPr>
          <p:spPr bwMode="gray">
            <a:xfrm>
              <a:off x="451135" y="1617647"/>
              <a:ext cx="2448000" cy="1431651"/>
            </a:xfrm>
            <a:prstGeom prst="rect">
              <a:avLst/>
            </a:prstGeom>
            <a:gradFill rotWithShape="1">
              <a:gsLst>
                <a:gs pos="0">
                  <a:schemeClr val="bg2"/>
                </a:gs>
                <a:gs pos="50000">
                  <a:schemeClr val="bg2">
                    <a:gamma/>
                    <a:tint val="42353"/>
                    <a:invGamma/>
                  </a:schemeClr>
                </a:gs>
                <a:gs pos="100000">
                  <a:schemeClr val="bg2"/>
                </a:gs>
              </a:gsLst>
              <a:lin ang="2700000" scaled="1"/>
            </a:gradFill>
            <a:ln w="9525">
              <a:solidFill>
                <a:schemeClr val="tx1"/>
              </a:solidFill>
              <a:miter lim="800000"/>
              <a:headEnd/>
              <a:tailEnd/>
            </a:ln>
            <a:effectLst/>
          </p:spPr>
          <p:txBody>
            <a:bodyPr wrap="none" anchor="ctr"/>
            <a:lstStyle/>
            <a:p>
              <a:pPr>
                <a:defRPr/>
              </a:pPr>
              <a:endParaRPr lang="zh-CN" altLang="en-US"/>
            </a:p>
          </p:txBody>
        </p:sp>
        <p:sp>
          <p:nvSpPr>
            <p:cNvPr id="44" name="Text Box 22"/>
            <p:cNvSpPr txBox="1">
              <a:spLocks noChangeArrowheads="1"/>
            </p:cNvSpPr>
            <p:nvPr/>
          </p:nvSpPr>
          <p:spPr bwMode="black">
            <a:xfrm>
              <a:off x="521592" y="1628800"/>
              <a:ext cx="2340000" cy="1299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indent="173038"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nSpc>
                  <a:spcPct val="150000"/>
                </a:lnSpc>
                <a:buClr>
                  <a:srgbClr val="FF0000"/>
                </a:buClr>
                <a:buFont typeface="Arial" pitchFamily="34" charset="0"/>
                <a:buChar char="•"/>
              </a:pPr>
              <a:r>
                <a:rPr lang="zh-CN" altLang="en-US" sz="1200" dirty="0">
                  <a:latin typeface="微软雅黑" pitchFamily="34" charset="-122"/>
                  <a:ea typeface="微软雅黑" pitchFamily="34" charset="-122"/>
                </a:rPr>
                <a:t>以教学为</a:t>
              </a:r>
              <a:r>
                <a:rPr lang="zh-CN" altLang="en-US" sz="1200" dirty="0" smtClean="0">
                  <a:latin typeface="微软雅黑" pitchFamily="34" charset="-122"/>
                  <a:ea typeface="微软雅黑" pitchFamily="34" charset="-122"/>
                </a:rPr>
                <a:t>核心，集资源、学习</a:t>
              </a:r>
              <a:r>
                <a:rPr lang="zh-CN" altLang="en-US" sz="1200" dirty="0">
                  <a:latin typeface="微软雅黑" pitchFamily="34" charset="-122"/>
                  <a:ea typeface="微软雅黑" pitchFamily="34" charset="-122"/>
                </a:rPr>
                <a:t>、交流、</a:t>
              </a:r>
              <a:r>
                <a:rPr lang="zh-CN" altLang="en-US" sz="1200" dirty="0" smtClean="0">
                  <a:latin typeface="微软雅黑" pitchFamily="34" charset="-122"/>
                  <a:ea typeface="微软雅黑" pitchFamily="34" charset="-122"/>
                </a:rPr>
                <a:t>管理于一体</a:t>
              </a:r>
              <a:endParaRPr lang="en-US" altLang="zh-CN" sz="1200" dirty="0" smtClean="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zh-CN" sz="1200" dirty="0">
                  <a:latin typeface="微软雅黑" pitchFamily="34" charset="-122"/>
                  <a:ea typeface="微软雅黑" pitchFamily="34" charset="-122"/>
                </a:rPr>
                <a:t>以数字化学习的形式提供基于互联网上课堂</a:t>
              </a:r>
              <a:r>
                <a:rPr lang="zh-CN" altLang="zh-CN" sz="1200" dirty="0" smtClean="0">
                  <a:latin typeface="微软雅黑" pitchFamily="34" charset="-122"/>
                  <a:ea typeface="微软雅黑" pitchFamily="34" charset="-122"/>
                </a:rPr>
                <a:t>学习活动</a:t>
              </a:r>
              <a:endParaRPr lang="en-US" altLang="zh-CN" sz="1200" dirty="0" smtClean="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zh-CN" sz="1200" dirty="0" smtClean="0">
                  <a:latin typeface="微软雅黑" pitchFamily="34" charset="-122"/>
                  <a:ea typeface="微软雅黑" pitchFamily="34" charset="-122"/>
                </a:rPr>
                <a:t>实现</a:t>
              </a:r>
              <a:r>
                <a:rPr lang="zh-CN" altLang="zh-CN" sz="1200" dirty="0">
                  <a:latin typeface="微软雅黑" pitchFamily="34" charset="-122"/>
                  <a:ea typeface="微软雅黑" pitchFamily="34" charset="-122"/>
                </a:rPr>
                <a:t>优质教学</a:t>
              </a:r>
              <a:r>
                <a:rPr lang="zh-CN" altLang="zh-CN" sz="1200" dirty="0" smtClean="0">
                  <a:latin typeface="微软雅黑" pitchFamily="34" charset="-122"/>
                  <a:ea typeface="微软雅黑" pitchFamily="34" charset="-122"/>
                </a:rPr>
                <a:t>资源积累</a:t>
              </a:r>
              <a:r>
                <a:rPr lang="zh-CN" altLang="zh-CN" sz="1200" dirty="0">
                  <a:latin typeface="微软雅黑" pitchFamily="34" charset="-122"/>
                  <a:ea typeface="微软雅黑" pitchFamily="34" charset="-122"/>
                </a:rPr>
                <a:t>与</a:t>
              </a:r>
              <a:r>
                <a:rPr lang="zh-CN" altLang="zh-CN" sz="1200" dirty="0" smtClean="0">
                  <a:latin typeface="微软雅黑" pitchFamily="34" charset="-122"/>
                  <a:ea typeface="微软雅黑" pitchFamily="34" charset="-122"/>
                </a:rPr>
                <a:t>共享</a:t>
              </a:r>
              <a:endParaRPr lang="en-US" altLang="zh-CN" sz="1200" dirty="0" smtClean="0">
                <a:latin typeface="微软雅黑" pitchFamily="34" charset="-122"/>
                <a:ea typeface="微软雅黑" pitchFamily="34" charset="-122"/>
              </a:endParaRPr>
            </a:p>
          </p:txBody>
        </p:sp>
      </p:grpSp>
      <p:sp>
        <p:nvSpPr>
          <p:cNvPr id="45" name="AutoShape 30"/>
          <p:cNvSpPr>
            <a:spLocks noChangeArrowheads="1"/>
          </p:cNvSpPr>
          <p:nvPr/>
        </p:nvSpPr>
        <p:spPr bwMode="black">
          <a:xfrm>
            <a:off x="4975601" y="397830"/>
            <a:ext cx="1301546" cy="381000"/>
          </a:xfrm>
          <a:prstGeom prst="roundRect">
            <a:avLst>
              <a:gd name="adj" fmla="val 757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round/>
                <a:headEnd/>
                <a:tailEnd/>
              </a14:hiddenLine>
            </a:ext>
          </a:extLst>
        </p:spPr>
        <p:txBody>
          <a:bodyPr wrap="none" anchor="ctr"/>
          <a:lstStyle/>
          <a:p>
            <a:pPr eaLnBrk="0" hangingPunct="0"/>
            <a:r>
              <a:rPr lang="zh-CN" altLang="en-US" sz="1400" b="1" dirty="0" smtClean="0">
                <a:latin typeface="微软雅黑" pitchFamily="34" charset="-122"/>
                <a:ea typeface="微软雅黑" pitchFamily="34" charset="-122"/>
              </a:rPr>
              <a:t>校校通</a:t>
            </a:r>
            <a:endParaRPr lang="en-US" altLang="zh-CN" sz="1400" b="1" dirty="0">
              <a:latin typeface="微软雅黑" pitchFamily="34" charset="-122"/>
              <a:ea typeface="微软雅黑" pitchFamily="34" charset="-122"/>
            </a:endParaRPr>
          </a:p>
        </p:txBody>
      </p:sp>
      <p:sp>
        <p:nvSpPr>
          <p:cNvPr id="46" name="AutoShape 14"/>
          <p:cNvSpPr>
            <a:spLocks noChangeArrowheads="1"/>
          </p:cNvSpPr>
          <p:nvPr/>
        </p:nvSpPr>
        <p:spPr bwMode="gray">
          <a:xfrm rot="16200000" flipH="1">
            <a:off x="5139529" y="1427682"/>
            <a:ext cx="667026" cy="717550"/>
          </a:xfrm>
          <a:prstGeom prst="rightArrow">
            <a:avLst>
              <a:gd name="adj1" fmla="val 53991"/>
              <a:gd name="adj2" fmla="val 49240"/>
            </a:avLst>
          </a:prstGeom>
          <a:solidFill>
            <a:schemeClr val="accent2"/>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zh-CN" altLang="en-US"/>
          </a:p>
        </p:txBody>
      </p:sp>
      <p:grpSp>
        <p:nvGrpSpPr>
          <p:cNvPr id="47" name="组合 46"/>
          <p:cNvGrpSpPr/>
          <p:nvPr/>
        </p:nvGrpSpPr>
        <p:grpSpPr>
          <a:xfrm>
            <a:off x="4433938" y="738532"/>
            <a:ext cx="2406086" cy="620240"/>
            <a:chOff x="3462058" y="1271846"/>
            <a:chExt cx="2406086" cy="428962"/>
          </a:xfrm>
        </p:grpSpPr>
        <p:sp>
          <p:nvSpPr>
            <p:cNvPr id="48" name="Rectangle 9"/>
            <p:cNvSpPr>
              <a:spLocks noChangeArrowheads="1"/>
            </p:cNvSpPr>
            <p:nvPr/>
          </p:nvSpPr>
          <p:spPr bwMode="gray">
            <a:xfrm>
              <a:off x="3462058" y="1271846"/>
              <a:ext cx="2406086" cy="428962"/>
            </a:xfrm>
            <a:prstGeom prst="rect">
              <a:avLst/>
            </a:prstGeom>
            <a:gradFill rotWithShape="1">
              <a:gsLst>
                <a:gs pos="0">
                  <a:schemeClr val="bg2"/>
                </a:gs>
                <a:gs pos="50000">
                  <a:schemeClr val="bg2">
                    <a:gamma/>
                    <a:tint val="42353"/>
                    <a:invGamma/>
                  </a:schemeClr>
                </a:gs>
                <a:gs pos="100000">
                  <a:schemeClr val="bg2"/>
                </a:gs>
              </a:gsLst>
              <a:lin ang="2700000" scaled="1"/>
            </a:gradFill>
            <a:ln w="9525">
              <a:solidFill>
                <a:schemeClr val="tx1"/>
              </a:solidFill>
              <a:miter lim="800000"/>
              <a:headEnd/>
              <a:tailEnd/>
            </a:ln>
            <a:effectLst/>
          </p:spPr>
          <p:txBody>
            <a:bodyPr wrap="none" anchor="ctr"/>
            <a:lstStyle/>
            <a:p>
              <a:pPr>
                <a:defRPr/>
              </a:pPr>
              <a:endParaRPr lang="zh-CN" altLang="en-US" dirty="0"/>
            </a:p>
          </p:txBody>
        </p:sp>
        <p:sp>
          <p:nvSpPr>
            <p:cNvPr id="49" name="Text Box 22"/>
            <p:cNvSpPr txBox="1">
              <a:spLocks noChangeArrowheads="1"/>
            </p:cNvSpPr>
            <p:nvPr/>
          </p:nvSpPr>
          <p:spPr bwMode="black">
            <a:xfrm>
              <a:off x="3491880" y="1314698"/>
              <a:ext cx="2340000" cy="3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indent="173038"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buClr>
                  <a:srgbClr val="FF0000"/>
                </a:buClr>
                <a:buFont typeface="Arial" pitchFamily="34" charset="0"/>
                <a:buChar char="•"/>
              </a:pPr>
              <a:r>
                <a:rPr lang="zh-CN" altLang="en-US" sz="1200" dirty="0" smtClean="0">
                  <a:latin typeface="微软雅黑" pitchFamily="34" charset="-122"/>
                  <a:ea typeface="微软雅黑" pitchFamily="34" charset="-122"/>
                </a:rPr>
                <a:t>学校网络宽带接入</a:t>
              </a:r>
              <a:endParaRPr lang="en-US" altLang="zh-CN" sz="1200" dirty="0" smtClean="0">
                <a:latin typeface="微软雅黑" pitchFamily="34" charset="-122"/>
                <a:ea typeface="微软雅黑" pitchFamily="34" charset="-122"/>
              </a:endParaRPr>
            </a:p>
            <a:p>
              <a:pPr>
                <a:buClr>
                  <a:srgbClr val="FF0000"/>
                </a:buClr>
                <a:buFont typeface="Arial" pitchFamily="34" charset="0"/>
                <a:buChar char="•"/>
              </a:pPr>
              <a:r>
                <a:rPr lang="zh-CN" altLang="en-US" sz="1200" dirty="0" smtClean="0">
                  <a:latin typeface="微软雅黑" pitchFamily="34" charset="-122"/>
                  <a:ea typeface="微软雅黑" pitchFamily="34" charset="-122"/>
                </a:rPr>
                <a:t>学校基础教学环境建设</a:t>
              </a:r>
              <a:endParaRPr lang="en-US" altLang="zh-CN" sz="1200" dirty="0">
                <a:latin typeface="微软雅黑" pitchFamily="34" charset="-122"/>
                <a:ea typeface="微软雅黑" pitchFamily="34" charset="-122"/>
              </a:endParaRPr>
            </a:p>
          </p:txBody>
        </p:sp>
      </p:grpSp>
      <p:sp>
        <p:nvSpPr>
          <p:cNvPr id="50" name="AutoShape 30"/>
          <p:cNvSpPr>
            <a:spLocks noChangeArrowheads="1"/>
          </p:cNvSpPr>
          <p:nvPr/>
        </p:nvSpPr>
        <p:spPr bwMode="black">
          <a:xfrm>
            <a:off x="2117458" y="4434712"/>
            <a:ext cx="1343496" cy="381000"/>
          </a:xfrm>
          <a:prstGeom prst="roundRect">
            <a:avLst>
              <a:gd name="adj" fmla="val 757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round/>
                <a:headEnd/>
                <a:tailEnd/>
              </a14:hiddenLine>
            </a:ext>
          </a:extLst>
        </p:spPr>
        <p:txBody>
          <a:bodyPr wrap="none" anchor="ctr"/>
          <a:lstStyle/>
          <a:p>
            <a:pPr eaLnBrk="0" hangingPunct="0"/>
            <a:r>
              <a:rPr lang="zh-CN" altLang="en-US" sz="1400" b="1" dirty="0" smtClean="0">
                <a:latin typeface="微软雅黑" pitchFamily="34" charset="-122"/>
                <a:ea typeface="微软雅黑" pitchFamily="34" charset="-122"/>
              </a:rPr>
              <a:t>云</a:t>
            </a:r>
            <a:r>
              <a:rPr lang="zh-CN" altLang="en-US" sz="1400" b="1" dirty="0">
                <a:latin typeface="微软雅黑" pitchFamily="34" charset="-122"/>
                <a:ea typeface="微软雅黑" pitchFamily="34" charset="-122"/>
              </a:rPr>
              <a:t>支撑</a:t>
            </a:r>
            <a:r>
              <a:rPr lang="zh-CN" altLang="en-US" sz="1400" b="1" dirty="0" smtClean="0">
                <a:latin typeface="微软雅黑" pitchFamily="34" charset="-122"/>
                <a:ea typeface="微软雅黑" pitchFamily="34" charset="-122"/>
              </a:rPr>
              <a:t>平台</a:t>
            </a:r>
            <a:endParaRPr lang="en-US" altLang="zh-CN" sz="1400" b="1" dirty="0">
              <a:latin typeface="微软雅黑" pitchFamily="34" charset="-122"/>
              <a:ea typeface="微软雅黑" pitchFamily="34" charset="-122"/>
            </a:endParaRPr>
          </a:p>
        </p:txBody>
      </p:sp>
      <p:grpSp>
        <p:nvGrpSpPr>
          <p:cNvPr id="51" name="组合 50"/>
          <p:cNvGrpSpPr/>
          <p:nvPr/>
        </p:nvGrpSpPr>
        <p:grpSpPr>
          <a:xfrm>
            <a:off x="1370760" y="4769336"/>
            <a:ext cx="2448000" cy="1917932"/>
            <a:chOff x="467816" y="3906966"/>
            <a:chExt cx="2448000" cy="1877271"/>
          </a:xfrm>
        </p:grpSpPr>
        <p:sp>
          <p:nvSpPr>
            <p:cNvPr id="52" name="Rectangle 9"/>
            <p:cNvSpPr>
              <a:spLocks noChangeArrowheads="1"/>
            </p:cNvSpPr>
            <p:nvPr/>
          </p:nvSpPr>
          <p:spPr bwMode="gray">
            <a:xfrm>
              <a:off x="467816" y="3906966"/>
              <a:ext cx="2448000" cy="1729324"/>
            </a:xfrm>
            <a:prstGeom prst="rect">
              <a:avLst/>
            </a:prstGeom>
            <a:gradFill rotWithShape="1">
              <a:gsLst>
                <a:gs pos="0">
                  <a:schemeClr val="bg2"/>
                </a:gs>
                <a:gs pos="50000">
                  <a:schemeClr val="bg2">
                    <a:gamma/>
                    <a:tint val="42353"/>
                    <a:invGamma/>
                  </a:schemeClr>
                </a:gs>
                <a:gs pos="100000">
                  <a:schemeClr val="bg2"/>
                </a:gs>
              </a:gsLst>
              <a:lin ang="2700000" scaled="1"/>
            </a:gradFill>
            <a:ln w="9525">
              <a:solidFill>
                <a:schemeClr val="tx1"/>
              </a:solidFill>
              <a:miter lim="800000"/>
              <a:headEnd/>
              <a:tailEnd/>
            </a:ln>
            <a:effectLst/>
          </p:spPr>
          <p:txBody>
            <a:bodyPr wrap="none" anchor="ctr"/>
            <a:lstStyle/>
            <a:p>
              <a:pPr>
                <a:defRPr/>
              </a:pPr>
              <a:endParaRPr lang="zh-CN" altLang="en-US"/>
            </a:p>
          </p:txBody>
        </p:sp>
        <p:sp>
          <p:nvSpPr>
            <p:cNvPr id="53" name="Text Box 22"/>
            <p:cNvSpPr txBox="1">
              <a:spLocks noChangeArrowheads="1"/>
            </p:cNvSpPr>
            <p:nvPr/>
          </p:nvSpPr>
          <p:spPr bwMode="black">
            <a:xfrm>
              <a:off x="521592" y="3964896"/>
              <a:ext cx="2340000" cy="1819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indent="173038"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nSpc>
                  <a:spcPct val="150000"/>
                </a:lnSpc>
                <a:buClr>
                  <a:srgbClr val="FF0000"/>
                </a:buClr>
                <a:buFont typeface="Arial" pitchFamily="34" charset="0"/>
                <a:buChar char="•"/>
              </a:pPr>
              <a:r>
                <a:rPr lang="zh-CN" altLang="en-US" sz="1200" dirty="0" smtClean="0">
                  <a:latin typeface="微软雅黑" pitchFamily="34" charset="-122"/>
                  <a:ea typeface="微软雅黑" pitchFamily="34" charset="-122"/>
                </a:rPr>
                <a:t>云架构，支持跨平台、多终端</a:t>
              </a:r>
              <a:endParaRPr lang="en-US" altLang="zh-CN" sz="1200" dirty="0" smtClean="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en-US" sz="1200" dirty="0" smtClean="0">
                  <a:latin typeface="微软雅黑" pitchFamily="34" charset="-122"/>
                  <a:ea typeface="微软雅黑" pitchFamily="34" charset="-122"/>
                </a:rPr>
                <a:t>实现统一认证、统一用户、统一数据、统一服务</a:t>
              </a:r>
              <a:endParaRPr lang="en-US" altLang="zh-CN" sz="1200" dirty="0" smtClean="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en-US" sz="1200" dirty="0" smtClean="0">
                  <a:latin typeface="微软雅黑" pitchFamily="34" charset="-122"/>
                  <a:ea typeface="微软雅黑" pitchFamily="34" charset="-122"/>
                </a:rPr>
                <a:t>开放平台，实现资源整合、应用集成、数据融合、运营支撑，互联互通</a:t>
              </a:r>
              <a:endParaRPr lang="en-US" altLang="zh-CN" sz="1200" dirty="0">
                <a:latin typeface="微软雅黑" pitchFamily="34" charset="-122"/>
                <a:ea typeface="微软雅黑" pitchFamily="34" charset="-122"/>
              </a:endParaRPr>
            </a:p>
          </p:txBody>
        </p:sp>
      </p:grpSp>
      <p:sp>
        <p:nvSpPr>
          <p:cNvPr id="54" name="AutoShape 8"/>
          <p:cNvSpPr>
            <a:spLocks noChangeArrowheads="1"/>
          </p:cNvSpPr>
          <p:nvPr/>
        </p:nvSpPr>
        <p:spPr bwMode="gray">
          <a:xfrm rot="19136194">
            <a:off x="4017042" y="4105612"/>
            <a:ext cx="666547" cy="812800"/>
          </a:xfrm>
          <a:prstGeom prst="rightArrow">
            <a:avLst>
              <a:gd name="adj1" fmla="val 48824"/>
              <a:gd name="adj2" fmla="val 50775"/>
            </a:avLst>
          </a:prstGeom>
          <a:solidFill>
            <a:schemeClr val="accent1"/>
          </a:solidFill>
          <a:ln>
            <a:headEnd/>
            <a:tailEnd/>
          </a:ln>
        </p:spPr>
        <p:style>
          <a:lnRef idx="0">
            <a:schemeClr val="accent6"/>
          </a:lnRef>
          <a:fillRef idx="3">
            <a:schemeClr val="accent6"/>
          </a:fillRef>
          <a:effectRef idx="3">
            <a:schemeClr val="accent6"/>
          </a:effectRef>
          <a:fontRef idx="minor">
            <a:schemeClr val="lt1"/>
          </a:fontRef>
        </p:style>
        <p:txBody>
          <a:bodyPr wrap="none" anchor="ctr"/>
          <a:lstStyle/>
          <a:p>
            <a:endParaRPr lang="zh-CN" altLang="en-US"/>
          </a:p>
        </p:txBody>
      </p:sp>
      <p:sp>
        <p:nvSpPr>
          <p:cNvPr id="55" name="AutoShape 30"/>
          <p:cNvSpPr>
            <a:spLocks noChangeArrowheads="1"/>
          </p:cNvSpPr>
          <p:nvPr/>
        </p:nvSpPr>
        <p:spPr bwMode="black">
          <a:xfrm>
            <a:off x="7752282" y="3040159"/>
            <a:ext cx="1450715" cy="381000"/>
          </a:xfrm>
          <a:prstGeom prst="roundRect">
            <a:avLst>
              <a:gd name="adj" fmla="val 757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round/>
                <a:headEnd/>
                <a:tailEnd/>
              </a14:hiddenLine>
            </a:ext>
          </a:extLst>
        </p:spPr>
        <p:txBody>
          <a:bodyPr wrap="none" anchor="ctr"/>
          <a:lstStyle/>
          <a:p>
            <a:pPr eaLnBrk="0" hangingPunct="0"/>
            <a:r>
              <a:rPr lang="zh-CN" altLang="en-US" sz="1400" b="1" dirty="0" smtClean="0">
                <a:latin typeface="微软雅黑" pitchFamily="34" charset="-122"/>
                <a:ea typeface="微软雅黑" pitchFamily="34" charset="-122"/>
              </a:rPr>
              <a:t>教育资源平台</a:t>
            </a:r>
            <a:endParaRPr lang="en-US" altLang="zh-CN" sz="1400" b="1" dirty="0">
              <a:latin typeface="微软雅黑" pitchFamily="34" charset="-122"/>
              <a:ea typeface="微软雅黑" pitchFamily="34" charset="-122"/>
            </a:endParaRPr>
          </a:p>
        </p:txBody>
      </p:sp>
      <p:grpSp>
        <p:nvGrpSpPr>
          <p:cNvPr id="56" name="组合 55"/>
          <p:cNvGrpSpPr/>
          <p:nvPr/>
        </p:nvGrpSpPr>
        <p:grpSpPr>
          <a:xfrm>
            <a:off x="7259052" y="3400199"/>
            <a:ext cx="2835443" cy="2520280"/>
            <a:chOff x="6372472" y="3789040"/>
            <a:chExt cx="2605519" cy="1847250"/>
          </a:xfrm>
        </p:grpSpPr>
        <p:sp>
          <p:nvSpPr>
            <p:cNvPr id="57" name="Rectangle 9"/>
            <p:cNvSpPr>
              <a:spLocks noChangeArrowheads="1"/>
            </p:cNvSpPr>
            <p:nvPr/>
          </p:nvSpPr>
          <p:spPr bwMode="gray">
            <a:xfrm>
              <a:off x="6372472" y="3789040"/>
              <a:ext cx="2522175" cy="1847250"/>
            </a:xfrm>
            <a:prstGeom prst="rect">
              <a:avLst/>
            </a:prstGeom>
            <a:gradFill rotWithShape="1">
              <a:gsLst>
                <a:gs pos="0">
                  <a:schemeClr val="bg2"/>
                </a:gs>
                <a:gs pos="50000">
                  <a:schemeClr val="bg2">
                    <a:gamma/>
                    <a:tint val="42353"/>
                    <a:invGamma/>
                  </a:schemeClr>
                </a:gs>
                <a:gs pos="100000">
                  <a:schemeClr val="bg2"/>
                </a:gs>
              </a:gsLst>
              <a:lin ang="2700000" scaled="1"/>
            </a:gradFill>
            <a:ln w="9525">
              <a:solidFill>
                <a:schemeClr val="tx1"/>
              </a:solidFill>
              <a:miter lim="800000"/>
              <a:headEnd/>
              <a:tailEnd/>
            </a:ln>
            <a:effectLst/>
          </p:spPr>
          <p:txBody>
            <a:bodyPr wrap="none" anchor="ctr"/>
            <a:lstStyle/>
            <a:p>
              <a:pPr>
                <a:defRPr/>
              </a:pPr>
              <a:endParaRPr lang="zh-CN" altLang="en-US"/>
            </a:p>
          </p:txBody>
        </p:sp>
        <p:sp>
          <p:nvSpPr>
            <p:cNvPr id="58" name="Text Box 22"/>
            <p:cNvSpPr txBox="1">
              <a:spLocks noChangeArrowheads="1"/>
            </p:cNvSpPr>
            <p:nvPr/>
          </p:nvSpPr>
          <p:spPr bwMode="black">
            <a:xfrm>
              <a:off x="6426248" y="3820166"/>
              <a:ext cx="2551743" cy="151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indent="173038"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nSpc>
                  <a:spcPct val="150000"/>
                </a:lnSpc>
                <a:buClr>
                  <a:srgbClr val="FF0000"/>
                </a:buClr>
                <a:buFont typeface="Arial" pitchFamily="34" charset="0"/>
                <a:buChar char="•"/>
              </a:pPr>
              <a:r>
                <a:rPr lang="zh-CN" altLang="en-US" sz="1200" dirty="0" smtClean="0">
                  <a:latin typeface="微软雅黑" pitchFamily="34" charset="-122"/>
                  <a:ea typeface="微软雅黑" pitchFamily="34" charset="-122"/>
                </a:rPr>
                <a:t>资源建设标准化，资源应用常态化</a:t>
              </a:r>
              <a:endParaRPr lang="en-US" altLang="zh-CN" sz="1200" dirty="0" smtClean="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en-US" sz="1200" dirty="0" smtClean="0">
                  <a:latin typeface="微软雅黑" pitchFamily="34" charset="-122"/>
                  <a:ea typeface="微软雅黑" pitchFamily="34" charset="-122"/>
                </a:rPr>
                <a:t>资源分级管理，建立各级资源</a:t>
              </a:r>
              <a:r>
                <a:rPr lang="zh-CN" altLang="en-US" sz="1200" dirty="0">
                  <a:latin typeface="微软雅黑" pitchFamily="34" charset="-122"/>
                  <a:ea typeface="微软雅黑" pitchFamily="34" charset="-122"/>
                </a:rPr>
                <a:t>中心</a:t>
              </a:r>
              <a:endParaRPr lang="en-US" altLang="zh-CN" sz="1200" dirty="0" smtClean="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en-US" sz="1200" dirty="0" smtClean="0">
                  <a:latin typeface="微软雅黑" pitchFamily="34" charset="-122"/>
                  <a:ea typeface="微软雅黑" pitchFamily="34" charset="-122"/>
                </a:rPr>
                <a:t>资源逐级汇聚和审核机制</a:t>
              </a:r>
              <a:endParaRPr lang="en-US" altLang="zh-CN" sz="1200" dirty="0" smtClean="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en-US" sz="1200" dirty="0" smtClean="0">
                  <a:latin typeface="微软雅黑" pitchFamily="34" charset="-122"/>
                  <a:ea typeface="微软雅黑" pitchFamily="34" charset="-122"/>
                </a:rPr>
                <a:t>开放的资源接口，与其他应用系统的打通</a:t>
              </a:r>
              <a:endParaRPr lang="en-US" altLang="zh-CN" sz="1200" dirty="0" smtClean="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en-US" sz="1200" dirty="0" smtClean="0">
                  <a:latin typeface="微软雅黑" pitchFamily="34" charset="-122"/>
                  <a:ea typeface="微软雅黑" pitchFamily="34" charset="-122"/>
                </a:rPr>
                <a:t>资源上传工具、转码服务、资源流媒体服务、资源推送服务等辅助工具</a:t>
              </a:r>
              <a:endParaRPr lang="en-US" altLang="zh-CN" sz="1200" dirty="0" smtClean="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en-US" sz="1200" dirty="0" smtClean="0">
                  <a:latin typeface="微软雅黑" pitchFamily="34" charset="-122"/>
                  <a:ea typeface="微软雅黑" pitchFamily="34" charset="-122"/>
                </a:rPr>
                <a:t>实现优质</a:t>
              </a:r>
              <a:r>
                <a:rPr lang="zh-CN" altLang="en-US" sz="1200" dirty="0">
                  <a:latin typeface="微软雅黑" pitchFamily="34" charset="-122"/>
                  <a:ea typeface="微软雅黑" pitchFamily="34" charset="-122"/>
                </a:rPr>
                <a:t>资源共建</a:t>
              </a:r>
              <a:r>
                <a:rPr lang="zh-CN" altLang="en-US" sz="1200" dirty="0" smtClean="0">
                  <a:latin typeface="微软雅黑" pitchFamily="34" charset="-122"/>
                  <a:ea typeface="微软雅黑" pitchFamily="34" charset="-122"/>
                </a:rPr>
                <a:t>共享</a:t>
              </a:r>
              <a:endParaRPr lang="en-US" altLang="zh-CN" sz="1200" dirty="0">
                <a:latin typeface="微软雅黑" pitchFamily="34" charset="-122"/>
                <a:ea typeface="微软雅黑" pitchFamily="34" charset="-122"/>
              </a:endParaRPr>
            </a:p>
          </p:txBody>
        </p:sp>
      </p:grpSp>
      <p:sp>
        <p:nvSpPr>
          <p:cNvPr id="59" name="AutoShape 14"/>
          <p:cNvSpPr>
            <a:spLocks noChangeArrowheads="1"/>
          </p:cNvSpPr>
          <p:nvPr/>
        </p:nvSpPr>
        <p:spPr bwMode="gray">
          <a:xfrm rot="2393212" flipH="1">
            <a:off x="6491797" y="3840981"/>
            <a:ext cx="670197" cy="717550"/>
          </a:xfrm>
          <a:prstGeom prst="rightArrow">
            <a:avLst>
              <a:gd name="adj1" fmla="val 53991"/>
              <a:gd name="adj2" fmla="val 49240"/>
            </a:avLst>
          </a:prstGeom>
          <a:solidFill>
            <a:schemeClr val="accent4"/>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zh-CN" altLang="en-US"/>
          </a:p>
        </p:txBody>
      </p:sp>
      <p:sp>
        <p:nvSpPr>
          <p:cNvPr id="60" name="AutoShape 14"/>
          <p:cNvSpPr>
            <a:spLocks noChangeArrowheads="1"/>
          </p:cNvSpPr>
          <p:nvPr/>
        </p:nvSpPr>
        <p:spPr bwMode="gray">
          <a:xfrm rot="5400000" flipH="1">
            <a:off x="5160390" y="4565716"/>
            <a:ext cx="667026" cy="717550"/>
          </a:xfrm>
          <a:prstGeom prst="rightArrow">
            <a:avLst>
              <a:gd name="adj1" fmla="val 53991"/>
              <a:gd name="adj2" fmla="val 49240"/>
            </a:avLst>
          </a:prstGeom>
          <a:solidFill>
            <a:srgbClr val="36C7D6"/>
          </a:solidFill>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defRPr/>
            </a:pPr>
            <a:endParaRPr lang="zh-CN" altLang="en-US"/>
          </a:p>
        </p:txBody>
      </p:sp>
      <p:sp>
        <p:nvSpPr>
          <p:cNvPr id="61" name="AutoShape 30"/>
          <p:cNvSpPr>
            <a:spLocks noChangeArrowheads="1"/>
          </p:cNvSpPr>
          <p:nvPr/>
        </p:nvSpPr>
        <p:spPr bwMode="black">
          <a:xfrm>
            <a:off x="4837270" y="5275291"/>
            <a:ext cx="1343496" cy="381000"/>
          </a:xfrm>
          <a:prstGeom prst="roundRect">
            <a:avLst>
              <a:gd name="adj" fmla="val 757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round/>
                <a:headEnd/>
                <a:tailEnd/>
              </a14:hiddenLine>
            </a:ext>
          </a:extLst>
        </p:spPr>
        <p:txBody>
          <a:bodyPr wrap="none" anchor="ctr"/>
          <a:lstStyle/>
          <a:p>
            <a:pPr algn="ctr" eaLnBrk="0" hangingPunct="0"/>
            <a:r>
              <a:rPr lang="zh-CN" altLang="en-US" sz="1400" b="1" dirty="0" smtClean="0">
                <a:latin typeface="微软雅黑" pitchFamily="34" charset="-122"/>
                <a:ea typeface="微软雅黑" pitchFamily="34" charset="-122"/>
              </a:rPr>
              <a:t>教育云应用</a:t>
            </a:r>
            <a:endParaRPr lang="en-US" altLang="zh-CN" sz="1400" b="1" dirty="0">
              <a:latin typeface="微软雅黑" pitchFamily="34" charset="-122"/>
              <a:ea typeface="微软雅黑" pitchFamily="34" charset="-122"/>
            </a:endParaRPr>
          </a:p>
        </p:txBody>
      </p:sp>
      <p:grpSp>
        <p:nvGrpSpPr>
          <p:cNvPr id="62" name="组合 61"/>
          <p:cNvGrpSpPr/>
          <p:nvPr/>
        </p:nvGrpSpPr>
        <p:grpSpPr>
          <a:xfrm>
            <a:off x="4127805" y="5625919"/>
            <a:ext cx="3011910" cy="923330"/>
            <a:chOff x="467816" y="3960656"/>
            <a:chExt cx="2448000" cy="1964262"/>
          </a:xfrm>
        </p:grpSpPr>
        <p:sp>
          <p:nvSpPr>
            <p:cNvPr id="63" name="Rectangle 9"/>
            <p:cNvSpPr>
              <a:spLocks noChangeArrowheads="1"/>
            </p:cNvSpPr>
            <p:nvPr/>
          </p:nvSpPr>
          <p:spPr bwMode="gray">
            <a:xfrm>
              <a:off x="467816" y="4007767"/>
              <a:ext cx="2448000" cy="1847250"/>
            </a:xfrm>
            <a:prstGeom prst="rect">
              <a:avLst/>
            </a:prstGeom>
            <a:gradFill rotWithShape="1">
              <a:gsLst>
                <a:gs pos="0">
                  <a:schemeClr val="bg2"/>
                </a:gs>
                <a:gs pos="50000">
                  <a:schemeClr val="bg2">
                    <a:gamma/>
                    <a:tint val="42353"/>
                    <a:invGamma/>
                  </a:schemeClr>
                </a:gs>
                <a:gs pos="100000">
                  <a:schemeClr val="bg2"/>
                </a:gs>
              </a:gsLst>
              <a:lin ang="2700000" scaled="1"/>
            </a:gradFill>
            <a:ln w="9525">
              <a:solidFill>
                <a:schemeClr val="tx1"/>
              </a:solidFill>
              <a:miter lim="800000"/>
              <a:headEnd/>
              <a:tailEnd/>
            </a:ln>
            <a:effectLst/>
          </p:spPr>
          <p:txBody>
            <a:bodyPr wrap="none" anchor="ctr"/>
            <a:lstStyle/>
            <a:p>
              <a:pPr>
                <a:defRPr/>
              </a:pPr>
              <a:endParaRPr lang="zh-CN" altLang="en-US"/>
            </a:p>
          </p:txBody>
        </p:sp>
        <p:sp>
          <p:nvSpPr>
            <p:cNvPr id="64" name="Text Box 22"/>
            <p:cNvSpPr txBox="1">
              <a:spLocks noChangeArrowheads="1"/>
            </p:cNvSpPr>
            <p:nvPr/>
          </p:nvSpPr>
          <p:spPr bwMode="black">
            <a:xfrm>
              <a:off x="521592" y="3960656"/>
              <a:ext cx="2340000" cy="196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indent="173038"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nSpc>
                  <a:spcPct val="150000"/>
                </a:lnSpc>
                <a:buClr>
                  <a:srgbClr val="FF0000"/>
                </a:buClr>
                <a:buFont typeface="Arial" pitchFamily="34" charset="0"/>
                <a:buChar char="•"/>
              </a:pPr>
              <a:r>
                <a:rPr lang="en-US" altLang="zh-CN" sz="1200" dirty="0" smtClean="0">
                  <a:latin typeface="微软雅黑" pitchFamily="34" charset="-122"/>
                  <a:ea typeface="微软雅黑" pitchFamily="34" charset="-122"/>
                </a:rPr>
                <a:t>SaaS</a:t>
              </a:r>
              <a:r>
                <a:rPr lang="zh-CN" altLang="en-US" sz="1200" dirty="0" smtClean="0">
                  <a:latin typeface="微软雅黑" pitchFamily="34" charset="-122"/>
                  <a:ea typeface="微软雅黑" pitchFamily="34" charset="-122"/>
                </a:rPr>
                <a:t>化云架构、按需</a:t>
              </a:r>
              <a:r>
                <a:rPr lang="zh-CN" altLang="en-US" sz="1200" dirty="0">
                  <a:latin typeface="微软雅黑" pitchFamily="34" charset="-122"/>
                  <a:ea typeface="微软雅黑" pitchFamily="34" charset="-122"/>
                </a:rPr>
                <a:t>使用</a:t>
              </a:r>
              <a:endParaRPr lang="en-US" altLang="zh-CN" sz="1200" dirty="0">
                <a:latin typeface="微软雅黑" pitchFamily="34" charset="-122"/>
                <a:ea typeface="微软雅黑" pitchFamily="34" charset="-122"/>
              </a:endParaRPr>
            </a:p>
            <a:p>
              <a:pPr>
                <a:lnSpc>
                  <a:spcPct val="150000"/>
                </a:lnSpc>
                <a:buClr>
                  <a:srgbClr val="FF0000"/>
                </a:buClr>
                <a:buFont typeface="Arial" pitchFamily="34" charset="0"/>
                <a:buChar char="•"/>
              </a:pPr>
              <a:r>
                <a:rPr lang="zh-CN" altLang="en-US" sz="1200" dirty="0" smtClean="0">
                  <a:latin typeface="微软雅黑" pitchFamily="34" charset="-122"/>
                  <a:ea typeface="微软雅黑" pitchFamily="34" charset="-122"/>
                </a:rPr>
                <a:t>面向教育管理部门、学校、教师、学生、家长等不同</a:t>
              </a:r>
              <a:r>
                <a:rPr lang="zh-CN" altLang="en-US" sz="1200" dirty="0">
                  <a:latin typeface="微软雅黑" pitchFamily="34" charset="-122"/>
                  <a:ea typeface="微软雅黑" pitchFamily="34" charset="-122"/>
                </a:rPr>
                <a:t>受</a:t>
              </a:r>
              <a:r>
                <a:rPr lang="zh-CN" altLang="en-US" sz="1200" dirty="0" smtClean="0">
                  <a:latin typeface="微软雅黑" pitchFamily="34" charset="-122"/>
                  <a:ea typeface="微软雅黑" pitchFamily="34" charset="-122"/>
                </a:rPr>
                <a:t>众提供应用服务</a:t>
              </a:r>
              <a:endParaRPr lang="en-US" altLang="zh-CN" sz="1200" dirty="0" smtClean="0">
                <a:latin typeface="微软雅黑" pitchFamily="34" charset="-122"/>
                <a:ea typeface="微软雅黑" pitchFamily="34" charset="-122"/>
              </a:endParaRPr>
            </a:p>
          </p:txBody>
        </p:sp>
      </p:grpSp>
      <p:sp>
        <p:nvSpPr>
          <p:cNvPr id="65" name="AutoShape 8"/>
          <p:cNvSpPr>
            <a:spLocks noChangeArrowheads="1"/>
          </p:cNvSpPr>
          <p:nvPr/>
        </p:nvSpPr>
        <p:spPr bwMode="gray">
          <a:xfrm rot="20807458">
            <a:off x="3690395" y="3114472"/>
            <a:ext cx="611369" cy="826967"/>
          </a:xfrm>
          <a:prstGeom prst="rightArrow">
            <a:avLst>
              <a:gd name="adj1" fmla="val 48824"/>
              <a:gd name="adj2" fmla="val 50775"/>
            </a:avLst>
          </a:prstGeom>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4">
              <a:shade val="50000"/>
            </a:schemeClr>
          </a:lnRef>
          <a:fillRef idx="1">
            <a:schemeClr val="accent4"/>
          </a:fillRef>
          <a:effectRef idx="0">
            <a:schemeClr val="accent4"/>
          </a:effectRef>
          <a:fontRef idx="minor">
            <a:schemeClr val="lt1"/>
          </a:fontRef>
        </p:style>
        <p:txBody>
          <a:bodyPr wrap="none" anchor="ctr"/>
          <a:lstStyle/>
          <a:p>
            <a:endParaRPr lang="zh-CN" altLang="en-US"/>
          </a:p>
        </p:txBody>
      </p:sp>
      <p:sp>
        <p:nvSpPr>
          <p:cNvPr id="66" name="AutoShape 30"/>
          <p:cNvSpPr>
            <a:spLocks noChangeArrowheads="1"/>
          </p:cNvSpPr>
          <p:nvPr/>
        </p:nvSpPr>
        <p:spPr bwMode="black">
          <a:xfrm>
            <a:off x="1832273" y="2903122"/>
            <a:ext cx="1343496" cy="381000"/>
          </a:xfrm>
          <a:prstGeom prst="roundRect">
            <a:avLst>
              <a:gd name="adj" fmla="val 757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round/>
                <a:headEnd/>
                <a:tailEnd/>
              </a14:hiddenLine>
            </a:ext>
          </a:extLst>
        </p:spPr>
        <p:txBody>
          <a:bodyPr wrap="none" anchor="ctr"/>
          <a:lstStyle/>
          <a:p>
            <a:pPr eaLnBrk="0" hangingPunct="0"/>
            <a:r>
              <a:rPr lang="zh-CN" altLang="en-US" sz="1400" b="1" dirty="0" smtClean="0">
                <a:latin typeface="微软雅黑" pitchFamily="34" charset="-122"/>
                <a:ea typeface="微软雅黑" pitchFamily="34" charset="-122"/>
              </a:rPr>
              <a:t>教育管理平台</a:t>
            </a:r>
            <a:endParaRPr lang="en-US" altLang="zh-CN" sz="1400" b="1" dirty="0">
              <a:latin typeface="微软雅黑" pitchFamily="34" charset="-122"/>
              <a:ea typeface="微软雅黑" pitchFamily="34" charset="-122"/>
            </a:endParaRPr>
          </a:p>
        </p:txBody>
      </p:sp>
      <p:grpSp>
        <p:nvGrpSpPr>
          <p:cNvPr id="67" name="组合 66"/>
          <p:cNvGrpSpPr/>
          <p:nvPr/>
        </p:nvGrpSpPr>
        <p:grpSpPr>
          <a:xfrm>
            <a:off x="1180362" y="3261389"/>
            <a:ext cx="2453586" cy="1318791"/>
            <a:chOff x="402893" y="3804991"/>
            <a:chExt cx="2453586" cy="1318791"/>
          </a:xfrm>
        </p:grpSpPr>
        <p:sp>
          <p:nvSpPr>
            <p:cNvPr id="68" name="Rectangle 9"/>
            <p:cNvSpPr>
              <a:spLocks noChangeArrowheads="1"/>
            </p:cNvSpPr>
            <p:nvPr/>
          </p:nvSpPr>
          <p:spPr bwMode="gray">
            <a:xfrm>
              <a:off x="402893" y="3804991"/>
              <a:ext cx="2411646" cy="1059416"/>
            </a:xfrm>
            <a:prstGeom prst="rect">
              <a:avLst/>
            </a:prstGeom>
            <a:gradFill rotWithShape="1">
              <a:gsLst>
                <a:gs pos="0">
                  <a:schemeClr val="bg2"/>
                </a:gs>
                <a:gs pos="50000">
                  <a:schemeClr val="bg2">
                    <a:gamma/>
                    <a:tint val="42353"/>
                    <a:invGamma/>
                  </a:schemeClr>
                </a:gs>
                <a:gs pos="100000">
                  <a:schemeClr val="bg2"/>
                </a:gs>
              </a:gsLst>
              <a:lin ang="2700000" scaled="1"/>
            </a:gradFill>
            <a:ln w="9525">
              <a:solidFill>
                <a:schemeClr val="tx1"/>
              </a:solidFill>
              <a:miter lim="800000"/>
              <a:headEnd/>
              <a:tailEnd/>
            </a:ln>
            <a:effectLst/>
          </p:spPr>
          <p:txBody>
            <a:bodyPr wrap="none" anchor="ctr"/>
            <a:lstStyle/>
            <a:p>
              <a:pPr>
                <a:defRPr/>
              </a:pPr>
              <a:endParaRPr lang="zh-CN" altLang="en-US" dirty="0"/>
            </a:p>
          </p:txBody>
        </p:sp>
        <p:sp>
          <p:nvSpPr>
            <p:cNvPr id="69" name="Text Box 22"/>
            <p:cNvSpPr txBox="1">
              <a:spLocks noChangeArrowheads="1"/>
            </p:cNvSpPr>
            <p:nvPr/>
          </p:nvSpPr>
          <p:spPr bwMode="black">
            <a:xfrm>
              <a:off x="487400" y="3877287"/>
              <a:ext cx="2369079"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indent="173038"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buClr>
                  <a:srgbClr val="FF0000"/>
                </a:buClr>
                <a:buFont typeface="Arial" pitchFamily="34" charset="0"/>
                <a:buChar char="•"/>
              </a:pPr>
              <a:r>
                <a:rPr lang="zh-CN" altLang="en-US" sz="1200" dirty="0">
                  <a:latin typeface="微软雅黑" pitchFamily="34" charset="-122"/>
                  <a:ea typeface="微软雅黑" pitchFamily="34" charset="-122"/>
                </a:rPr>
                <a:t>两</a:t>
              </a:r>
              <a:r>
                <a:rPr lang="zh-CN" altLang="en-US" sz="1200" dirty="0" smtClean="0">
                  <a:latin typeface="微软雅黑" pitchFamily="34" charset="-122"/>
                  <a:ea typeface="微软雅黑" pitchFamily="34" charset="-122"/>
                </a:rPr>
                <a:t>级建设，</a:t>
              </a:r>
              <a:r>
                <a:rPr lang="zh-CN" altLang="en-US" sz="1200" dirty="0">
                  <a:latin typeface="微软雅黑" pitchFamily="34" charset="-122"/>
                  <a:ea typeface="微软雅黑" pitchFamily="34" charset="-122"/>
                </a:rPr>
                <a:t>五</a:t>
              </a:r>
              <a:r>
                <a:rPr lang="zh-CN" altLang="en-US" sz="1200" dirty="0" smtClean="0">
                  <a:latin typeface="微软雅黑" pitchFamily="34" charset="-122"/>
                  <a:ea typeface="微软雅黑" pitchFamily="34" charset="-122"/>
                </a:rPr>
                <a:t>级应用（国家）</a:t>
              </a:r>
              <a:endParaRPr lang="en-US" altLang="zh-CN" sz="1200" dirty="0" smtClean="0">
                <a:latin typeface="微软雅黑" pitchFamily="34" charset="-122"/>
                <a:ea typeface="微软雅黑" pitchFamily="34" charset="-122"/>
              </a:endParaRPr>
            </a:p>
            <a:p>
              <a:pPr>
                <a:buClr>
                  <a:srgbClr val="FF0000"/>
                </a:buClr>
                <a:buFont typeface="Arial" pitchFamily="34" charset="0"/>
                <a:buChar char="•"/>
              </a:pPr>
              <a:r>
                <a:rPr lang="zh-CN" altLang="en-US" sz="1200" dirty="0" smtClean="0">
                  <a:latin typeface="微软雅黑" pitchFamily="34" charset="-122"/>
                  <a:ea typeface="微软雅黑" pitchFamily="34" charset="-122"/>
                </a:rPr>
                <a:t>与国家、省打通，获取数据</a:t>
              </a:r>
              <a:endParaRPr lang="en-US" altLang="zh-CN" sz="1200" dirty="0" smtClean="0">
                <a:latin typeface="微软雅黑" pitchFamily="34" charset="-122"/>
                <a:ea typeface="微软雅黑" pitchFamily="34" charset="-122"/>
              </a:endParaRPr>
            </a:p>
            <a:p>
              <a:pPr>
                <a:buClr>
                  <a:srgbClr val="FF0000"/>
                </a:buClr>
                <a:buFont typeface="Arial" pitchFamily="34" charset="0"/>
                <a:buChar char="•"/>
              </a:pPr>
              <a:r>
                <a:rPr lang="zh-CN" altLang="en-US" sz="1200" dirty="0" smtClean="0">
                  <a:latin typeface="微软雅黑" pitchFamily="34" charset="-122"/>
                  <a:ea typeface="微软雅黑" pitchFamily="34" charset="-122"/>
                </a:rPr>
                <a:t>与区县、学校打通，提供数据服务</a:t>
              </a:r>
              <a:endParaRPr lang="en-US" altLang="zh-CN" sz="1200" dirty="0" smtClean="0">
                <a:latin typeface="微软雅黑" pitchFamily="34" charset="-122"/>
                <a:ea typeface="微软雅黑" pitchFamily="34" charset="-122"/>
              </a:endParaRPr>
            </a:p>
            <a:p>
              <a:pPr>
                <a:buClr>
                  <a:srgbClr val="FF0000"/>
                </a:buClr>
                <a:buFont typeface="Arial" pitchFamily="34" charset="0"/>
                <a:buChar char="•"/>
              </a:pPr>
              <a:endParaRPr lang="en-US" altLang="zh-CN" sz="900" dirty="0" smtClean="0">
                <a:latin typeface="微软雅黑" pitchFamily="34" charset="-122"/>
                <a:ea typeface="微软雅黑" pitchFamily="34" charset="-122"/>
              </a:endParaRPr>
            </a:p>
            <a:p>
              <a:pPr>
                <a:buClr>
                  <a:srgbClr val="FF0000"/>
                </a:buClr>
                <a:buFont typeface="Arial" pitchFamily="34" charset="0"/>
                <a:buChar char="•"/>
              </a:pPr>
              <a:endParaRPr lang="en-US" altLang="zh-CN" sz="900" dirty="0" smtClean="0">
                <a:latin typeface="微软雅黑" pitchFamily="34" charset="-122"/>
                <a:ea typeface="微软雅黑" pitchFamily="34" charset="-122"/>
              </a:endParaRPr>
            </a:p>
            <a:p>
              <a:pPr>
                <a:buClr>
                  <a:srgbClr val="FF0000"/>
                </a:buClr>
                <a:buFont typeface="Arial" pitchFamily="34" charset="0"/>
                <a:buChar char="•"/>
              </a:pPr>
              <a:endParaRPr lang="en-US" altLang="zh-CN" sz="900" dirty="0">
                <a:latin typeface="微软雅黑" pitchFamily="34" charset="-122"/>
                <a:ea typeface="微软雅黑" pitchFamily="34" charset="-122"/>
              </a:endParaRPr>
            </a:p>
          </p:txBody>
        </p:sp>
      </p:grpSp>
    </p:spTree>
    <p:extLst>
      <p:ext uri="{BB962C8B-B14F-4D97-AF65-F5344CB8AC3E}">
        <p14:creationId xmlns:p14="http://schemas.microsoft.com/office/powerpoint/2010/main" val="356902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arn(inVertical)">
                                      <p:cBhvr>
                                        <p:cTn id="7" dur="500"/>
                                        <p:tgtEl>
                                          <p:spTgt spid="45"/>
                                        </p:tgtEl>
                                      </p:cBhvr>
                                    </p:animEffect>
                                  </p:childTnLst>
                                </p:cTn>
                              </p:par>
                              <p:par>
                                <p:cTn id="8" presetID="16" presetClass="entr" presetSubtype="21"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barn(inVertical)">
                                      <p:cBhvr>
                                        <p:cTn id="10" dur="500"/>
                                        <p:tgtEl>
                                          <p:spTgt spid="4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animEffect transition="in" filter="barn(inVertical)">
                                      <p:cBhvr>
                                        <p:cTn id="13" dur="500"/>
                                        <p:tgtEl>
                                          <p:spTgt spid="4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barn(inVertical)">
                                      <p:cBhvr>
                                        <p:cTn id="18" dur="500"/>
                                        <p:tgtEl>
                                          <p:spTgt spid="37"/>
                                        </p:tgtEl>
                                      </p:cBhvr>
                                    </p:animEffect>
                                  </p:childTnLst>
                                </p:cTn>
                              </p:par>
                              <p:par>
                                <p:cTn id="19" presetID="16" presetClass="entr" presetSubtype="21" fill="hold" nodeType="with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barn(inVertical)">
                                      <p:cBhvr>
                                        <p:cTn id="21" dur="500"/>
                                        <p:tgtEl>
                                          <p:spTgt spid="4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barn(inVertic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barn(inVertical)">
                                      <p:cBhvr>
                                        <p:cTn id="29" dur="500"/>
                                        <p:tgtEl>
                                          <p:spTgt spid="39"/>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barn(inVertical)">
                                      <p:cBhvr>
                                        <p:cTn id="32" dur="500"/>
                                        <p:tgtEl>
                                          <p:spTgt spid="38"/>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barn(inVertical)">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66"/>
                                        </p:tgtEl>
                                        <p:attrNameLst>
                                          <p:attrName>style.visibility</p:attrName>
                                        </p:attrNameLst>
                                      </p:cBhvr>
                                      <p:to>
                                        <p:strVal val="visible"/>
                                      </p:to>
                                    </p:set>
                                    <p:animEffect transition="in" filter="barn(inVertical)">
                                      <p:cBhvr>
                                        <p:cTn id="40" dur="500"/>
                                        <p:tgtEl>
                                          <p:spTgt spid="66"/>
                                        </p:tgtEl>
                                      </p:cBhvr>
                                    </p:animEffect>
                                  </p:childTnLst>
                                </p:cTn>
                              </p:par>
                              <p:par>
                                <p:cTn id="41" presetID="16" presetClass="entr" presetSubtype="21" fill="hold" nodeType="withEffect">
                                  <p:stCondLst>
                                    <p:cond delay="0"/>
                                  </p:stCondLst>
                                  <p:childTnLst>
                                    <p:set>
                                      <p:cBhvr>
                                        <p:cTn id="42" dur="1" fill="hold">
                                          <p:stCondLst>
                                            <p:cond delay="0"/>
                                          </p:stCondLst>
                                        </p:cTn>
                                        <p:tgtEl>
                                          <p:spTgt spid="67"/>
                                        </p:tgtEl>
                                        <p:attrNameLst>
                                          <p:attrName>style.visibility</p:attrName>
                                        </p:attrNameLst>
                                      </p:cBhvr>
                                      <p:to>
                                        <p:strVal val="visible"/>
                                      </p:to>
                                    </p:set>
                                    <p:animEffect transition="in" filter="barn(inVertical)">
                                      <p:cBhvr>
                                        <p:cTn id="43" dur="500"/>
                                        <p:tgtEl>
                                          <p:spTgt spid="67"/>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65"/>
                                        </p:tgtEl>
                                        <p:attrNameLst>
                                          <p:attrName>style.visibility</p:attrName>
                                        </p:attrNameLst>
                                      </p:cBhvr>
                                      <p:to>
                                        <p:strVal val="visible"/>
                                      </p:to>
                                    </p:set>
                                    <p:animEffect transition="in" filter="barn(inVertical)">
                                      <p:cBhvr>
                                        <p:cTn id="46" dur="500"/>
                                        <p:tgtEl>
                                          <p:spTgt spid="6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59"/>
                                        </p:tgtEl>
                                        <p:attrNameLst>
                                          <p:attrName>style.visibility</p:attrName>
                                        </p:attrNameLst>
                                      </p:cBhvr>
                                      <p:to>
                                        <p:strVal val="visible"/>
                                      </p:to>
                                    </p:set>
                                    <p:animEffect transition="in" filter="barn(inVertical)">
                                      <p:cBhvr>
                                        <p:cTn id="51" dur="500"/>
                                        <p:tgtEl>
                                          <p:spTgt spid="59"/>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55"/>
                                        </p:tgtEl>
                                        <p:attrNameLst>
                                          <p:attrName>style.visibility</p:attrName>
                                        </p:attrNameLst>
                                      </p:cBhvr>
                                      <p:to>
                                        <p:strVal val="visible"/>
                                      </p:to>
                                    </p:set>
                                    <p:animEffect transition="in" filter="barn(inVertical)">
                                      <p:cBhvr>
                                        <p:cTn id="54" dur="500"/>
                                        <p:tgtEl>
                                          <p:spTgt spid="55"/>
                                        </p:tgtEl>
                                      </p:cBhvr>
                                    </p:animEffect>
                                  </p:childTnLst>
                                </p:cTn>
                              </p:par>
                              <p:par>
                                <p:cTn id="55" presetID="16" presetClass="entr" presetSubtype="21" fill="hold" nodeType="withEffect">
                                  <p:stCondLst>
                                    <p:cond delay="0"/>
                                  </p:stCondLst>
                                  <p:childTnLst>
                                    <p:set>
                                      <p:cBhvr>
                                        <p:cTn id="56" dur="1" fill="hold">
                                          <p:stCondLst>
                                            <p:cond delay="0"/>
                                          </p:stCondLst>
                                        </p:cTn>
                                        <p:tgtEl>
                                          <p:spTgt spid="56"/>
                                        </p:tgtEl>
                                        <p:attrNameLst>
                                          <p:attrName>style.visibility</p:attrName>
                                        </p:attrNameLst>
                                      </p:cBhvr>
                                      <p:to>
                                        <p:strVal val="visible"/>
                                      </p:to>
                                    </p:set>
                                    <p:animEffect transition="in" filter="barn(inVertical)">
                                      <p:cBhvr>
                                        <p:cTn id="57" dur="500"/>
                                        <p:tgtEl>
                                          <p:spTgt spid="56"/>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50"/>
                                        </p:tgtEl>
                                        <p:attrNameLst>
                                          <p:attrName>style.visibility</p:attrName>
                                        </p:attrNameLst>
                                      </p:cBhvr>
                                      <p:to>
                                        <p:strVal val="visible"/>
                                      </p:to>
                                    </p:set>
                                    <p:animEffect transition="in" filter="barn(inVertical)">
                                      <p:cBhvr>
                                        <p:cTn id="62" dur="500"/>
                                        <p:tgtEl>
                                          <p:spTgt spid="50"/>
                                        </p:tgtEl>
                                      </p:cBhvr>
                                    </p:animEffect>
                                  </p:childTnLst>
                                </p:cTn>
                              </p:par>
                              <p:par>
                                <p:cTn id="63" presetID="16" presetClass="entr" presetSubtype="21" fill="hold" nodeType="withEffect">
                                  <p:stCondLst>
                                    <p:cond delay="0"/>
                                  </p:stCondLst>
                                  <p:childTnLst>
                                    <p:set>
                                      <p:cBhvr>
                                        <p:cTn id="64" dur="1" fill="hold">
                                          <p:stCondLst>
                                            <p:cond delay="0"/>
                                          </p:stCondLst>
                                        </p:cTn>
                                        <p:tgtEl>
                                          <p:spTgt spid="51"/>
                                        </p:tgtEl>
                                        <p:attrNameLst>
                                          <p:attrName>style.visibility</p:attrName>
                                        </p:attrNameLst>
                                      </p:cBhvr>
                                      <p:to>
                                        <p:strVal val="visible"/>
                                      </p:to>
                                    </p:set>
                                    <p:animEffect transition="in" filter="barn(inVertical)">
                                      <p:cBhvr>
                                        <p:cTn id="65" dur="500"/>
                                        <p:tgtEl>
                                          <p:spTgt spid="51"/>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54"/>
                                        </p:tgtEl>
                                        <p:attrNameLst>
                                          <p:attrName>style.visibility</p:attrName>
                                        </p:attrNameLst>
                                      </p:cBhvr>
                                      <p:to>
                                        <p:strVal val="visible"/>
                                      </p:to>
                                    </p:set>
                                    <p:animEffect transition="in" filter="barn(inVertical)">
                                      <p:cBhvr>
                                        <p:cTn id="68" dur="500"/>
                                        <p:tgtEl>
                                          <p:spTgt spid="54"/>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60"/>
                                        </p:tgtEl>
                                        <p:attrNameLst>
                                          <p:attrName>style.visibility</p:attrName>
                                        </p:attrNameLst>
                                      </p:cBhvr>
                                      <p:to>
                                        <p:strVal val="visible"/>
                                      </p:to>
                                    </p:set>
                                    <p:animEffect transition="in" filter="barn(inVertical)">
                                      <p:cBhvr>
                                        <p:cTn id="73" dur="500"/>
                                        <p:tgtEl>
                                          <p:spTgt spid="60"/>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61"/>
                                        </p:tgtEl>
                                        <p:attrNameLst>
                                          <p:attrName>style.visibility</p:attrName>
                                        </p:attrNameLst>
                                      </p:cBhvr>
                                      <p:to>
                                        <p:strVal val="visible"/>
                                      </p:to>
                                    </p:set>
                                    <p:animEffect transition="in" filter="barn(inVertical)">
                                      <p:cBhvr>
                                        <p:cTn id="76" dur="500"/>
                                        <p:tgtEl>
                                          <p:spTgt spid="61"/>
                                        </p:tgtEl>
                                      </p:cBhvr>
                                    </p:animEffect>
                                  </p:childTnLst>
                                </p:cTn>
                              </p:par>
                              <p:par>
                                <p:cTn id="77" presetID="16" presetClass="entr" presetSubtype="21" fill="hold" nodeType="withEffect">
                                  <p:stCondLst>
                                    <p:cond delay="0"/>
                                  </p:stCondLst>
                                  <p:childTnLst>
                                    <p:set>
                                      <p:cBhvr>
                                        <p:cTn id="78" dur="1" fill="hold">
                                          <p:stCondLst>
                                            <p:cond delay="0"/>
                                          </p:stCondLst>
                                        </p:cTn>
                                        <p:tgtEl>
                                          <p:spTgt spid="62"/>
                                        </p:tgtEl>
                                        <p:attrNameLst>
                                          <p:attrName>style.visibility</p:attrName>
                                        </p:attrNameLst>
                                      </p:cBhvr>
                                      <p:to>
                                        <p:strVal val="visible"/>
                                      </p:to>
                                    </p:set>
                                    <p:animEffect transition="in" filter="barn(inVertical)">
                                      <p:cBhvr>
                                        <p:cTn id="79"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p:bldP spid="38" grpId="0"/>
      <p:bldP spid="45" grpId="0"/>
      <p:bldP spid="46" grpId="0" animBg="1"/>
      <p:bldP spid="50" grpId="0"/>
      <p:bldP spid="54" grpId="0" animBg="1"/>
      <p:bldP spid="55" grpId="0"/>
      <p:bldP spid="59" grpId="0" animBg="1"/>
      <p:bldP spid="60" grpId="0" animBg="1"/>
      <p:bldP spid="61" grpId="0"/>
      <p:bldP spid="65" grpId="0" animBg="1"/>
      <p:bldP spid="6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a:xfrm>
            <a:off x="427769" y="109538"/>
            <a:ext cx="9629905" cy="533400"/>
          </a:xfrm>
        </p:spPr>
        <p:txBody>
          <a:bodyPr/>
          <a:lstStyle/>
          <a:p>
            <a:r>
              <a:rPr lang="zh-CN" altLang="en-US" dirty="0" smtClean="0">
                <a:latin typeface="+mn-ea"/>
              </a:rPr>
              <a:t>智慧教育云平台顶层功能视图</a:t>
            </a:r>
            <a:endParaRPr lang="zh-CN" altLang="en-US" dirty="0">
              <a:latin typeface="+mn-ea"/>
            </a:endParaRPr>
          </a:p>
        </p:txBody>
      </p:sp>
      <p:graphicFrame>
        <p:nvGraphicFramePr>
          <p:cNvPr id="12" name="Object 14"/>
          <p:cNvGraphicFramePr>
            <a:graphicFrameLocks noChangeAspect="1"/>
          </p:cNvGraphicFramePr>
          <p:nvPr>
            <p:extLst>
              <p:ext uri="{D42A27DB-BD31-4B8C-83A1-F6EECF244321}">
                <p14:modId xmlns:p14="http://schemas.microsoft.com/office/powerpoint/2010/main" val="4220779988"/>
              </p:ext>
            </p:extLst>
          </p:nvPr>
        </p:nvGraphicFramePr>
        <p:xfrm>
          <a:off x="920711" y="4386217"/>
          <a:ext cx="2249487" cy="2184400"/>
        </p:xfrm>
        <a:graphic>
          <a:graphicData uri="http://schemas.openxmlformats.org/presentationml/2006/ole">
            <mc:AlternateContent xmlns:mc="http://schemas.openxmlformats.org/markup-compatibility/2006">
              <mc:Choice xmlns:v="urn:schemas-microsoft-com:vml" Requires="v">
                <p:oleObj spid="_x0000_s111668" name="Visio" r:id="rId4" imgW="6339218" imgH="6517843" progId="Visio.Drawing.11">
                  <p:embed/>
                </p:oleObj>
              </mc:Choice>
              <mc:Fallback>
                <p:oleObj name="Visio" r:id="rId4" imgW="6339218" imgH="6517843"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0711" y="4386217"/>
                        <a:ext cx="2249487" cy="218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27"/>
          <p:cNvGraphicFramePr>
            <a:graphicFrameLocks noChangeAspect="1"/>
          </p:cNvGraphicFramePr>
          <p:nvPr>
            <p:extLst>
              <p:ext uri="{D42A27DB-BD31-4B8C-83A1-F6EECF244321}">
                <p14:modId xmlns:p14="http://schemas.microsoft.com/office/powerpoint/2010/main" val="3228208322"/>
              </p:ext>
            </p:extLst>
          </p:nvPr>
        </p:nvGraphicFramePr>
        <p:xfrm>
          <a:off x="1128777" y="2688272"/>
          <a:ext cx="4311650" cy="3925887"/>
        </p:xfrm>
        <a:graphic>
          <a:graphicData uri="http://schemas.openxmlformats.org/presentationml/2006/ole">
            <mc:AlternateContent xmlns:mc="http://schemas.openxmlformats.org/markup-compatibility/2006">
              <mc:Choice xmlns:v="urn:schemas-microsoft-com:vml" Requires="v">
                <p:oleObj spid="_x0000_s111669" name="Visio" r:id="rId6" imgW="6339218" imgH="6517843" progId="Visio.Drawing.11">
                  <p:embed/>
                </p:oleObj>
              </mc:Choice>
              <mc:Fallback>
                <p:oleObj name="Visio" r:id="rId6" imgW="6339218" imgH="6517843"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777" y="2688272"/>
                        <a:ext cx="4311650" cy="39258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26"/>
          <p:cNvGraphicFramePr>
            <a:graphicFrameLocks noChangeAspect="1"/>
          </p:cNvGraphicFramePr>
          <p:nvPr>
            <p:extLst>
              <p:ext uri="{D42A27DB-BD31-4B8C-83A1-F6EECF244321}">
                <p14:modId xmlns:p14="http://schemas.microsoft.com/office/powerpoint/2010/main" val="644260551"/>
              </p:ext>
            </p:extLst>
          </p:nvPr>
        </p:nvGraphicFramePr>
        <p:xfrm>
          <a:off x="776386" y="937107"/>
          <a:ext cx="6270625" cy="5697538"/>
        </p:xfrm>
        <a:graphic>
          <a:graphicData uri="http://schemas.openxmlformats.org/presentationml/2006/ole">
            <mc:AlternateContent xmlns:mc="http://schemas.openxmlformats.org/markup-compatibility/2006">
              <mc:Choice xmlns:v="urn:schemas-microsoft-com:vml" Requires="v">
                <p:oleObj spid="_x0000_s111670" name="Visio" r:id="rId7" imgW="11017656" imgH="10129266" progId="Visio.Drawing.11">
                  <p:embed/>
                </p:oleObj>
              </mc:Choice>
              <mc:Fallback>
                <p:oleObj name="Visio" r:id="rId7" imgW="11017656" imgH="10129266" progId="Visio.Drawing.11">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6386" y="937107"/>
                        <a:ext cx="6270625" cy="5697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16"/>
          <p:cNvGraphicFramePr>
            <a:graphicFrameLocks noChangeAspect="1"/>
          </p:cNvGraphicFramePr>
          <p:nvPr>
            <p:extLst>
              <p:ext uri="{D42A27DB-BD31-4B8C-83A1-F6EECF244321}">
                <p14:modId xmlns:p14="http://schemas.microsoft.com/office/powerpoint/2010/main" val="1346250263"/>
              </p:ext>
            </p:extLst>
          </p:nvPr>
        </p:nvGraphicFramePr>
        <p:xfrm>
          <a:off x="2823381" y="2605941"/>
          <a:ext cx="2886607" cy="2897471"/>
        </p:xfrm>
        <a:graphic>
          <a:graphicData uri="http://schemas.openxmlformats.org/presentationml/2006/ole">
            <mc:AlternateContent xmlns:mc="http://schemas.openxmlformats.org/markup-compatibility/2006">
              <mc:Choice xmlns:v="urn:schemas-microsoft-com:vml" Requires="v">
                <p:oleObj spid="_x0000_s111671" name="Visio" r:id="rId9" imgW="4219446" imgH="4238497" progId="Visio.Drawing.11">
                  <p:embed/>
                </p:oleObj>
              </mc:Choice>
              <mc:Fallback>
                <p:oleObj name="Visio" r:id="rId9" imgW="4219446" imgH="4238497" progId="Visio.Drawing.11">
                  <p:embed/>
                  <p:pic>
                    <p:nvPicPr>
                      <p:cNvPr id="0" name=""/>
                      <p:cNvPicPr>
                        <a:picLocks noChangeAspect="1" noChangeArrowheads="1"/>
                      </p:cNvPicPr>
                      <p:nvPr/>
                    </p:nvPicPr>
                    <p:blipFill>
                      <a:blip r:embed="rId10"/>
                      <a:srcRect/>
                      <a:stretch>
                        <a:fillRect/>
                      </a:stretch>
                    </p:blipFill>
                    <p:spPr bwMode="auto">
                      <a:xfrm>
                        <a:off x="2823381" y="2605941"/>
                        <a:ext cx="2886607" cy="289747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2586746647"/>
              </p:ext>
            </p:extLst>
          </p:nvPr>
        </p:nvGraphicFramePr>
        <p:xfrm>
          <a:off x="4126404" y="1667956"/>
          <a:ext cx="3439519" cy="3533427"/>
        </p:xfrm>
        <a:graphic>
          <a:graphicData uri="http://schemas.openxmlformats.org/presentationml/2006/ole">
            <mc:AlternateContent xmlns:mc="http://schemas.openxmlformats.org/markup-compatibility/2006">
              <mc:Choice xmlns:v="urn:schemas-microsoft-com:vml" Requires="v">
                <p:oleObj spid="_x0000_s111672" name="Visio" r:id="rId11" imgW="8731411" imgH="8969350" progId="Visio.Drawing.11">
                  <p:embed/>
                </p:oleObj>
              </mc:Choice>
              <mc:Fallback>
                <p:oleObj name="Visio" r:id="rId11" imgW="8731411" imgH="8969350" progId="Visio.Drawing.11">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26404" y="1667956"/>
                        <a:ext cx="3439519" cy="353342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7" name="图片 1" descr="www_tuweimei_comComp_22227070_HvZHdHQDANjMceqOs65WxUe3rVtjadyi.jpg"/>
          <p:cNvPicPr>
            <a:picLocks noGrp="1" noChangeAspect="1"/>
          </p:cNvPicPr>
          <p:nvPr isPhoto="1"/>
        </p:nvPicPr>
        <p:blipFill>
          <a:blip r:embed="rId13" cstate="print"/>
          <a:srcRect/>
          <a:stretch>
            <a:fillRect/>
          </a:stretch>
        </p:blipFill>
        <p:spPr bwMode="auto">
          <a:xfrm>
            <a:off x="1241316" y="1753905"/>
            <a:ext cx="792657" cy="560399"/>
          </a:xfrm>
          <a:prstGeom prst="rect">
            <a:avLst/>
          </a:prstGeom>
          <a:noFill/>
          <a:ln w="9525">
            <a:noFill/>
            <a:miter lim="800000"/>
            <a:headEnd/>
            <a:tailEnd/>
          </a:ln>
        </p:spPr>
      </p:pic>
      <p:sp>
        <p:nvSpPr>
          <p:cNvPr id="18" name="矩形 17"/>
          <p:cNvSpPr/>
          <p:nvPr/>
        </p:nvSpPr>
        <p:spPr>
          <a:xfrm>
            <a:off x="894289" y="6209609"/>
            <a:ext cx="1661032" cy="307777"/>
          </a:xfrm>
          <a:prstGeom prst="rect">
            <a:avLst/>
          </a:prstGeom>
          <a:solidFill>
            <a:schemeClr val="bg1"/>
          </a:solidFill>
        </p:spPr>
        <p:txBody>
          <a:bodyPr wrap="none">
            <a:spAutoFit/>
          </a:bodyPr>
          <a:lstStyle/>
          <a:p>
            <a:r>
              <a:rPr lang="zh-CN" altLang="en-US" sz="1400" b="1" dirty="0" smtClean="0">
                <a:latin typeface="微软雅黑" pitchFamily="34" charset="-122"/>
                <a:ea typeface="微软雅黑" pitchFamily="34" charset="-122"/>
              </a:rPr>
              <a:t>基础设施域</a:t>
            </a:r>
            <a:r>
              <a:rPr lang="en-US" altLang="zh-CN" sz="1400" b="1" dirty="0" smtClean="0">
                <a:latin typeface="微软雅黑" pitchFamily="34" charset="-122"/>
                <a:ea typeface="微软雅黑" pitchFamily="34" charset="-122"/>
              </a:rPr>
              <a:t>(IAAS)</a:t>
            </a:r>
            <a:endParaRPr lang="zh-CN" altLang="en-US" sz="1400" b="1" dirty="0">
              <a:latin typeface="微软雅黑" pitchFamily="34" charset="-122"/>
              <a:ea typeface="微软雅黑" pitchFamily="34" charset="-122"/>
            </a:endParaRPr>
          </a:p>
        </p:txBody>
      </p:sp>
      <p:sp>
        <p:nvSpPr>
          <p:cNvPr id="19" name="矩形 18"/>
          <p:cNvSpPr/>
          <p:nvPr/>
        </p:nvSpPr>
        <p:spPr>
          <a:xfrm>
            <a:off x="2810941" y="6241108"/>
            <a:ext cx="2581348" cy="276999"/>
          </a:xfrm>
          <a:prstGeom prst="rect">
            <a:avLst/>
          </a:prstGeom>
          <a:solidFill>
            <a:schemeClr val="bg1"/>
          </a:solidFill>
        </p:spPr>
        <p:txBody>
          <a:bodyPr wrap="none">
            <a:spAutoFit/>
          </a:bodyPr>
          <a:lstStyle/>
          <a:p>
            <a:r>
              <a:rPr lang="zh-CN" altLang="en-US" sz="1200" b="1" dirty="0" smtClean="0">
                <a:latin typeface="微软雅黑" pitchFamily="34" charset="-122"/>
                <a:ea typeface="微软雅黑" pitchFamily="34" charset="-122"/>
              </a:rPr>
              <a:t>业务生产域</a:t>
            </a:r>
            <a:r>
              <a:rPr lang="en-US" altLang="zh-CN" sz="1200" b="1" dirty="0" smtClean="0">
                <a:latin typeface="微软雅黑" pitchFamily="34" charset="-122"/>
                <a:ea typeface="微软雅黑" pitchFamily="34" charset="-122"/>
              </a:rPr>
              <a:t>(DAAS+PAAS+SAAS)</a:t>
            </a:r>
            <a:endParaRPr lang="zh-CN" altLang="en-US" sz="1200" b="1" dirty="0">
              <a:latin typeface="微软雅黑" pitchFamily="34" charset="-122"/>
              <a:ea typeface="微软雅黑" pitchFamily="34" charset="-122"/>
            </a:endParaRPr>
          </a:p>
        </p:txBody>
      </p:sp>
      <p:sp>
        <p:nvSpPr>
          <p:cNvPr id="20" name="矩形 19"/>
          <p:cNvSpPr/>
          <p:nvPr/>
        </p:nvSpPr>
        <p:spPr>
          <a:xfrm>
            <a:off x="5477962" y="6125795"/>
            <a:ext cx="1491114" cy="461665"/>
          </a:xfrm>
          <a:prstGeom prst="rect">
            <a:avLst/>
          </a:prstGeom>
          <a:solidFill>
            <a:schemeClr val="bg1"/>
          </a:solidFill>
        </p:spPr>
        <p:txBody>
          <a:bodyPr wrap="none">
            <a:spAutoFit/>
          </a:bodyPr>
          <a:lstStyle/>
          <a:p>
            <a:r>
              <a:rPr lang="zh-CN" altLang="en-US" sz="1200" b="1" dirty="0" smtClean="0">
                <a:latin typeface="微软雅黑" pitchFamily="34" charset="-122"/>
                <a:ea typeface="微软雅黑" pitchFamily="34" charset="-122"/>
              </a:rPr>
              <a:t>运营支撑域</a:t>
            </a:r>
            <a:r>
              <a:rPr lang="en-US" altLang="zh-CN" sz="1200" b="1" dirty="0" smtClean="0">
                <a:latin typeface="微软雅黑" pitchFamily="34" charset="-122"/>
                <a:ea typeface="微软雅黑" pitchFamily="34" charset="-122"/>
              </a:rPr>
              <a:t>(BOSS)</a:t>
            </a:r>
          </a:p>
          <a:p>
            <a:r>
              <a:rPr lang="zh-CN" altLang="en-US" sz="1200" b="1" dirty="0" smtClean="0">
                <a:latin typeface="微软雅黑" pitchFamily="34" charset="-122"/>
                <a:ea typeface="微软雅黑" pitchFamily="34" charset="-122"/>
              </a:rPr>
              <a:t>        </a:t>
            </a:r>
            <a:r>
              <a:rPr lang="zh-CN" altLang="en-US" sz="1200" b="1" dirty="0" smtClean="0">
                <a:solidFill>
                  <a:srgbClr val="FF0000"/>
                </a:solidFill>
                <a:latin typeface="微软雅黑" pitchFamily="34" charset="-122"/>
                <a:ea typeface="微软雅黑" pitchFamily="34" charset="-122"/>
              </a:rPr>
              <a:t>可</a:t>
            </a:r>
            <a:r>
              <a:rPr lang="zh-CN" altLang="en-US" sz="1200" b="1" dirty="0">
                <a:solidFill>
                  <a:srgbClr val="FF0000"/>
                </a:solidFill>
                <a:latin typeface="微软雅黑" pitchFamily="34" charset="-122"/>
                <a:ea typeface="微软雅黑" pitchFamily="34" charset="-122"/>
              </a:rPr>
              <a:t>扩展</a:t>
            </a:r>
          </a:p>
        </p:txBody>
      </p:sp>
      <p:sp>
        <p:nvSpPr>
          <p:cNvPr id="21" name="矩形 20"/>
          <p:cNvSpPr/>
          <p:nvPr/>
        </p:nvSpPr>
        <p:spPr>
          <a:xfrm>
            <a:off x="7779814" y="6252441"/>
            <a:ext cx="1423788" cy="276999"/>
          </a:xfrm>
          <a:prstGeom prst="rect">
            <a:avLst/>
          </a:prstGeom>
          <a:solidFill>
            <a:schemeClr val="bg1"/>
          </a:solidFill>
        </p:spPr>
        <p:txBody>
          <a:bodyPr wrap="none">
            <a:spAutoFit/>
          </a:bodyPr>
          <a:lstStyle/>
          <a:p>
            <a:r>
              <a:rPr lang="zh-CN" altLang="en-US" sz="1200" b="1" dirty="0" smtClean="0">
                <a:latin typeface="微软雅黑" pitchFamily="34" charset="-122"/>
                <a:ea typeface="微软雅黑" pitchFamily="34" charset="-122"/>
              </a:rPr>
              <a:t>客户体验域</a:t>
            </a:r>
            <a:r>
              <a:rPr lang="en-US" altLang="zh-CN" sz="1200" b="1" dirty="0" smtClean="0">
                <a:latin typeface="微软雅黑" pitchFamily="34" charset="-122"/>
                <a:ea typeface="微软雅黑" pitchFamily="34" charset="-122"/>
              </a:rPr>
              <a:t>(CEM)</a:t>
            </a:r>
            <a:endParaRPr lang="zh-CN" altLang="en-US" sz="1200" b="1" dirty="0" smtClean="0">
              <a:latin typeface="微软雅黑" pitchFamily="34" charset="-122"/>
              <a:ea typeface="微软雅黑" pitchFamily="34" charset="-122"/>
            </a:endParaRPr>
          </a:p>
        </p:txBody>
      </p:sp>
      <p:pic>
        <p:nvPicPr>
          <p:cNvPr id="22" name="Picture 5"/>
          <p:cNvPicPr>
            <a:picLocks noChangeAspect="1" noChangeArrowheads="1"/>
          </p:cNvPicPr>
          <p:nvPr/>
        </p:nvPicPr>
        <p:blipFill>
          <a:blip r:embed="rId14"/>
          <a:srcRect/>
          <a:stretch>
            <a:fillRect/>
          </a:stretch>
        </p:blipFill>
        <p:spPr bwMode="auto">
          <a:xfrm>
            <a:off x="1085203" y="4697327"/>
            <a:ext cx="525057" cy="455049"/>
          </a:xfrm>
          <a:prstGeom prst="rect">
            <a:avLst/>
          </a:prstGeom>
          <a:noFill/>
          <a:ln w="9525">
            <a:noFill/>
            <a:miter lim="800000"/>
            <a:headEnd/>
            <a:tailEnd/>
          </a:ln>
          <a:effectLst/>
        </p:spPr>
      </p:pic>
      <p:pic>
        <p:nvPicPr>
          <p:cNvPr id="23" name="Picture 7"/>
          <p:cNvPicPr>
            <a:picLocks noChangeAspect="1" noChangeArrowheads="1"/>
          </p:cNvPicPr>
          <p:nvPr/>
        </p:nvPicPr>
        <p:blipFill>
          <a:blip r:embed="rId15"/>
          <a:srcRect/>
          <a:stretch>
            <a:fillRect/>
          </a:stretch>
        </p:blipFill>
        <p:spPr bwMode="auto">
          <a:xfrm>
            <a:off x="2027461" y="5349808"/>
            <a:ext cx="425894" cy="488990"/>
          </a:xfrm>
          <a:prstGeom prst="rect">
            <a:avLst/>
          </a:prstGeom>
          <a:noFill/>
          <a:ln w="9525">
            <a:noFill/>
            <a:miter lim="800000"/>
            <a:headEnd/>
            <a:tailEnd/>
          </a:ln>
          <a:effectLst/>
        </p:spPr>
      </p:pic>
      <p:pic>
        <p:nvPicPr>
          <p:cNvPr id="24" name="Picture 8"/>
          <p:cNvPicPr>
            <a:picLocks noChangeAspect="1" noChangeArrowheads="1"/>
          </p:cNvPicPr>
          <p:nvPr/>
        </p:nvPicPr>
        <p:blipFill>
          <a:blip r:embed="rId16"/>
          <a:srcRect/>
          <a:stretch>
            <a:fillRect/>
          </a:stretch>
        </p:blipFill>
        <p:spPr bwMode="auto">
          <a:xfrm>
            <a:off x="1085203" y="5501823"/>
            <a:ext cx="533450" cy="436841"/>
          </a:xfrm>
          <a:prstGeom prst="rect">
            <a:avLst/>
          </a:prstGeom>
          <a:noFill/>
          <a:ln w="9525">
            <a:noFill/>
            <a:miter lim="800000"/>
            <a:headEnd/>
            <a:tailEnd/>
          </a:ln>
          <a:effectLst/>
        </p:spPr>
      </p:pic>
      <p:sp>
        <p:nvSpPr>
          <p:cNvPr id="25" name="矩形 24"/>
          <p:cNvSpPr/>
          <p:nvPr/>
        </p:nvSpPr>
        <p:spPr>
          <a:xfrm>
            <a:off x="923184" y="5157295"/>
            <a:ext cx="954107" cy="246221"/>
          </a:xfrm>
          <a:prstGeom prst="rect">
            <a:avLst/>
          </a:prstGeom>
        </p:spPr>
        <p:txBody>
          <a:bodyPr wrap="none">
            <a:spAutoFit/>
          </a:bodyPr>
          <a:lstStyle/>
          <a:p>
            <a:r>
              <a:rPr lang="zh-CN" altLang="en-US" sz="1000" dirty="0" smtClean="0">
                <a:latin typeface="微软雅黑" pitchFamily="34" charset="-122"/>
                <a:ea typeface="微软雅黑" pitchFamily="34" charset="-122"/>
              </a:rPr>
              <a:t>网络基础平台</a:t>
            </a:r>
            <a:endParaRPr lang="zh-CN" altLang="en-US" sz="1000" dirty="0">
              <a:latin typeface="微软雅黑" pitchFamily="34" charset="-122"/>
              <a:ea typeface="微软雅黑" pitchFamily="34" charset="-122"/>
            </a:endParaRPr>
          </a:p>
        </p:txBody>
      </p:sp>
      <p:sp>
        <p:nvSpPr>
          <p:cNvPr id="26" name="矩形 25"/>
          <p:cNvSpPr/>
          <p:nvPr/>
        </p:nvSpPr>
        <p:spPr>
          <a:xfrm>
            <a:off x="1784287" y="5814985"/>
            <a:ext cx="954107" cy="246221"/>
          </a:xfrm>
          <a:prstGeom prst="rect">
            <a:avLst/>
          </a:prstGeom>
        </p:spPr>
        <p:txBody>
          <a:bodyPr wrap="none">
            <a:spAutoFit/>
          </a:bodyPr>
          <a:lstStyle/>
          <a:p>
            <a:r>
              <a:rPr lang="zh-CN" altLang="en-US" sz="1000" dirty="0" smtClean="0">
                <a:latin typeface="微软雅黑" pitchFamily="34" charset="-122"/>
                <a:ea typeface="微软雅黑" pitchFamily="34" charset="-122"/>
              </a:rPr>
              <a:t>网络应用平台</a:t>
            </a:r>
            <a:endParaRPr lang="zh-CN" altLang="en-US" sz="1000" dirty="0">
              <a:latin typeface="微软雅黑" pitchFamily="34" charset="-122"/>
              <a:ea typeface="微软雅黑" pitchFamily="34" charset="-122"/>
            </a:endParaRPr>
          </a:p>
        </p:txBody>
      </p:sp>
      <p:sp>
        <p:nvSpPr>
          <p:cNvPr id="27" name="矩形 26"/>
          <p:cNvSpPr/>
          <p:nvPr/>
        </p:nvSpPr>
        <p:spPr>
          <a:xfrm>
            <a:off x="912309" y="5949257"/>
            <a:ext cx="954107" cy="246221"/>
          </a:xfrm>
          <a:prstGeom prst="rect">
            <a:avLst/>
          </a:prstGeom>
        </p:spPr>
        <p:txBody>
          <a:bodyPr wrap="none">
            <a:spAutoFit/>
          </a:bodyPr>
          <a:lstStyle/>
          <a:p>
            <a:r>
              <a:rPr lang="zh-CN" altLang="en-US" sz="1000" dirty="0" smtClean="0">
                <a:latin typeface="微软雅黑" pitchFamily="34" charset="-122"/>
                <a:ea typeface="微软雅黑" pitchFamily="34" charset="-122"/>
              </a:rPr>
              <a:t>网络存储平台</a:t>
            </a:r>
            <a:endParaRPr lang="zh-CN" altLang="en-US" sz="1000" dirty="0">
              <a:latin typeface="微软雅黑" pitchFamily="34" charset="-122"/>
              <a:ea typeface="微软雅黑" pitchFamily="34" charset="-122"/>
            </a:endParaRPr>
          </a:p>
        </p:txBody>
      </p:sp>
      <p:cxnSp>
        <p:nvCxnSpPr>
          <p:cNvPr id="28" name="直接连接符 27"/>
          <p:cNvCxnSpPr/>
          <p:nvPr/>
        </p:nvCxnSpPr>
        <p:spPr>
          <a:xfrm flipV="1">
            <a:off x="4358128" y="2056683"/>
            <a:ext cx="5803603" cy="277826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9" name="Picture 10"/>
          <p:cNvPicPr>
            <a:picLocks noChangeAspect="1" noChangeArrowheads="1"/>
          </p:cNvPicPr>
          <p:nvPr/>
        </p:nvPicPr>
        <p:blipFill>
          <a:blip r:embed="rId17" cstate="print"/>
          <a:srcRect/>
          <a:stretch>
            <a:fillRect/>
          </a:stretch>
        </p:blipFill>
        <p:spPr bwMode="auto">
          <a:xfrm>
            <a:off x="5981747" y="829884"/>
            <a:ext cx="804774" cy="1188000"/>
          </a:xfrm>
          <a:prstGeom prst="rect">
            <a:avLst/>
          </a:prstGeom>
          <a:solidFill>
            <a:srgbClr val="CCFFCC"/>
          </a:solidFill>
          <a:ln w="9525">
            <a:noFill/>
            <a:miter lim="800000"/>
            <a:headEnd/>
            <a:tailEnd/>
          </a:ln>
          <a:effectLst/>
        </p:spPr>
      </p:pic>
      <p:pic>
        <p:nvPicPr>
          <p:cNvPr id="30" name="Picture 1"/>
          <p:cNvPicPr>
            <a:picLocks noChangeAspect="1" noChangeArrowheads="1"/>
          </p:cNvPicPr>
          <p:nvPr/>
        </p:nvPicPr>
        <p:blipFill>
          <a:blip r:embed="rId18" cstate="print"/>
          <a:srcRect/>
          <a:stretch>
            <a:fillRect/>
          </a:stretch>
        </p:blipFill>
        <p:spPr bwMode="auto">
          <a:xfrm>
            <a:off x="8172356" y="4456422"/>
            <a:ext cx="595133" cy="1188000"/>
          </a:xfrm>
          <a:prstGeom prst="rect">
            <a:avLst/>
          </a:prstGeom>
          <a:noFill/>
          <a:ln w="9525">
            <a:noFill/>
            <a:miter lim="800000"/>
            <a:headEnd/>
            <a:tailEnd/>
          </a:ln>
          <a:effectLst/>
        </p:spPr>
      </p:pic>
      <p:sp>
        <p:nvSpPr>
          <p:cNvPr id="31" name="圆角矩形 30"/>
          <p:cNvSpPr/>
          <p:nvPr/>
        </p:nvSpPr>
        <p:spPr bwMode="auto">
          <a:xfrm>
            <a:off x="1271870" y="3003197"/>
            <a:ext cx="900000" cy="252000"/>
          </a:xfrm>
          <a:prstGeom prst="roundRect">
            <a:avLst>
              <a:gd name="adj" fmla="val 50000"/>
            </a:avLst>
          </a:prstGeom>
          <a:solidFill>
            <a:schemeClr val="accent3">
              <a:lumMod val="60000"/>
              <a:lumOff val="40000"/>
              <a:alpha val="70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教学应用</a:t>
            </a:r>
            <a:endParaRPr lang="zh-CN" altLang="en-US" sz="1000" dirty="0">
              <a:solidFill>
                <a:schemeClr val="tx1"/>
              </a:solidFill>
              <a:latin typeface="微软雅黑" pitchFamily="34" charset="-122"/>
              <a:ea typeface="微软雅黑" pitchFamily="34" charset="-122"/>
            </a:endParaRPr>
          </a:p>
        </p:txBody>
      </p:sp>
      <p:sp>
        <p:nvSpPr>
          <p:cNvPr id="32" name="圆角矩形 31"/>
          <p:cNvSpPr/>
          <p:nvPr/>
        </p:nvSpPr>
        <p:spPr bwMode="auto">
          <a:xfrm>
            <a:off x="3198526" y="4808321"/>
            <a:ext cx="1167480" cy="428782"/>
          </a:xfrm>
          <a:prstGeom prst="roundRect">
            <a:avLst/>
          </a:prstGeom>
          <a:solidFill>
            <a:schemeClr val="accent6">
              <a:lumMod val="75000"/>
            </a:schemeClr>
          </a:solidFill>
          <a:ln/>
        </p:spPr>
        <p:style>
          <a:lnRef idx="1">
            <a:schemeClr val="accent6"/>
          </a:lnRef>
          <a:fillRef idx="2">
            <a:schemeClr val="accent6"/>
          </a:fillRef>
          <a:effectRef idx="1">
            <a:schemeClr val="accent6"/>
          </a:effectRef>
          <a:fontRef idx="minor">
            <a:schemeClr val="dk1"/>
          </a:fontRef>
        </p:style>
        <p:txBody>
          <a:bodyPr vert="horz" lIns="101919" tIns="50960" rIns="101919" bIns="50960" rtlCol="0" anchor="ctr" anchorCtr="0"/>
          <a:lstStyle/>
          <a:p>
            <a:pPr algn="ctr"/>
            <a:r>
              <a:rPr lang="zh-CN" altLang="en-US" sz="1000" dirty="0">
                <a:solidFill>
                  <a:schemeClr val="bg1"/>
                </a:solidFill>
                <a:latin typeface="微软雅黑" pitchFamily="34" charset="-122"/>
                <a:ea typeface="微软雅黑" pitchFamily="34" charset="-122"/>
              </a:rPr>
              <a:t>云</a:t>
            </a:r>
            <a:r>
              <a:rPr lang="zh-CN" altLang="en-US" sz="1000" dirty="0" smtClean="0">
                <a:solidFill>
                  <a:schemeClr val="bg1"/>
                </a:solidFill>
                <a:latin typeface="微软雅黑" pitchFamily="34" charset="-122"/>
                <a:ea typeface="微软雅黑" pitchFamily="34" charset="-122"/>
              </a:rPr>
              <a:t>支撑平台</a:t>
            </a:r>
            <a:endParaRPr lang="zh-CN" altLang="en-US" sz="1000" dirty="0">
              <a:solidFill>
                <a:schemeClr val="bg1"/>
              </a:solidFill>
              <a:latin typeface="微软雅黑" pitchFamily="34" charset="-122"/>
              <a:ea typeface="微软雅黑" pitchFamily="34" charset="-122"/>
            </a:endParaRPr>
          </a:p>
        </p:txBody>
      </p:sp>
      <p:sp>
        <p:nvSpPr>
          <p:cNvPr id="33" name="圆角矩形 32"/>
          <p:cNvSpPr/>
          <p:nvPr/>
        </p:nvSpPr>
        <p:spPr bwMode="auto">
          <a:xfrm>
            <a:off x="3461280" y="5486414"/>
            <a:ext cx="1116000" cy="180000"/>
          </a:xfrm>
          <a:prstGeom prst="roundRect">
            <a:avLst/>
          </a:prstGeom>
          <a:solidFill>
            <a:schemeClr val="bg1">
              <a:lumMod val="85000"/>
              <a:alpha val="70000"/>
            </a:schemeClr>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基础通信服务</a:t>
            </a:r>
            <a:endParaRPr lang="zh-CN" altLang="en-US" sz="1000" dirty="0">
              <a:solidFill>
                <a:schemeClr val="tx1"/>
              </a:solidFill>
              <a:latin typeface="微软雅黑" pitchFamily="34" charset="-122"/>
              <a:ea typeface="微软雅黑" pitchFamily="34" charset="-122"/>
            </a:endParaRPr>
          </a:p>
        </p:txBody>
      </p:sp>
      <p:sp>
        <p:nvSpPr>
          <p:cNvPr id="34" name="圆角矩形 33"/>
          <p:cNvSpPr/>
          <p:nvPr/>
        </p:nvSpPr>
        <p:spPr bwMode="auto">
          <a:xfrm>
            <a:off x="1457364" y="1282715"/>
            <a:ext cx="900000" cy="180000"/>
          </a:xfrm>
          <a:prstGeom prst="roundRect">
            <a:avLst/>
          </a:prstGeom>
          <a:solidFill>
            <a:srgbClr val="FFCCFF"/>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订单管理</a:t>
            </a:r>
            <a:endParaRPr lang="zh-CN" altLang="en-US" sz="1000" dirty="0">
              <a:solidFill>
                <a:schemeClr val="tx1"/>
              </a:solidFill>
              <a:latin typeface="微软雅黑" pitchFamily="34" charset="-122"/>
              <a:ea typeface="微软雅黑" pitchFamily="34" charset="-122"/>
            </a:endParaRPr>
          </a:p>
        </p:txBody>
      </p:sp>
      <p:sp>
        <p:nvSpPr>
          <p:cNvPr id="35" name="圆角矩形 34"/>
          <p:cNvSpPr/>
          <p:nvPr/>
        </p:nvSpPr>
        <p:spPr bwMode="auto">
          <a:xfrm>
            <a:off x="4724513" y="3240804"/>
            <a:ext cx="900000" cy="180000"/>
          </a:xfrm>
          <a:prstGeom prst="roundRect">
            <a:avLst/>
          </a:prstGeom>
          <a:solidFill>
            <a:srgbClr val="FFCCFF">
              <a:alpha val="50000"/>
            </a:srgbClr>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产品管理</a:t>
            </a:r>
            <a:endParaRPr lang="zh-CN" altLang="en-US" sz="1000" dirty="0">
              <a:solidFill>
                <a:schemeClr val="tx1"/>
              </a:solidFill>
              <a:latin typeface="微软雅黑" pitchFamily="34" charset="-122"/>
              <a:ea typeface="微软雅黑" pitchFamily="34" charset="-122"/>
            </a:endParaRPr>
          </a:p>
        </p:txBody>
      </p:sp>
      <p:sp>
        <p:nvSpPr>
          <p:cNvPr id="36" name="圆角矩形 35"/>
          <p:cNvSpPr/>
          <p:nvPr/>
        </p:nvSpPr>
        <p:spPr bwMode="auto">
          <a:xfrm>
            <a:off x="2405297" y="2223681"/>
            <a:ext cx="900000" cy="180000"/>
          </a:xfrm>
          <a:prstGeom prst="roundRect">
            <a:avLst/>
          </a:prstGeom>
          <a:solidFill>
            <a:srgbClr val="FFCCFF">
              <a:alpha val="70000"/>
            </a:srgbClr>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应用计费</a:t>
            </a:r>
            <a:endParaRPr lang="zh-CN" altLang="en-US" sz="1000" dirty="0">
              <a:solidFill>
                <a:schemeClr val="tx1"/>
              </a:solidFill>
              <a:latin typeface="微软雅黑" pitchFamily="34" charset="-122"/>
              <a:ea typeface="微软雅黑" pitchFamily="34" charset="-122"/>
            </a:endParaRPr>
          </a:p>
        </p:txBody>
      </p:sp>
      <p:sp>
        <p:nvSpPr>
          <p:cNvPr id="37" name="圆角矩形 36"/>
          <p:cNvSpPr/>
          <p:nvPr/>
        </p:nvSpPr>
        <p:spPr bwMode="auto">
          <a:xfrm>
            <a:off x="2823681" y="2667093"/>
            <a:ext cx="900000" cy="180000"/>
          </a:xfrm>
          <a:prstGeom prst="roundRect">
            <a:avLst/>
          </a:prstGeom>
          <a:solidFill>
            <a:srgbClr val="FFCCFF">
              <a:alpha val="70000"/>
            </a:srgbClr>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结算管理</a:t>
            </a:r>
            <a:endParaRPr lang="zh-CN" altLang="en-US" sz="1000" dirty="0">
              <a:solidFill>
                <a:schemeClr val="tx1"/>
              </a:solidFill>
              <a:latin typeface="微软雅黑" pitchFamily="34" charset="-122"/>
              <a:ea typeface="微软雅黑" pitchFamily="34" charset="-122"/>
            </a:endParaRPr>
          </a:p>
        </p:txBody>
      </p:sp>
      <p:sp>
        <p:nvSpPr>
          <p:cNvPr id="38" name="圆角矩形 37"/>
          <p:cNvSpPr/>
          <p:nvPr/>
        </p:nvSpPr>
        <p:spPr bwMode="auto">
          <a:xfrm>
            <a:off x="4028877" y="2837095"/>
            <a:ext cx="900000" cy="180000"/>
          </a:xfrm>
          <a:prstGeom prst="roundRect">
            <a:avLst/>
          </a:prstGeom>
          <a:solidFill>
            <a:srgbClr val="FFCCFF"/>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a:solidFill>
                  <a:schemeClr val="tx1"/>
                </a:solidFill>
                <a:latin typeface="微软雅黑" pitchFamily="34" charset="-122"/>
                <a:ea typeface="微软雅黑" pitchFamily="34" charset="-122"/>
              </a:rPr>
              <a:t>定价</a:t>
            </a:r>
            <a:r>
              <a:rPr lang="zh-CN" altLang="en-US" sz="1000" dirty="0" smtClean="0">
                <a:solidFill>
                  <a:schemeClr val="tx1"/>
                </a:solidFill>
                <a:latin typeface="微软雅黑" pitchFamily="34" charset="-122"/>
                <a:ea typeface="微软雅黑" pitchFamily="34" charset="-122"/>
              </a:rPr>
              <a:t>管理</a:t>
            </a:r>
            <a:endParaRPr lang="zh-CN" altLang="en-US" sz="1000" dirty="0">
              <a:solidFill>
                <a:schemeClr val="tx1"/>
              </a:solidFill>
              <a:latin typeface="微软雅黑" pitchFamily="34" charset="-122"/>
              <a:ea typeface="微软雅黑" pitchFamily="34" charset="-122"/>
            </a:endParaRPr>
          </a:p>
        </p:txBody>
      </p:sp>
      <p:sp>
        <p:nvSpPr>
          <p:cNvPr id="39" name="圆角矩形 38"/>
          <p:cNvSpPr/>
          <p:nvPr/>
        </p:nvSpPr>
        <p:spPr bwMode="auto">
          <a:xfrm>
            <a:off x="4922398" y="3798775"/>
            <a:ext cx="1188971" cy="233377"/>
          </a:xfrm>
          <a:prstGeom prst="roundRect">
            <a:avLst/>
          </a:prstGeom>
          <a:solidFill>
            <a:srgbClr val="FFCCFF"/>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内容提供商管理</a:t>
            </a:r>
            <a:endParaRPr lang="zh-CN" altLang="en-US" sz="1000" dirty="0">
              <a:solidFill>
                <a:schemeClr val="tx1"/>
              </a:solidFill>
              <a:latin typeface="微软雅黑" pitchFamily="34" charset="-122"/>
              <a:ea typeface="微软雅黑" pitchFamily="34" charset="-122"/>
            </a:endParaRPr>
          </a:p>
        </p:txBody>
      </p:sp>
      <p:sp>
        <p:nvSpPr>
          <p:cNvPr id="40" name="圆角矩形 39"/>
          <p:cNvSpPr/>
          <p:nvPr/>
        </p:nvSpPr>
        <p:spPr bwMode="auto">
          <a:xfrm>
            <a:off x="5370335" y="4301823"/>
            <a:ext cx="1008000" cy="180000"/>
          </a:xfrm>
          <a:prstGeom prst="roundRect">
            <a:avLst/>
          </a:prstGeom>
          <a:solidFill>
            <a:srgbClr val="FFCCFF"/>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客户管理</a:t>
            </a:r>
            <a:endParaRPr lang="zh-CN" altLang="en-US" sz="1000" dirty="0">
              <a:solidFill>
                <a:schemeClr val="tx1"/>
              </a:solidFill>
              <a:latin typeface="微软雅黑" pitchFamily="34" charset="-122"/>
              <a:ea typeface="微软雅黑" pitchFamily="34" charset="-122"/>
            </a:endParaRPr>
          </a:p>
        </p:txBody>
      </p:sp>
      <p:sp>
        <p:nvSpPr>
          <p:cNvPr id="41" name="圆角矩形 40"/>
          <p:cNvSpPr/>
          <p:nvPr/>
        </p:nvSpPr>
        <p:spPr bwMode="auto">
          <a:xfrm>
            <a:off x="5602495" y="4700672"/>
            <a:ext cx="900000" cy="180000"/>
          </a:xfrm>
          <a:prstGeom prst="roundRect">
            <a:avLst/>
          </a:prstGeom>
          <a:solidFill>
            <a:srgbClr val="FFCCFF"/>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运营监控</a:t>
            </a:r>
            <a:endParaRPr lang="zh-CN" altLang="en-US" sz="1000" dirty="0">
              <a:solidFill>
                <a:schemeClr val="tx1"/>
              </a:solidFill>
              <a:latin typeface="微软雅黑" pitchFamily="34" charset="-122"/>
              <a:ea typeface="微软雅黑" pitchFamily="34" charset="-122"/>
            </a:endParaRPr>
          </a:p>
        </p:txBody>
      </p:sp>
      <p:sp>
        <p:nvSpPr>
          <p:cNvPr id="42" name="圆角矩形 41"/>
          <p:cNvSpPr/>
          <p:nvPr/>
        </p:nvSpPr>
        <p:spPr bwMode="auto">
          <a:xfrm>
            <a:off x="5884383" y="5104364"/>
            <a:ext cx="900000" cy="180000"/>
          </a:xfrm>
          <a:prstGeom prst="roundRect">
            <a:avLst/>
          </a:prstGeom>
          <a:solidFill>
            <a:srgbClr val="FFCCFF"/>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运营分析</a:t>
            </a:r>
            <a:endParaRPr lang="zh-CN" altLang="en-US" sz="1000" dirty="0">
              <a:solidFill>
                <a:schemeClr val="tx1"/>
              </a:solidFill>
              <a:latin typeface="微软雅黑" pitchFamily="34" charset="-122"/>
              <a:ea typeface="微软雅黑" pitchFamily="34" charset="-122"/>
            </a:endParaRPr>
          </a:p>
        </p:txBody>
      </p:sp>
      <p:sp>
        <p:nvSpPr>
          <p:cNvPr id="43" name="圆角矩形 42"/>
          <p:cNvSpPr/>
          <p:nvPr/>
        </p:nvSpPr>
        <p:spPr bwMode="auto">
          <a:xfrm>
            <a:off x="7417045" y="3055404"/>
            <a:ext cx="900000" cy="180000"/>
          </a:xfrm>
          <a:prstGeom prst="roundRect">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统一认证</a:t>
            </a:r>
            <a:endParaRPr lang="zh-CN" altLang="en-US" sz="1000" dirty="0">
              <a:solidFill>
                <a:schemeClr val="bg1"/>
              </a:solidFill>
              <a:latin typeface="微软雅黑" pitchFamily="34" charset="-122"/>
              <a:ea typeface="微软雅黑" pitchFamily="34" charset="-122"/>
            </a:endParaRPr>
          </a:p>
        </p:txBody>
      </p:sp>
      <p:sp>
        <p:nvSpPr>
          <p:cNvPr id="44" name="圆角矩形 43"/>
          <p:cNvSpPr/>
          <p:nvPr/>
        </p:nvSpPr>
        <p:spPr bwMode="auto">
          <a:xfrm>
            <a:off x="6783382" y="3333122"/>
            <a:ext cx="900000" cy="180000"/>
          </a:xfrm>
          <a:prstGeom prst="roundRect">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统一用户</a:t>
            </a:r>
            <a:endParaRPr lang="zh-CN" altLang="en-US" sz="1000" dirty="0">
              <a:solidFill>
                <a:schemeClr val="bg1"/>
              </a:solidFill>
              <a:latin typeface="微软雅黑" pitchFamily="34" charset="-122"/>
              <a:ea typeface="微软雅黑" pitchFamily="34" charset="-122"/>
            </a:endParaRPr>
          </a:p>
        </p:txBody>
      </p:sp>
      <p:sp>
        <p:nvSpPr>
          <p:cNvPr id="45" name="圆角矩形 44"/>
          <p:cNvSpPr/>
          <p:nvPr/>
        </p:nvSpPr>
        <p:spPr bwMode="auto">
          <a:xfrm>
            <a:off x="6182220" y="3618775"/>
            <a:ext cx="900000" cy="180000"/>
          </a:xfrm>
          <a:prstGeom prst="roundRect">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统一接口</a:t>
            </a:r>
            <a:endParaRPr lang="zh-CN" altLang="en-US" sz="1000" dirty="0">
              <a:solidFill>
                <a:schemeClr val="bg1"/>
              </a:solidFill>
              <a:latin typeface="微软雅黑" pitchFamily="34" charset="-122"/>
              <a:ea typeface="微软雅黑" pitchFamily="34" charset="-122"/>
            </a:endParaRPr>
          </a:p>
        </p:txBody>
      </p:sp>
      <p:sp>
        <p:nvSpPr>
          <p:cNvPr id="46" name="圆角矩形 45"/>
          <p:cNvSpPr/>
          <p:nvPr/>
        </p:nvSpPr>
        <p:spPr bwMode="auto">
          <a:xfrm>
            <a:off x="7572285" y="3778827"/>
            <a:ext cx="900000" cy="180000"/>
          </a:xfrm>
          <a:prstGeom prst="roundRect">
            <a:avLst/>
          </a:prstGeom>
          <a:solidFill>
            <a:schemeClr val="accent6">
              <a:lumMod val="75000"/>
            </a:schemeClr>
          </a:solidFill>
          <a:ln/>
        </p:spPr>
        <p:style>
          <a:lnRef idx="0">
            <a:schemeClr val="accent6"/>
          </a:lnRef>
          <a:fillRef idx="3">
            <a:schemeClr val="accent6"/>
          </a:fillRef>
          <a:effectRef idx="3">
            <a:schemeClr val="accent6"/>
          </a:effectRef>
          <a:fontRef idx="minor">
            <a:schemeClr val="lt1"/>
          </a:fontRef>
        </p:style>
        <p:txBody>
          <a:bodyPr vert="horz" lIns="101919" tIns="50960" rIns="101919" bIns="50960" rtlCol="0" anchor="ctr" anchorCtr="0"/>
          <a:lstStyle/>
          <a:p>
            <a:pPr algn="ctr"/>
            <a:r>
              <a:rPr lang="zh-CN" altLang="en-US" sz="1000" dirty="0">
                <a:solidFill>
                  <a:schemeClr val="bg1"/>
                </a:solidFill>
                <a:latin typeface="微软雅黑" pitchFamily="34" charset="-122"/>
                <a:ea typeface="微软雅黑" pitchFamily="34" charset="-122"/>
              </a:rPr>
              <a:t>家长</a:t>
            </a:r>
            <a:r>
              <a:rPr lang="zh-CN" altLang="en-US" sz="1000" dirty="0" smtClean="0">
                <a:solidFill>
                  <a:schemeClr val="bg1"/>
                </a:solidFill>
                <a:latin typeface="微软雅黑" pitchFamily="34" charset="-122"/>
                <a:ea typeface="微软雅黑" pitchFamily="34" charset="-122"/>
              </a:rPr>
              <a:t>空间</a:t>
            </a:r>
            <a:endParaRPr lang="zh-CN" altLang="en-US" sz="1000" dirty="0">
              <a:solidFill>
                <a:schemeClr val="bg1"/>
              </a:solidFill>
              <a:latin typeface="微软雅黑" pitchFamily="34" charset="-122"/>
              <a:ea typeface="微软雅黑" pitchFamily="34" charset="-122"/>
            </a:endParaRPr>
          </a:p>
        </p:txBody>
      </p:sp>
      <p:sp>
        <p:nvSpPr>
          <p:cNvPr id="47" name="圆角矩形 46"/>
          <p:cNvSpPr/>
          <p:nvPr/>
        </p:nvSpPr>
        <p:spPr bwMode="auto">
          <a:xfrm>
            <a:off x="8970179" y="2249055"/>
            <a:ext cx="900000" cy="180000"/>
          </a:xfrm>
          <a:prstGeom prst="roundRect">
            <a:avLst/>
          </a:prstGeom>
          <a:solidFill>
            <a:schemeClr val="accent4">
              <a:lumMod val="60000"/>
              <a:lumOff val="40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统一客服</a:t>
            </a:r>
            <a:endParaRPr lang="zh-CN" altLang="en-US" sz="1000" dirty="0">
              <a:solidFill>
                <a:schemeClr val="tx1"/>
              </a:solidFill>
              <a:latin typeface="微软雅黑" pitchFamily="34" charset="-122"/>
              <a:ea typeface="微软雅黑" pitchFamily="34" charset="-122"/>
            </a:endParaRPr>
          </a:p>
        </p:txBody>
      </p:sp>
      <p:sp>
        <p:nvSpPr>
          <p:cNvPr id="48" name="圆角矩形 47"/>
          <p:cNvSpPr/>
          <p:nvPr/>
        </p:nvSpPr>
        <p:spPr bwMode="auto">
          <a:xfrm>
            <a:off x="8421225" y="2524635"/>
            <a:ext cx="900000" cy="180000"/>
          </a:xfrm>
          <a:prstGeom prst="roundRect">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统一</a:t>
            </a:r>
            <a:r>
              <a:rPr lang="zh-CN" altLang="en-US" sz="1000" dirty="0">
                <a:solidFill>
                  <a:schemeClr val="bg1"/>
                </a:solidFill>
                <a:latin typeface="微软雅黑" pitchFamily="34" charset="-122"/>
                <a:ea typeface="微软雅黑" pitchFamily="34" charset="-122"/>
              </a:rPr>
              <a:t>数据</a:t>
            </a:r>
          </a:p>
        </p:txBody>
      </p:sp>
      <p:sp>
        <p:nvSpPr>
          <p:cNvPr id="49" name="圆角矩形 48"/>
          <p:cNvSpPr/>
          <p:nvPr/>
        </p:nvSpPr>
        <p:spPr bwMode="auto">
          <a:xfrm>
            <a:off x="8209543" y="3366775"/>
            <a:ext cx="900000" cy="234591"/>
          </a:xfrm>
          <a:prstGeom prst="roundRect">
            <a:avLst/>
          </a:prstGeom>
          <a:solidFill>
            <a:schemeClr val="accent6">
              <a:lumMod val="75000"/>
            </a:schemeClr>
          </a:solidFill>
          <a:ln/>
        </p:spPr>
        <p:style>
          <a:lnRef idx="0">
            <a:schemeClr val="accent6"/>
          </a:lnRef>
          <a:fillRef idx="3">
            <a:schemeClr val="accent6"/>
          </a:fillRef>
          <a:effectRef idx="3">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教学资源</a:t>
            </a:r>
            <a:endParaRPr lang="zh-CN" altLang="en-US" sz="1000" dirty="0">
              <a:solidFill>
                <a:schemeClr val="bg1"/>
              </a:solidFill>
              <a:latin typeface="微软雅黑" pitchFamily="34" charset="-122"/>
              <a:ea typeface="微软雅黑" pitchFamily="34" charset="-122"/>
            </a:endParaRPr>
          </a:p>
        </p:txBody>
      </p:sp>
      <p:sp>
        <p:nvSpPr>
          <p:cNvPr id="50" name="圆角矩形 49"/>
          <p:cNvSpPr/>
          <p:nvPr/>
        </p:nvSpPr>
        <p:spPr bwMode="auto">
          <a:xfrm>
            <a:off x="7926243" y="2783327"/>
            <a:ext cx="900000" cy="180000"/>
          </a:xfrm>
          <a:prstGeom prst="roundRect">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统一门户</a:t>
            </a:r>
            <a:endParaRPr lang="zh-CN" altLang="en-US" sz="1000" dirty="0">
              <a:solidFill>
                <a:schemeClr val="bg1"/>
              </a:solidFill>
              <a:latin typeface="微软雅黑" pitchFamily="34" charset="-122"/>
              <a:ea typeface="微软雅黑" pitchFamily="34" charset="-122"/>
            </a:endParaRPr>
          </a:p>
        </p:txBody>
      </p:sp>
      <p:sp>
        <p:nvSpPr>
          <p:cNvPr id="51" name="圆角矩形 50"/>
          <p:cNvSpPr/>
          <p:nvPr/>
        </p:nvSpPr>
        <p:spPr bwMode="auto">
          <a:xfrm>
            <a:off x="6917851" y="4158271"/>
            <a:ext cx="1224000" cy="252000"/>
          </a:xfrm>
          <a:prstGeom prst="roundRect">
            <a:avLst>
              <a:gd name="adj" fmla="val 50000"/>
            </a:avLst>
          </a:prstGeom>
          <a:solidFill>
            <a:schemeClr val="accent6">
              <a:lumMod val="75000"/>
            </a:schemeClr>
          </a:solidFill>
          <a:ln/>
        </p:spPr>
        <p:style>
          <a:lnRef idx="0">
            <a:schemeClr val="accent6"/>
          </a:lnRef>
          <a:fillRef idx="3">
            <a:schemeClr val="accent6"/>
          </a:fillRef>
          <a:effectRef idx="3">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教师</a:t>
            </a:r>
            <a:r>
              <a:rPr lang="zh-CN" altLang="en-US" sz="1000" dirty="0">
                <a:solidFill>
                  <a:schemeClr val="bg1"/>
                </a:solidFill>
                <a:latin typeface="微软雅黑" pitchFamily="34" charset="-122"/>
                <a:ea typeface="微软雅黑" pitchFamily="34" charset="-122"/>
              </a:rPr>
              <a:t>空间</a:t>
            </a:r>
          </a:p>
        </p:txBody>
      </p:sp>
      <p:sp>
        <p:nvSpPr>
          <p:cNvPr id="52" name="圆角矩形 51"/>
          <p:cNvSpPr/>
          <p:nvPr/>
        </p:nvSpPr>
        <p:spPr bwMode="auto">
          <a:xfrm>
            <a:off x="8970179" y="4493548"/>
            <a:ext cx="900000" cy="221101"/>
          </a:xfrm>
          <a:prstGeom prst="roundRect">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a:solidFill>
                  <a:schemeClr val="bg1"/>
                </a:solidFill>
                <a:latin typeface="微软雅黑" pitchFamily="34" charset="-122"/>
                <a:ea typeface="微软雅黑" pitchFamily="34" charset="-122"/>
              </a:rPr>
              <a:t>资源</a:t>
            </a:r>
            <a:r>
              <a:rPr lang="zh-CN" altLang="en-US" sz="1000" dirty="0" smtClean="0">
                <a:solidFill>
                  <a:schemeClr val="bg1"/>
                </a:solidFill>
                <a:latin typeface="微软雅黑" pitchFamily="34" charset="-122"/>
                <a:ea typeface="微软雅黑" pitchFamily="34" charset="-122"/>
              </a:rPr>
              <a:t>学习</a:t>
            </a:r>
            <a:endParaRPr lang="zh-CN" altLang="en-US" sz="1000" dirty="0">
              <a:solidFill>
                <a:schemeClr val="bg1"/>
              </a:solidFill>
              <a:latin typeface="微软雅黑" pitchFamily="34" charset="-122"/>
              <a:ea typeface="微软雅黑" pitchFamily="34" charset="-122"/>
            </a:endParaRPr>
          </a:p>
        </p:txBody>
      </p:sp>
      <p:sp>
        <p:nvSpPr>
          <p:cNvPr id="53" name="圆角矩形 52"/>
          <p:cNvSpPr/>
          <p:nvPr/>
        </p:nvSpPr>
        <p:spPr bwMode="auto">
          <a:xfrm>
            <a:off x="8790059" y="4183671"/>
            <a:ext cx="1224000" cy="252000"/>
          </a:xfrm>
          <a:prstGeom prst="roundRect">
            <a:avLst>
              <a:gd name="adj" fmla="val 50000"/>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学生</a:t>
            </a:r>
            <a:r>
              <a:rPr lang="zh-CN" altLang="en-US" sz="1000" dirty="0">
                <a:solidFill>
                  <a:schemeClr val="bg1"/>
                </a:solidFill>
                <a:latin typeface="微软雅黑" pitchFamily="34" charset="-122"/>
                <a:ea typeface="微软雅黑" pitchFamily="34" charset="-122"/>
              </a:rPr>
              <a:t>空间</a:t>
            </a:r>
          </a:p>
        </p:txBody>
      </p:sp>
      <p:sp>
        <p:nvSpPr>
          <p:cNvPr id="54" name="圆角矩形 53"/>
          <p:cNvSpPr/>
          <p:nvPr/>
        </p:nvSpPr>
        <p:spPr bwMode="auto">
          <a:xfrm>
            <a:off x="8970179" y="4793010"/>
            <a:ext cx="900000" cy="239356"/>
          </a:xfrm>
          <a:prstGeom prst="roundRect">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课程学习</a:t>
            </a:r>
            <a:endParaRPr lang="zh-CN" altLang="en-US" sz="1000" dirty="0">
              <a:solidFill>
                <a:schemeClr val="bg1"/>
              </a:solidFill>
              <a:latin typeface="微软雅黑" pitchFamily="34" charset="-122"/>
              <a:ea typeface="微软雅黑" pitchFamily="34" charset="-122"/>
            </a:endParaRPr>
          </a:p>
        </p:txBody>
      </p:sp>
      <p:sp>
        <p:nvSpPr>
          <p:cNvPr id="55" name="圆角矩形 54"/>
          <p:cNvSpPr/>
          <p:nvPr/>
        </p:nvSpPr>
        <p:spPr bwMode="auto">
          <a:xfrm>
            <a:off x="8970179" y="5091325"/>
            <a:ext cx="900000" cy="246429"/>
          </a:xfrm>
          <a:prstGeom prst="roundRect">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作业管理</a:t>
            </a:r>
            <a:endParaRPr lang="zh-CN" altLang="en-US" sz="1000" dirty="0">
              <a:solidFill>
                <a:schemeClr val="bg1"/>
              </a:solidFill>
              <a:latin typeface="微软雅黑" pitchFamily="34" charset="-122"/>
              <a:ea typeface="微软雅黑" pitchFamily="34" charset="-122"/>
            </a:endParaRPr>
          </a:p>
        </p:txBody>
      </p:sp>
      <p:sp>
        <p:nvSpPr>
          <p:cNvPr id="56" name="圆角矩形 55"/>
          <p:cNvSpPr/>
          <p:nvPr/>
        </p:nvSpPr>
        <p:spPr bwMode="auto">
          <a:xfrm>
            <a:off x="8970179" y="5406282"/>
            <a:ext cx="900000" cy="205400"/>
          </a:xfrm>
          <a:prstGeom prst="roundRect">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招生报名</a:t>
            </a:r>
            <a:endParaRPr lang="zh-CN" altLang="en-US" sz="1000" dirty="0">
              <a:solidFill>
                <a:schemeClr val="bg1"/>
              </a:solidFill>
              <a:latin typeface="微软雅黑" pitchFamily="34" charset="-122"/>
              <a:ea typeface="微软雅黑" pitchFamily="34" charset="-122"/>
            </a:endParaRPr>
          </a:p>
        </p:txBody>
      </p:sp>
      <p:sp>
        <p:nvSpPr>
          <p:cNvPr id="57" name="圆角矩形 56"/>
          <p:cNvSpPr/>
          <p:nvPr/>
        </p:nvSpPr>
        <p:spPr bwMode="auto">
          <a:xfrm>
            <a:off x="8976588" y="5955103"/>
            <a:ext cx="900000" cy="180000"/>
          </a:xfrm>
          <a:prstGeom prst="roundRect">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a:t>
            </a:r>
            <a:endParaRPr lang="zh-CN" altLang="en-US" sz="1000" dirty="0">
              <a:solidFill>
                <a:schemeClr val="bg1"/>
              </a:solidFill>
              <a:latin typeface="微软雅黑" pitchFamily="34" charset="-122"/>
              <a:ea typeface="微软雅黑" pitchFamily="34" charset="-122"/>
            </a:endParaRPr>
          </a:p>
        </p:txBody>
      </p:sp>
      <p:sp>
        <p:nvSpPr>
          <p:cNvPr id="58" name="圆角矩形 57"/>
          <p:cNvSpPr/>
          <p:nvPr/>
        </p:nvSpPr>
        <p:spPr bwMode="auto">
          <a:xfrm>
            <a:off x="7067979" y="4506553"/>
            <a:ext cx="900000" cy="180000"/>
          </a:xfrm>
          <a:prstGeom prst="roundRect">
            <a:avLst/>
          </a:prstGeom>
          <a:solidFill>
            <a:schemeClr val="accent6">
              <a:lumMod val="75000"/>
            </a:schemeClr>
          </a:solidFill>
          <a:ln/>
        </p:spPr>
        <p:style>
          <a:lnRef idx="0">
            <a:schemeClr val="accent6"/>
          </a:lnRef>
          <a:fillRef idx="3">
            <a:schemeClr val="accent6"/>
          </a:fillRef>
          <a:effectRef idx="3">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电子备课</a:t>
            </a:r>
            <a:endParaRPr lang="zh-CN" altLang="en-US" sz="1000" dirty="0">
              <a:solidFill>
                <a:schemeClr val="bg1"/>
              </a:solidFill>
              <a:latin typeface="微软雅黑" pitchFamily="34" charset="-122"/>
              <a:ea typeface="微软雅黑" pitchFamily="34" charset="-122"/>
            </a:endParaRPr>
          </a:p>
        </p:txBody>
      </p:sp>
      <p:sp>
        <p:nvSpPr>
          <p:cNvPr id="59" name="圆角矩形 58"/>
          <p:cNvSpPr/>
          <p:nvPr/>
        </p:nvSpPr>
        <p:spPr bwMode="auto">
          <a:xfrm>
            <a:off x="7067979" y="4782835"/>
            <a:ext cx="900000" cy="180000"/>
          </a:xfrm>
          <a:prstGeom prst="roundRect">
            <a:avLst/>
          </a:prstGeom>
          <a:solidFill>
            <a:schemeClr val="accent6">
              <a:lumMod val="75000"/>
            </a:schemeClr>
          </a:solidFill>
          <a:ln/>
        </p:spPr>
        <p:style>
          <a:lnRef idx="0">
            <a:schemeClr val="accent6"/>
          </a:lnRef>
          <a:fillRef idx="3">
            <a:schemeClr val="accent6"/>
          </a:fillRef>
          <a:effectRef idx="3">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网络教研</a:t>
            </a:r>
            <a:endParaRPr lang="zh-CN" altLang="en-US" sz="1000" dirty="0">
              <a:solidFill>
                <a:schemeClr val="bg1"/>
              </a:solidFill>
              <a:latin typeface="微软雅黑" pitchFamily="34" charset="-122"/>
              <a:ea typeface="微软雅黑" pitchFamily="34" charset="-122"/>
            </a:endParaRPr>
          </a:p>
        </p:txBody>
      </p:sp>
      <p:sp>
        <p:nvSpPr>
          <p:cNvPr id="60" name="圆角矩形 59"/>
          <p:cNvSpPr/>
          <p:nvPr/>
        </p:nvSpPr>
        <p:spPr bwMode="auto">
          <a:xfrm>
            <a:off x="7067979" y="5059117"/>
            <a:ext cx="900000" cy="180000"/>
          </a:xfrm>
          <a:prstGeom prst="roundRect">
            <a:avLst/>
          </a:prstGeom>
          <a:solidFill>
            <a:schemeClr val="accent6">
              <a:lumMod val="75000"/>
            </a:schemeClr>
          </a:solidFill>
          <a:ln/>
        </p:spPr>
        <p:style>
          <a:lnRef idx="0">
            <a:schemeClr val="accent6"/>
          </a:lnRef>
          <a:fillRef idx="3">
            <a:schemeClr val="accent6"/>
          </a:fillRef>
          <a:effectRef idx="3">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教师培训</a:t>
            </a:r>
            <a:endParaRPr lang="en-US" altLang="zh-CN" sz="1000" dirty="0" smtClean="0">
              <a:solidFill>
                <a:schemeClr val="bg1"/>
              </a:solidFill>
              <a:latin typeface="微软雅黑" pitchFamily="34" charset="-122"/>
              <a:ea typeface="微软雅黑" pitchFamily="34" charset="-122"/>
            </a:endParaRPr>
          </a:p>
        </p:txBody>
      </p:sp>
      <p:sp>
        <p:nvSpPr>
          <p:cNvPr id="61" name="圆角矩形 60"/>
          <p:cNvSpPr/>
          <p:nvPr/>
        </p:nvSpPr>
        <p:spPr bwMode="auto">
          <a:xfrm>
            <a:off x="7067979" y="5335399"/>
            <a:ext cx="900000" cy="180000"/>
          </a:xfrm>
          <a:prstGeom prst="roundRect">
            <a:avLst/>
          </a:prstGeom>
          <a:solidFill>
            <a:schemeClr val="accent6">
              <a:lumMod val="75000"/>
            </a:schemeClr>
          </a:solidFill>
          <a:ln/>
        </p:spPr>
        <p:style>
          <a:lnRef idx="0">
            <a:schemeClr val="accent6"/>
          </a:lnRef>
          <a:fillRef idx="3">
            <a:schemeClr val="accent6"/>
          </a:fillRef>
          <a:effectRef idx="3">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课题管理</a:t>
            </a:r>
            <a:endParaRPr lang="en-US" altLang="zh-CN" sz="1000" dirty="0" smtClean="0">
              <a:solidFill>
                <a:schemeClr val="bg1"/>
              </a:solidFill>
              <a:latin typeface="微软雅黑" pitchFamily="34" charset="-122"/>
              <a:ea typeface="微软雅黑" pitchFamily="34" charset="-122"/>
            </a:endParaRPr>
          </a:p>
        </p:txBody>
      </p:sp>
      <p:sp>
        <p:nvSpPr>
          <p:cNvPr id="62" name="圆角矩形 61"/>
          <p:cNvSpPr/>
          <p:nvPr/>
        </p:nvSpPr>
        <p:spPr bwMode="auto">
          <a:xfrm>
            <a:off x="7067979" y="5611681"/>
            <a:ext cx="900000" cy="180000"/>
          </a:xfrm>
          <a:prstGeom prst="roundRect">
            <a:avLst/>
          </a:prstGeom>
          <a:solidFill>
            <a:schemeClr val="accent6">
              <a:lumMod val="75000"/>
            </a:schemeClr>
          </a:solidFill>
          <a:ln/>
        </p:spPr>
        <p:style>
          <a:lnRef idx="0">
            <a:schemeClr val="accent6"/>
          </a:lnRef>
          <a:fillRef idx="3">
            <a:schemeClr val="accent6"/>
          </a:fillRef>
          <a:effectRef idx="3">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网络阅卷</a:t>
            </a:r>
            <a:endParaRPr lang="en-US" altLang="zh-CN" sz="1000" dirty="0" smtClean="0">
              <a:solidFill>
                <a:schemeClr val="bg1"/>
              </a:solidFill>
              <a:latin typeface="微软雅黑" pitchFamily="34" charset="-122"/>
              <a:ea typeface="微软雅黑" pitchFamily="34" charset="-122"/>
            </a:endParaRPr>
          </a:p>
        </p:txBody>
      </p:sp>
      <p:sp>
        <p:nvSpPr>
          <p:cNvPr id="63" name="圆角矩形 62"/>
          <p:cNvSpPr/>
          <p:nvPr/>
        </p:nvSpPr>
        <p:spPr bwMode="auto">
          <a:xfrm>
            <a:off x="7067979" y="5887965"/>
            <a:ext cx="900000" cy="180000"/>
          </a:xfrm>
          <a:prstGeom prst="roundRect">
            <a:avLst/>
          </a:prstGeom>
          <a:solidFill>
            <a:schemeClr val="accent6">
              <a:lumMod val="75000"/>
            </a:schemeClr>
          </a:solidFill>
          <a:ln/>
        </p:spPr>
        <p:style>
          <a:lnRef idx="0">
            <a:schemeClr val="accent6"/>
          </a:lnRef>
          <a:fillRef idx="3">
            <a:schemeClr val="accent6"/>
          </a:fillRef>
          <a:effectRef idx="3">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a:t>
            </a:r>
            <a:endParaRPr lang="en-US" altLang="zh-CN" sz="1000" dirty="0" smtClean="0">
              <a:solidFill>
                <a:schemeClr val="bg1"/>
              </a:solidFill>
              <a:latin typeface="微软雅黑" pitchFamily="34" charset="-122"/>
              <a:ea typeface="微软雅黑" pitchFamily="34" charset="-122"/>
            </a:endParaRPr>
          </a:p>
        </p:txBody>
      </p:sp>
      <p:sp>
        <p:nvSpPr>
          <p:cNvPr id="64" name="圆角矩形 63"/>
          <p:cNvSpPr/>
          <p:nvPr/>
        </p:nvSpPr>
        <p:spPr bwMode="auto">
          <a:xfrm>
            <a:off x="7419727" y="1211482"/>
            <a:ext cx="900000" cy="180000"/>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招生管理</a:t>
            </a:r>
            <a:endParaRPr lang="zh-CN" altLang="en-US" sz="1000" dirty="0">
              <a:solidFill>
                <a:schemeClr val="tx1"/>
              </a:solidFill>
              <a:latin typeface="微软雅黑" pitchFamily="34" charset="-122"/>
              <a:ea typeface="微软雅黑" pitchFamily="34" charset="-122"/>
            </a:endParaRPr>
          </a:p>
        </p:txBody>
      </p:sp>
      <p:sp>
        <p:nvSpPr>
          <p:cNvPr id="65" name="圆角矩形 64"/>
          <p:cNvSpPr/>
          <p:nvPr/>
        </p:nvSpPr>
        <p:spPr bwMode="auto">
          <a:xfrm>
            <a:off x="7160416" y="1526458"/>
            <a:ext cx="900000" cy="180000"/>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a:solidFill>
                  <a:schemeClr val="tx1"/>
                </a:solidFill>
                <a:latin typeface="微软雅黑" pitchFamily="34" charset="-122"/>
                <a:ea typeface="微软雅黑" pitchFamily="34" charset="-122"/>
              </a:rPr>
              <a:t>考</a:t>
            </a:r>
            <a:r>
              <a:rPr lang="zh-CN" altLang="en-US" sz="1000" dirty="0" smtClean="0">
                <a:solidFill>
                  <a:schemeClr val="tx1"/>
                </a:solidFill>
                <a:latin typeface="微软雅黑" pitchFamily="34" charset="-122"/>
                <a:ea typeface="微软雅黑" pitchFamily="34" charset="-122"/>
              </a:rPr>
              <a:t>务管理</a:t>
            </a:r>
            <a:endParaRPr lang="zh-CN" altLang="en-US" sz="1000" dirty="0">
              <a:solidFill>
                <a:schemeClr val="tx1"/>
              </a:solidFill>
              <a:latin typeface="微软雅黑" pitchFamily="34" charset="-122"/>
              <a:ea typeface="微软雅黑" pitchFamily="34" charset="-122"/>
            </a:endParaRPr>
          </a:p>
        </p:txBody>
      </p:sp>
      <p:sp>
        <p:nvSpPr>
          <p:cNvPr id="66" name="圆角矩形 65"/>
          <p:cNvSpPr/>
          <p:nvPr/>
        </p:nvSpPr>
        <p:spPr bwMode="auto">
          <a:xfrm>
            <a:off x="6918546" y="1860142"/>
            <a:ext cx="900000" cy="235042"/>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网络阅卷</a:t>
            </a:r>
            <a:endParaRPr lang="zh-CN" altLang="en-US" sz="1000" dirty="0">
              <a:solidFill>
                <a:schemeClr val="tx1"/>
              </a:solidFill>
              <a:latin typeface="微软雅黑" pitchFamily="34" charset="-122"/>
              <a:ea typeface="微软雅黑" pitchFamily="34" charset="-122"/>
            </a:endParaRPr>
          </a:p>
        </p:txBody>
      </p:sp>
      <p:sp>
        <p:nvSpPr>
          <p:cNvPr id="67" name="圆角矩形 66"/>
          <p:cNvSpPr/>
          <p:nvPr/>
        </p:nvSpPr>
        <p:spPr bwMode="auto">
          <a:xfrm>
            <a:off x="6753824" y="2221427"/>
            <a:ext cx="900000" cy="195937"/>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评价报告</a:t>
            </a:r>
            <a:endParaRPr lang="zh-CN" altLang="en-US" sz="1000" dirty="0">
              <a:solidFill>
                <a:schemeClr val="tx1"/>
              </a:solidFill>
              <a:latin typeface="微软雅黑" pitchFamily="34" charset="-122"/>
              <a:ea typeface="微软雅黑" pitchFamily="34" charset="-122"/>
            </a:endParaRPr>
          </a:p>
        </p:txBody>
      </p:sp>
      <p:sp>
        <p:nvSpPr>
          <p:cNvPr id="68" name="圆角矩形 67"/>
          <p:cNvSpPr/>
          <p:nvPr/>
        </p:nvSpPr>
        <p:spPr bwMode="auto">
          <a:xfrm>
            <a:off x="8934187" y="1044270"/>
            <a:ext cx="1008000" cy="180000"/>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教师发展档案</a:t>
            </a:r>
            <a:endParaRPr lang="zh-CN" altLang="en-US" sz="1000" dirty="0">
              <a:solidFill>
                <a:schemeClr val="tx1"/>
              </a:solidFill>
              <a:latin typeface="微软雅黑" pitchFamily="34" charset="-122"/>
              <a:ea typeface="微软雅黑" pitchFamily="34" charset="-122"/>
            </a:endParaRPr>
          </a:p>
        </p:txBody>
      </p:sp>
      <p:sp>
        <p:nvSpPr>
          <p:cNvPr id="69" name="圆角矩形 68"/>
          <p:cNvSpPr/>
          <p:nvPr/>
        </p:nvSpPr>
        <p:spPr bwMode="auto">
          <a:xfrm>
            <a:off x="8552051" y="1326328"/>
            <a:ext cx="1008000" cy="180000"/>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学生成长档案</a:t>
            </a:r>
            <a:endParaRPr lang="zh-CN" altLang="en-US" sz="1000" dirty="0">
              <a:solidFill>
                <a:schemeClr val="tx1"/>
              </a:solidFill>
              <a:latin typeface="微软雅黑" pitchFamily="34" charset="-122"/>
              <a:ea typeface="微软雅黑" pitchFamily="34" charset="-122"/>
            </a:endParaRPr>
          </a:p>
        </p:txBody>
      </p:sp>
      <p:sp>
        <p:nvSpPr>
          <p:cNvPr id="70" name="圆角矩形 69"/>
          <p:cNvSpPr/>
          <p:nvPr/>
        </p:nvSpPr>
        <p:spPr bwMode="auto">
          <a:xfrm>
            <a:off x="7995335" y="1890444"/>
            <a:ext cx="1008000" cy="227024"/>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教育辅助决策</a:t>
            </a:r>
            <a:endParaRPr lang="zh-CN" altLang="en-US" sz="1000" dirty="0">
              <a:solidFill>
                <a:schemeClr val="tx1"/>
              </a:solidFill>
              <a:latin typeface="微软雅黑" pitchFamily="34" charset="-122"/>
              <a:ea typeface="微软雅黑" pitchFamily="34" charset="-122"/>
            </a:endParaRPr>
          </a:p>
        </p:txBody>
      </p:sp>
      <p:sp>
        <p:nvSpPr>
          <p:cNvPr id="71" name="圆角矩形 70"/>
          <p:cNvSpPr/>
          <p:nvPr/>
        </p:nvSpPr>
        <p:spPr bwMode="auto">
          <a:xfrm>
            <a:off x="3533475" y="1017301"/>
            <a:ext cx="900000" cy="180000"/>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a:solidFill>
                  <a:schemeClr val="tx1"/>
                </a:solidFill>
                <a:latin typeface="微软雅黑" pitchFamily="34" charset="-122"/>
                <a:ea typeface="微软雅黑" pitchFamily="34" charset="-122"/>
              </a:rPr>
              <a:t>公文</a:t>
            </a:r>
            <a:r>
              <a:rPr lang="zh-CN" altLang="en-US" sz="1000" dirty="0" smtClean="0">
                <a:solidFill>
                  <a:schemeClr val="tx1"/>
                </a:solidFill>
                <a:latin typeface="微软雅黑" pitchFamily="34" charset="-122"/>
                <a:ea typeface="微软雅黑" pitchFamily="34" charset="-122"/>
              </a:rPr>
              <a:t>管理</a:t>
            </a:r>
            <a:endParaRPr lang="zh-CN" altLang="en-US" sz="1000" dirty="0">
              <a:solidFill>
                <a:schemeClr val="tx1"/>
              </a:solidFill>
              <a:latin typeface="微软雅黑" pitchFamily="34" charset="-122"/>
              <a:ea typeface="微软雅黑" pitchFamily="34" charset="-122"/>
            </a:endParaRPr>
          </a:p>
        </p:txBody>
      </p:sp>
      <p:sp>
        <p:nvSpPr>
          <p:cNvPr id="72" name="圆角矩形 71"/>
          <p:cNvSpPr/>
          <p:nvPr/>
        </p:nvSpPr>
        <p:spPr bwMode="auto">
          <a:xfrm>
            <a:off x="4133987" y="1364498"/>
            <a:ext cx="900000" cy="180000"/>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a:solidFill>
                  <a:schemeClr val="tx1"/>
                </a:solidFill>
                <a:latin typeface="微软雅黑" pitchFamily="34" charset="-122"/>
                <a:ea typeface="微软雅黑" pitchFamily="34" charset="-122"/>
              </a:rPr>
              <a:t>工作</a:t>
            </a:r>
            <a:r>
              <a:rPr lang="zh-CN" altLang="en-US" sz="1000" dirty="0" smtClean="0">
                <a:solidFill>
                  <a:schemeClr val="tx1"/>
                </a:solidFill>
                <a:latin typeface="微软雅黑" pitchFamily="34" charset="-122"/>
                <a:ea typeface="微软雅黑" pitchFamily="34" charset="-122"/>
              </a:rPr>
              <a:t>流管理</a:t>
            </a:r>
            <a:endParaRPr lang="zh-CN" altLang="en-US" sz="1000" dirty="0">
              <a:solidFill>
                <a:schemeClr val="tx1"/>
              </a:solidFill>
              <a:latin typeface="微软雅黑" pitchFamily="34" charset="-122"/>
              <a:ea typeface="微软雅黑" pitchFamily="34" charset="-122"/>
            </a:endParaRPr>
          </a:p>
        </p:txBody>
      </p:sp>
      <p:sp>
        <p:nvSpPr>
          <p:cNvPr id="73" name="圆角矩形 72"/>
          <p:cNvSpPr/>
          <p:nvPr/>
        </p:nvSpPr>
        <p:spPr bwMode="auto">
          <a:xfrm>
            <a:off x="4638963" y="1711695"/>
            <a:ext cx="900000" cy="180000"/>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a:solidFill>
                  <a:schemeClr val="tx1"/>
                </a:solidFill>
                <a:latin typeface="微软雅黑" pitchFamily="34" charset="-122"/>
                <a:ea typeface="微软雅黑" pitchFamily="34" charset="-122"/>
              </a:rPr>
              <a:t>协同</a:t>
            </a:r>
            <a:r>
              <a:rPr lang="zh-CN" altLang="en-US" sz="1000" dirty="0" smtClean="0">
                <a:solidFill>
                  <a:schemeClr val="tx1"/>
                </a:solidFill>
                <a:latin typeface="微软雅黑" pitchFamily="34" charset="-122"/>
                <a:ea typeface="微软雅黑" pitchFamily="34" charset="-122"/>
              </a:rPr>
              <a:t>办公</a:t>
            </a:r>
            <a:endParaRPr lang="zh-CN" altLang="en-US" sz="1000" dirty="0">
              <a:solidFill>
                <a:schemeClr val="tx1"/>
              </a:solidFill>
              <a:latin typeface="微软雅黑" pitchFamily="34" charset="-122"/>
              <a:ea typeface="微软雅黑" pitchFamily="34" charset="-122"/>
            </a:endParaRPr>
          </a:p>
        </p:txBody>
      </p:sp>
      <p:sp>
        <p:nvSpPr>
          <p:cNvPr id="74" name="圆角矩形 73"/>
          <p:cNvSpPr/>
          <p:nvPr/>
        </p:nvSpPr>
        <p:spPr bwMode="auto">
          <a:xfrm>
            <a:off x="5062051" y="2058892"/>
            <a:ext cx="900000" cy="180000"/>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a:solidFill>
                  <a:schemeClr val="tx1"/>
                </a:solidFill>
                <a:latin typeface="微软雅黑" pitchFamily="34" charset="-122"/>
                <a:ea typeface="微软雅黑" pitchFamily="34" charset="-122"/>
              </a:rPr>
              <a:t>内容</a:t>
            </a:r>
            <a:r>
              <a:rPr lang="zh-CN" altLang="en-US" sz="1000" dirty="0" smtClean="0">
                <a:solidFill>
                  <a:schemeClr val="tx1"/>
                </a:solidFill>
                <a:latin typeface="微软雅黑" pitchFamily="34" charset="-122"/>
                <a:ea typeface="微软雅黑" pitchFamily="34" charset="-122"/>
              </a:rPr>
              <a:t>发布</a:t>
            </a:r>
            <a:endParaRPr lang="zh-CN" altLang="en-US" sz="1000" dirty="0">
              <a:solidFill>
                <a:schemeClr val="tx1"/>
              </a:solidFill>
              <a:latin typeface="微软雅黑" pitchFamily="34" charset="-122"/>
              <a:ea typeface="微软雅黑" pitchFamily="34" charset="-122"/>
            </a:endParaRPr>
          </a:p>
        </p:txBody>
      </p:sp>
      <p:sp>
        <p:nvSpPr>
          <p:cNvPr id="75" name="圆角矩形 74"/>
          <p:cNvSpPr/>
          <p:nvPr/>
        </p:nvSpPr>
        <p:spPr bwMode="auto">
          <a:xfrm>
            <a:off x="5403251" y="2406089"/>
            <a:ext cx="900000" cy="180000"/>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网站管理</a:t>
            </a:r>
            <a:endParaRPr lang="zh-CN" altLang="en-US" sz="1000" dirty="0">
              <a:solidFill>
                <a:schemeClr val="tx1"/>
              </a:solidFill>
              <a:latin typeface="微软雅黑" pitchFamily="34" charset="-122"/>
              <a:ea typeface="微软雅黑" pitchFamily="34" charset="-122"/>
            </a:endParaRPr>
          </a:p>
        </p:txBody>
      </p:sp>
      <p:sp>
        <p:nvSpPr>
          <p:cNvPr id="76" name="圆角矩形 75"/>
          <p:cNvSpPr/>
          <p:nvPr/>
        </p:nvSpPr>
        <p:spPr bwMode="auto">
          <a:xfrm>
            <a:off x="5703507" y="2753285"/>
            <a:ext cx="900000" cy="180000"/>
          </a:xfrm>
          <a:prstGeom prst="roundRect">
            <a:avLst/>
          </a:prstGeom>
          <a:solidFill>
            <a:srgbClr val="CCFFCC">
              <a:alpha val="50000"/>
            </a:srgbClr>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统计报表</a:t>
            </a:r>
            <a:endParaRPr lang="zh-CN" altLang="en-US" sz="1000" dirty="0">
              <a:solidFill>
                <a:schemeClr val="tx1"/>
              </a:solidFill>
              <a:latin typeface="微软雅黑" pitchFamily="34" charset="-122"/>
              <a:ea typeface="微软雅黑" pitchFamily="34" charset="-122"/>
            </a:endParaRPr>
          </a:p>
        </p:txBody>
      </p:sp>
      <p:pic>
        <p:nvPicPr>
          <p:cNvPr id="77" name="图片 1" descr="www_tuweimei_comComp_2816041_cVpR7Ig4O4NVABRurprjCaGfg4tUF9.jpg"/>
          <p:cNvPicPr>
            <a:picLocks noGrp="1" noChangeAspect="1"/>
          </p:cNvPicPr>
          <p:nvPr isPhoto="1"/>
        </p:nvPicPr>
        <p:blipFill>
          <a:blip r:embed="rId19" cstate="print"/>
          <a:srcRect/>
          <a:stretch>
            <a:fillRect/>
          </a:stretch>
        </p:blipFill>
        <p:spPr bwMode="auto">
          <a:xfrm>
            <a:off x="3352663" y="4161390"/>
            <a:ext cx="885819" cy="504000"/>
          </a:xfrm>
          <a:prstGeom prst="rect">
            <a:avLst/>
          </a:prstGeom>
          <a:noFill/>
          <a:ln w="9525">
            <a:noFill/>
            <a:miter lim="800000"/>
            <a:headEnd/>
            <a:tailEnd/>
          </a:ln>
        </p:spPr>
      </p:pic>
      <p:pic>
        <p:nvPicPr>
          <p:cNvPr id="78" name="图片 5" descr="婴儿车.jpg"/>
          <p:cNvPicPr>
            <a:picLocks noGrp="1" noChangeAspect="1"/>
          </p:cNvPicPr>
          <p:nvPr isPhoto="1"/>
        </p:nvPicPr>
        <p:blipFill>
          <a:blip r:embed="rId20" cstate="print"/>
          <a:srcRect/>
          <a:stretch>
            <a:fillRect/>
          </a:stretch>
        </p:blipFill>
        <p:spPr bwMode="auto">
          <a:xfrm>
            <a:off x="3617331" y="2014351"/>
            <a:ext cx="888888" cy="628436"/>
          </a:xfrm>
          <a:prstGeom prst="rect">
            <a:avLst/>
          </a:prstGeom>
          <a:noFill/>
          <a:ln w="9525">
            <a:noFill/>
            <a:miter lim="800000"/>
            <a:headEnd/>
            <a:tailEnd/>
          </a:ln>
        </p:spPr>
      </p:pic>
      <p:sp>
        <p:nvSpPr>
          <p:cNvPr id="79" name="圆角矩形 78"/>
          <p:cNvSpPr/>
          <p:nvPr/>
        </p:nvSpPr>
        <p:spPr bwMode="auto">
          <a:xfrm>
            <a:off x="8296533" y="1608386"/>
            <a:ext cx="1024691" cy="186478"/>
          </a:xfrm>
          <a:prstGeom prst="roundRect">
            <a:avLst/>
          </a:prstGeom>
          <a:solidFill>
            <a:srgbClr val="CCFFCC"/>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教学质量评估</a:t>
            </a:r>
            <a:endParaRPr lang="zh-CN" altLang="en-US" sz="1000" dirty="0">
              <a:solidFill>
                <a:schemeClr val="tx1"/>
              </a:solidFill>
              <a:latin typeface="微软雅黑" pitchFamily="34" charset="-122"/>
              <a:ea typeface="微软雅黑" pitchFamily="34" charset="-122"/>
            </a:endParaRPr>
          </a:p>
        </p:txBody>
      </p:sp>
      <p:sp>
        <p:nvSpPr>
          <p:cNvPr id="80" name="矩形 79"/>
          <p:cNvSpPr/>
          <p:nvPr/>
        </p:nvSpPr>
        <p:spPr>
          <a:xfrm>
            <a:off x="7842613" y="5786849"/>
            <a:ext cx="1210589" cy="461665"/>
          </a:xfrm>
          <a:prstGeom prst="rect">
            <a:avLst/>
          </a:prstGeom>
        </p:spPr>
        <p:txBody>
          <a:bodyPr wrap="none">
            <a:spAutoFit/>
          </a:bodyPr>
          <a:lstStyle/>
          <a:p>
            <a:pPr algn="ctr"/>
            <a:r>
              <a:rPr lang="zh-CN" altLang="en-US" sz="1400" b="1" dirty="0" smtClean="0">
                <a:latin typeface="微软雅黑" pitchFamily="34" charset="-122"/>
                <a:ea typeface="微软雅黑" pitchFamily="34" charset="-122"/>
              </a:rPr>
              <a:t>个人</a:t>
            </a:r>
            <a:endParaRPr lang="en-US" altLang="zh-CN" sz="1400" b="1" dirty="0" smtClean="0">
              <a:latin typeface="微软雅黑" pitchFamily="34" charset="-122"/>
              <a:ea typeface="微软雅黑" pitchFamily="34" charset="-122"/>
            </a:endParaRPr>
          </a:p>
          <a:p>
            <a:pPr algn="ctr"/>
            <a:r>
              <a:rPr lang="zh-CN" altLang="en-US" sz="1000" b="1" dirty="0" smtClean="0">
                <a:latin typeface="微软雅黑" pitchFamily="34" charset="-122"/>
                <a:ea typeface="微软雅黑" pitchFamily="34" charset="-122"/>
              </a:rPr>
              <a:t>老师、学生、家长</a:t>
            </a:r>
            <a:endParaRPr lang="zh-CN" altLang="en-US" sz="1000" dirty="0"/>
          </a:p>
        </p:txBody>
      </p:sp>
      <p:sp>
        <p:nvSpPr>
          <p:cNvPr id="81" name="矩形 80"/>
          <p:cNvSpPr/>
          <p:nvPr/>
        </p:nvSpPr>
        <p:spPr>
          <a:xfrm>
            <a:off x="6158088" y="1960665"/>
            <a:ext cx="543739" cy="307777"/>
          </a:xfrm>
          <a:prstGeom prst="rect">
            <a:avLst/>
          </a:prstGeom>
        </p:spPr>
        <p:txBody>
          <a:bodyPr wrap="none">
            <a:spAutoFit/>
          </a:bodyPr>
          <a:lstStyle/>
          <a:p>
            <a:r>
              <a:rPr lang="zh-CN" altLang="en-US" sz="1400" b="1" dirty="0">
                <a:latin typeface="微软雅黑" pitchFamily="34" charset="-122"/>
                <a:ea typeface="微软雅黑" pitchFamily="34" charset="-122"/>
              </a:rPr>
              <a:t>组织</a:t>
            </a:r>
            <a:endParaRPr lang="zh-CN" altLang="en-US" sz="1400" dirty="0"/>
          </a:p>
        </p:txBody>
      </p:sp>
      <p:pic>
        <p:nvPicPr>
          <p:cNvPr id="82" name="Picture 2"/>
          <p:cNvPicPr>
            <a:picLocks noChangeAspect="1" noChangeArrowheads="1"/>
          </p:cNvPicPr>
          <p:nvPr/>
        </p:nvPicPr>
        <p:blipFill>
          <a:blip r:embed="rId21" cstate="print"/>
          <a:srcRect/>
          <a:stretch>
            <a:fillRect/>
          </a:stretch>
        </p:blipFill>
        <p:spPr bwMode="auto">
          <a:xfrm>
            <a:off x="5359601" y="5319261"/>
            <a:ext cx="720000" cy="650322"/>
          </a:xfrm>
          <a:prstGeom prst="rect">
            <a:avLst/>
          </a:prstGeom>
          <a:noFill/>
          <a:ln w="9525">
            <a:noFill/>
            <a:miter lim="800000"/>
            <a:headEnd/>
            <a:tailEnd/>
          </a:ln>
        </p:spPr>
      </p:pic>
      <p:sp>
        <p:nvSpPr>
          <p:cNvPr id="83" name="Rectangle 3" descr="单个小人61"/>
          <p:cNvSpPr>
            <a:spLocks noGrp="1" noChangeAspect="1" noChangeArrowheads="1"/>
          </p:cNvSpPr>
          <p:nvPr isPhoto="1"/>
        </p:nvSpPr>
        <p:spPr bwMode="auto">
          <a:xfrm>
            <a:off x="1030473" y="3394030"/>
            <a:ext cx="809578" cy="540000"/>
          </a:xfrm>
          <a:prstGeom prst="rect">
            <a:avLst/>
          </a:prstGeom>
          <a:blipFill dpi="0" rotWithShape="1">
            <a:blip r:embed="rId22" cstate="print"/>
            <a:srcRect/>
            <a:stretch>
              <a:fillRect/>
            </a:stretch>
          </a:blipFill>
          <a:ln w="9525">
            <a:noFill/>
            <a:miter lim="800000"/>
            <a:headEnd/>
            <a:tailEnd/>
          </a:ln>
        </p:spPr>
        <p:txBody>
          <a:bodyPr/>
          <a:lstStyle/>
          <a:p>
            <a:endParaRPr lang="zh-CN" altLang="en-US">
              <a:latin typeface="Calibri" pitchFamily="34" charset="0"/>
            </a:endParaRPr>
          </a:p>
        </p:txBody>
      </p:sp>
      <p:sp>
        <p:nvSpPr>
          <p:cNvPr id="84" name="圆角矩形 83"/>
          <p:cNvSpPr/>
          <p:nvPr/>
        </p:nvSpPr>
        <p:spPr bwMode="auto">
          <a:xfrm>
            <a:off x="2114740" y="1721723"/>
            <a:ext cx="900000" cy="180000"/>
          </a:xfrm>
          <a:prstGeom prst="roundRect">
            <a:avLst/>
          </a:prstGeom>
          <a:solidFill>
            <a:srgbClr val="FFCCFF"/>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商品管理</a:t>
            </a:r>
            <a:endParaRPr lang="zh-CN" altLang="en-US" sz="1000" dirty="0">
              <a:solidFill>
                <a:schemeClr val="tx1"/>
              </a:solidFill>
              <a:latin typeface="微软雅黑" pitchFamily="34" charset="-122"/>
              <a:ea typeface="微软雅黑" pitchFamily="34" charset="-122"/>
            </a:endParaRPr>
          </a:p>
        </p:txBody>
      </p:sp>
      <p:sp>
        <p:nvSpPr>
          <p:cNvPr id="85" name="圆柱形 84"/>
          <p:cNvSpPr/>
          <p:nvPr/>
        </p:nvSpPr>
        <p:spPr bwMode="auto">
          <a:xfrm>
            <a:off x="1521705" y="4256954"/>
            <a:ext cx="675019" cy="501863"/>
          </a:xfrm>
          <a:prstGeom prst="can">
            <a:avLst/>
          </a:prstGeom>
          <a:solidFill>
            <a:schemeClr val="accent6">
              <a:lumMod val="75000"/>
            </a:schemeClr>
          </a:solidFill>
          <a:ln>
            <a:headEnd type="none" w="med" len="med"/>
            <a:tailEnd type="none" w="med" len="med"/>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0" anchor="ctr" anchorCtr="0" compatLnSpc="1">
            <a:prstTxWarp prst="textNoShape">
              <a:avLst/>
            </a:prstTxWarp>
          </a:bodyPr>
          <a:lstStyle/>
          <a:p>
            <a:pPr algn="ctr"/>
            <a:r>
              <a:rPr lang="zh-CN" altLang="en-US" sz="1200" b="1" dirty="0" smtClean="0">
                <a:solidFill>
                  <a:schemeClr val="bg1"/>
                </a:solidFill>
                <a:latin typeface="微软雅黑" pitchFamily="34" charset="-122"/>
                <a:ea typeface="微软雅黑" pitchFamily="34" charset="-122"/>
              </a:rPr>
              <a:t>资源中</a:t>
            </a:r>
            <a:r>
              <a:rPr lang="zh-CN" altLang="en-US" sz="1200" b="1" dirty="0">
                <a:solidFill>
                  <a:schemeClr val="bg1"/>
                </a:solidFill>
                <a:latin typeface="微软雅黑" pitchFamily="34" charset="-122"/>
                <a:ea typeface="微软雅黑" pitchFamily="34" charset="-122"/>
              </a:rPr>
              <a:t>心</a:t>
            </a:r>
            <a:endParaRPr lang="zh-CN" altLang="en-US" sz="1200" b="1" dirty="0" smtClean="0">
              <a:solidFill>
                <a:schemeClr val="bg1"/>
              </a:solidFill>
              <a:latin typeface="微软雅黑" pitchFamily="34" charset="-122"/>
              <a:ea typeface="微软雅黑" pitchFamily="34" charset="-122"/>
            </a:endParaRPr>
          </a:p>
        </p:txBody>
      </p:sp>
      <p:sp>
        <p:nvSpPr>
          <p:cNvPr id="86" name="圆柱形 85"/>
          <p:cNvSpPr/>
          <p:nvPr/>
        </p:nvSpPr>
        <p:spPr bwMode="auto">
          <a:xfrm>
            <a:off x="2336940" y="4767435"/>
            <a:ext cx="675019" cy="501863"/>
          </a:xfrm>
          <a:prstGeom prst="can">
            <a:avLst/>
          </a:prstGeom>
          <a:solidFill>
            <a:schemeClr val="accent6">
              <a:lumMod val="75000"/>
            </a:schemeClr>
          </a:solidFill>
          <a:ln>
            <a:headEnd type="none" w="med" len="med"/>
            <a:tailEnd type="none" w="med" len="med"/>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0" anchor="ctr" anchorCtr="0" compatLnSpc="1">
            <a:prstTxWarp prst="textNoShape">
              <a:avLst/>
            </a:prstTxWarp>
          </a:bodyPr>
          <a:lstStyle/>
          <a:p>
            <a:pPr algn="ctr"/>
            <a:r>
              <a:rPr lang="zh-CN" altLang="en-US" sz="1200" b="1" dirty="0">
                <a:solidFill>
                  <a:schemeClr val="bg1"/>
                </a:solidFill>
                <a:latin typeface="微软雅黑" pitchFamily="34" charset="-122"/>
                <a:ea typeface="微软雅黑" pitchFamily="34" charset="-122"/>
              </a:rPr>
              <a:t>应用</a:t>
            </a:r>
            <a:r>
              <a:rPr lang="zh-CN" altLang="en-US" sz="1200" b="1" dirty="0" smtClean="0">
                <a:solidFill>
                  <a:schemeClr val="bg1"/>
                </a:solidFill>
                <a:latin typeface="微软雅黑" pitchFamily="34" charset="-122"/>
                <a:ea typeface="微软雅黑" pitchFamily="34" charset="-122"/>
              </a:rPr>
              <a:t>中心</a:t>
            </a:r>
          </a:p>
        </p:txBody>
      </p:sp>
      <p:sp>
        <p:nvSpPr>
          <p:cNvPr id="88" name="圆柱形 87"/>
          <p:cNvSpPr/>
          <p:nvPr/>
        </p:nvSpPr>
        <p:spPr bwMode="auto">
          <a:xfrm>
            <a:off x="2701668" y="5635736"/>
            <a:ext cx="675019" cy="501863"/>
          </a:xfrm>
          <a:prstGeom prst="can">
            <a:avLst/>
          </a:prstGeom>
          <a:solidFill>
            <a:schemeClr val="accent6">
              <a:lumMod val="75000"/>
            </a:schemeClr>
          </a:solidFill>
          <a:ln>
            <a:headEnd type="none" w="med" len="med"/>
            <a:tailEnd type="none" w="med" len="med"/>
          </a:ln>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0" anchor="ctr" anchorCtr="0" compatLnSpc="1">
            <a:prstTxWarp prst="textNoShape">
              <a:avLst/>
            </a:prstTxWarp>
          </a:bodyPr>
          <a:lstStyle/>
          <a:p>
            <a:pPr algn="ctr"/>
            <a:r>
              <a:rPr lang="zh-CN" altLang="en-US" sz="1200" b="1" dirty="0">
                <a:solidFill>
                  <a:schemeClr val="bg1"/>
                </a:solidFill>
                <a:latin typeface="微软雅黑" pitchFamily="34" charset="-122"/>
                <a:ea typeface="微软雅黑" pitchFamily="34" charset="-122"/>
              </a:rPr>
              <a:t>数据</a:t>
            </a:r>
            <a:r>
              <a:rPr lang="zh-CN" altLang="en-US" sz="1200" b="1" dirty="0" smtClean="0">
                <a:solidFill>
                  <a:schemeClr val="bg1"/>
                </a:solidFill>
                <a:latin typeface="微软雅黑" pitchFamily="34" charset="-122"/>
                <a:ea typeface="微软雅黑" pitchFamily="34" charset="-122"/>
              </a:rPr>
              <a:t>中心</a:t>
            </a:r>
          </a:p>
        </p:txBody>
      </p:sp>
      <p:sp>
        <p:nvSpPr>
          <p:cNvPr id="89" name="圆角矩形 88"/>
          <p:cNvSpPr/>
          <p:nvPr/>
        </p:nvSpPr>
        <p:spPr bwMode="auto">
          <a:xfrm>
            <a:off x="3613680" y="5745494"/>
            <a:ext cx="1116000" cy="180000"/>
          </a:xfrm>
          <a:prstGeom prst="roundRect">
            <a:avLst/>
          </a:prstGeom>
          <a:solidFill>
            <a:schemeClr val="bg1">
              <a:lumMod val="85000"/>
              <a:alpha val="70000"/>
            </a:schemeClr>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业务集成能力</a:t>
            </a:r>
            <a:endParaRPr lang="zh-CN" altLang="en-US" sz="1000" dirty="0">
              <a:solidFill>
                <a:schemeClr val="tx1"/>
              </a:solidFill>
              <a:latin typeface="微软雅黑" pitchFamily="34" charset="-122"/>
              <a:ea typeface="微软雅黑" pitchFamily="34" charset="-122"/>
            </a:endParaRPr>
          </a:p>
        </p:txBody>
      </p:sp>
      <p:sp>
        <p:nvSpPr>
          <p:cNvPr id="90" name="圆角矩形 89"/>
          <p:cNvSpPr/>
          <p:nvPr/>
        </p:nvSpPr>
        <p:spPr bwMode="auto">
          <a:xfrm>
            <a:off x="3766080" y="5996954"/>
            <a:ext cx="1116000" cy="180000"/>
          </a:xfrm>
          <a:prstGeom prst="roundRect">
            <a:avLst/>
          </a:prstGeom>
          <a:solidFill>
            <a:schemeClr val="bg1">
              <a:lumMod val="85000"/>
              <a:alpha val="70000"/>
            </a:schemeClr>
          </a:solidFill>
          <a:ln w="3175">
            <a:solidFill>
              <a:schemeClr val="tx1"/>
            </a:solidFill>
          </a:ln>
          <a:effectLst/>
          <a:scene3d>
            <a:camera prst="orthographicFront">
              <a:rot lat="0" lon="0" rev="0"/>
            </a:camera>
            <a:lightRig rig="contrasting" dir="t">
              <a:rot lat="0" lon="0" rev="7800000"/>
            </a:lightRig>
          </a:scene3d>
          <a:sp3d>
            <a:bevelT w="139700" h="139700"/>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tx1"/>
                </a:solidFill>
                <a:latin typeface="微软雅黑" pitchFamily="34" charset="-122"/>
                <a:ea typeface="微软雅黑" pitchFamily="34" charset="-122"/>
              </a:rPr>
              <a:t>平台扩展能力</a:t>
            </a:r>
            <a:endParaRPr lang="zh-CN" altLang="en-US" sz="1000" dirty="0">
              <a:solidFill>
                <a:schemeClr val="tx1"/>
              </a:solidFill>
              <a:latin typeface="微软雅黑" pitchFamily="34" charset="-122"/>
              <a:ea typeface="微软雅黑" pitchFamily="34" charset="-122"/>
            </a:endParaRPr>
          </a:p>
        </p:txBody>
      </p:sp>
      <p:sp>
        <p:nvSpPr>
          <p:cNvPr id="91" name="圆角矩形 90"/>
          <p:cNvSpPr/>
          <p:nvPr/>
        </p:nvSpPr>
        <p:spPr bwMode="auto">
          <a:xfrm>
            <a:off x="2085793" y="3366775"/>
            <a:ext cx="900000" cy="252000"/>
          </a:xfrm>
          <a:prstGeom prst="roundRect">
            <a:avLst>
              <a:gd name="adj" fmla="val 50000"/>
            </a:avLst>
          </a:prstGeom>
          <a:solidFill>
            <a:schemeClr val="accent3">
              <a:lumMod val="60000"/>
              <a:lumOff val="40000"/>
              <a:alpha val="70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a:solidFill>
                  <a:schemeClr val="tx1"/>
                </a:solidFill>
                <a:latin typeface="微软雅黑" pitchFamily="34" charset="-122"/>
                <a:ea typeface="微软雅黑" pitchFamily="34" charset="-122"/>
              </a:rPr>
              <a:t>研训</a:t>
            </a:r>
            <a:r>
              <a:rPr lang="zh-CN" altLang="en-US" sz="1000" dirty="0" smtClean="0">
                <a:solidFill>
                  <a:schemeClr val="tx1"/>
                </a:solidFill>
                <a:latin typeface="微软雅黑" pitchFamily="34" charset="-122"/>
                <a:ea typeface="微软雅黑" pitchFamily="34" charset="-122"/>
              </a:rPr>
              <a:t>应用</a:t>
            </a:r>
            <a:endParaRPr lang="zh-CN" altLang="en-US" sz="1000" dirty="0">
              <a:solidFill>
                <a:schemeClr val="tx1"/>
              </a:solidFill>
              <a:latin typeface="微软雅黑" pitchFamily="34" charset="-122"/>
              <a:ea typeface="微软雅黑" pitchFamily="34" charset="-122"/>
            </a:endParaRPr>
          </a:p>
        </p:txBody>
      </p:sp>
      <p:sp>
        <p:nvSpPr>
          <p:cNvPr id="92" name="圆角矩形 91"/>
          <p:cNvSpPr/>
          <p:nvPr/>
        </p:nvSpPr>
        <p:spPr bwMode="auto">
          <a:xfrm>
            <a:off x="2564740" y="3727502"/>
            <a:ext cx="900000" cy="252000"/>
          </a:xfrm>
          <a:prstGeom prst="roundRect">
            <a:avLst>
              <a:gd name="adj" fmla="val 50000"/>
            </a:avLst>
          </a:prstGeom>
          <a:solidFill>
            <a:schemeClr val="accent3">
              <a:lumMod val="60000"/>
              <a:lumOff val="40000"/>
              <a:alpha val="70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a:solidFill>
                  <a:schemeClr val="tx1"/>
                </a:solidFill>
                <a:latin typeface="微软雅黑" pitchFamily="34" charset="-122"/>
                <a:ea typeface="微软雅黑" pitchFamily="34" charset="-122"/>
              </a:rPr>
              <a:t>招考</a:t>
            </a:r>
            <a:r>
              <a:rPr lang="zh-CN" altLang="en-US" sz="1000" dirty="0" smtClean="0">
                <a:solidFill>
                  <a:schemeClr val="tx1"/>
                </a:solidFill>
                <a:latin typeface="微软雅黑" pitchFamily="34" charset="-122"/>
                <a:ea typeface="微软雅黑" pitchFamily="34" charset="-122"/>
              </a:rPr>
              <a:t>应用</a:t>
            </a:r>
            <a:endParaRPr lang="zh-CN" altLang="en-US" sz="1000" dirty="0">
              <a:solidFill>
                <a:schemeClr val="tx1"/>
              </a:solidFill>
              <a:latin typeface="微软雅黑" pitchFamily="34" charset="-122"/>
              <a:ea typeface="微软雅黑" pitchFamily="34" charset="-122"/>
            </a:endParaRPr>
          </a:p>
        </p:txBody>
      </p:sp>
      <p:sp>
        <p:nvSpPr>
          <p:cNvPr id="93" name="圆角矩形 92"/>
          <p:cNvSpPr/>
          <p:nvPr/>
        </p:nvSpPr>
        <p:spPr bwMode="auto">
          <a:xfrm>
            <a:off x="1186637" y="3898366"/>
            <a:ext cx="900000" cy="252000"/>
          </a:xfrm>
          <a:prstGeom prst="roundRect">
            <a:avLst>
              <a:gd name="adj" fmla="val 50000"/>
            </a:avLst>
          </a:prstGeom>
          <a:solidFill>
            <a:schemeClr val="accent3">
              <a:lumMod val="60000"/>
              <a:lumOff val="40000"/>
              <a:alpha val="70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a:solidFill>
                  <a:schemeClr val="tx1"/>
                </a:solidFill>
                <a:latin typeface="微软雅黑" pitchFamily="34" charset="-122"/>
                <a:ea typeface="微软雅黑" pitchFamily="34" charset="-122"/>
              </a:rPr>
              <a:t>资源</a:t>
            </a:r>
            <a:r>
              <a:rPr lang="zh-CN" altLang="en-US" sz="1000" dirty="0" smtClean="0">
                <a:solidFill>
                  <a:schemeClr val="tx1"/>
                </a:solidFill>
                <a:latin typeface="微软雅黑" pitchFamily="34" charset="-122"/>
                <a:ea typeface="微软雅黑" pitchFamily="34" charset="-122"/>
              </a:rPr>
              <a:t>应用</a:t>
            </a:r>
            <a:endParaRPr lang="zh-CN" altLang="en-US" sz="1000" dirty="0">
              <a:solidFill>
                <a:schemeClr val="tx1"/>
              </a:solidFill>
              <a:latin typeface="微软雅黑" pitchFamily="34" charset="-122"/>
              <a:ea typeface="微软雅黑" pitchFamily="34" charset="-122"/>
            </a:endParaRPr>
          </a:p>
        </p:txBody>
      </p:sp>
      <p:sp>
        <p:nvSpPr>
          <p:cNvPr id="94" name="圆角矩形 93"/>
          <p:cNvSpPr/>
          <p:nvPr/>
        </p:nvSpPr>
        <p:spPr bwMode="auto">
          <a:xfrm>
            <a:off x="2269874" y="4148997"/>
            <a:ext cx="900000" cy="252000"/>
          </a:xfrm>
          <a:prstGeom prst="roundRect">
            <a:avLst>
              <a:gd name="adj" fmla="val 50000"/>
            </a:avLst>
          </a:prstGeom>
          <a:solidFill>
            <a:schemeClr val="accent3">
              <a:lumMod val="60000"/>
              <a:lumOff val="40000"/>
              <a:alpha val="70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a:solidFill>
                  <a:schemeClr val="tx1"/>
                </a:solidFill>
                <a:latin typeface="微软雅黑" pitchFamily="34" charset="-122"/>
                <a:ea typeface="微软雅黑" pitchFamily="34" charset="-122"/>
              </a:rPr>
              <a:t>管理</a:t>
            </a:r>
            <a:r>
              <a:rPr lang="zh-CN" altLang="en-US" sz="1000" dirty="0" smtClean="0">
                <a:solidFill>
                  <a:schemeClr val="tx1"/>
                </a:solidFill>
                <a:latin typeface="微软雅黑" pitchFamily="34" charset="-122"/>
                <a:ea typeface="微软雅黑" pitchFamily="34" charset="-122"/>
              </a:rPr>
              <a:t>应用</a:t>
            </a:r>
            <a:endParaRPr lang="zh-CN" altLang="en-US" sz="1000" dirty="0">
              <a:solidFill>
                <a:schemeClr val="tx1"/>
              </a:solidFill>
              <a:latin typeface="微软雅黑" pitchFamily="34" charset="-122"/>
              <a:ea typeface="微软雅黑" pitchFamily="34" charset="-122"/>
            </a:endParaRPr>
          </a:p>
        </p:txBody>
      </p:sp>
      <p:sp>
        <p:nvSpPr>
          <p:cNvPr id="95" name="圆角矩形 94"/>
          <p:cNvSpPr/>
          <p:nvPr/>
        </p:nvSpPr>
        <p:spPr bwMode="auto">
          <a:xfrm>
            <a:off x="8840400" y="3761398"/>
            <a:ext cx="900000" cy="180000"/>
          </a:xfrm>
          <a:prstGeom prst="roundRect">
            <a:avLst/>
          </a:prstGeom>
          <a:solidFill>
            <a:schemeClr val="accent6">
              <a:lumMod val="75000"/>
            </a:schemeClr>
          </a:solidFill>
          <a:ln/>
        </p:spPr>
        <p:style>
          <a:lnRef idx="0">
            <a:schemeClr val="accent6"/>
          </a:lnRef>
          <a:fillRef idx="3">
            <a:schemeClr val="accent6"/>
          </a:fillRef>
          <a:effectRef idx="3">
            <a:schemeClr val="accent6"/>
          </a:effectRef>
          <a:fontRef idx="minor">
            <a:schemeClr val="lt1"/>
          </a:fontRef>
        </p:style>
        <p:txBody>
          <a:bodyPr vert="horz" lIns="101919" tIns="50960" rIns="101919" bIns="50960" rtlCol="0" anchor="ctr" anchorCtr="0"/>
          <a:lstStyle/>
          <a:p>
            <a:pPr algn="ctr"/>
            <a:r>
              <a:rPr lang="zh-CN" altLang="en-US" sz="1000" dirty="0">
                <a:solidFill>
                  <a:schemeClr val="bg1"/>
                </a:solidFill>
                <a:latin typeface="微软雅黑" pitchFamily="34" charset="-122"/>
                <a:ea typeface="微软雅黑" pitchFamily="34" charset="-122"/>
              </a:rPr>
              <a:t>家</a:t>
            </a:r>
            <a:r>
              <a:rPr lang="zh-CN" altLang="en-US" sz="1000" dirty="0" smtClean="0">
                <a:solidFill>
                  <a:schemeClr val="bg1"/>
                </a:solidFill>
                <a:latin typeface="微软雅黑" pitchFamily="34" charset="-122"/>
                <a:ea typeface="微软雅黑" pitchFamily="34" charset="-122"/>
              </a:rPr>
              <a:t>校互动</a:t>
            </a:r>
            <a:endParaRPr lang="zh-CN" altLang="en-US" sz="1000" dirty="0">
              <a:solidFill>
                <a:schemeClr val="bg1"/>
              </a:solidFill>
              <a:latin typeface="微软雅黑" pitchFamily="34" charset="-122"/>
              <a:ea typeface="微软雅黑" pitchFamily="34" charset="-122"/>
            </a:endParaRPr>
          </a:p>
        </p:txBody>
      </p:sp>
      <p:sp>
        <p:nvSpPr>
          <p:cNvPr id="96" name="圆角矩形 95"/>
          <p:cNvSpPr/>
          <p:nvPr/>
        </p:nvSpPr>
        <p:spPr bwMode="auto">
          <a:xfrm>
            <a:off x="8988187" y="5685181"/>
            <a:ext cx="900000" cy="205400"/>
          </a:xfrm>
          <a:prstGeom prst="roundRect">
            <a:avLst/>
          </a:prstGeom>
          <a:solidFill>
            <a:schemeClr val="accent6">
              <a:lumMod val="75000"/>
            </a:schemeClr>
          </a:solidFill>
          <a:ln w="3175">
            <a:solidFill>
              <a:schemeClr val="tx1"/>
            </a:solidFill>
          </a:ln>
          <a:effectLst/>
          <a:scene3d>
            <a:camera prst="orthographicFront">
              <a:rot lat="0" lon="0" rev="0"/>
            </a:camera>
            <a:lightRig rig="contrasting" dir="t">
              <a:rot lat="0" lon="0" rev="7800000"/>
            </a:lightRig>
          </a:scene3d>
          <a:sp3d/>
        </p:spPr>
        <p:style>
          <a:lnRef idx="1">
            <a:schemeClr val="accent6"/>
          </a:lnRef>
          <a:fillRef idx="3">
            <a:schemeClr val="accent6"/>
          </a:fillRef>
          <a:effectRef idx="2">
            <a:schemeClr val="accent6"/>
          </a:effectRef>
          <a:fontRef idx="minor">
            <a:schemeClr val="lt1"/>
          </a:fontRef>
        </p:style>
        <p:txBody>
          <a:bodyPr vert="horz" lIns="101919" tIns="50960" rIns="101919" bIns="50960" rtlCol="0" anchor="ctr" anchorCtr="0"/>
          <a:lstStyle/>
          <a:p>
            <a:pPr algn="ctr"/>
            <a:r>
              <a:rPr lang="zh-CN" altLang="en-US" sz="1000" dirty="0" smtClean="0">
                <a:solidFill>
                  <a:schemeClr val="bg1"/>
                </a:solidFill>
                <a:latin typeface="微软雅黑" pitchFamily="34" charset="-122"/>
                <a:ea typeface="微软雅黑" pitchFamily="34" charset="-122"/>
              </a:rPr>
              <a:t>志愿填报</a:t>
            </a:r>
            <a:endParaRPr lang="zh-CN" altLang="en-US" sz="1000"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3118619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1000"/>
                                        <p:tgtEl>
                                          <p:spTgt spid="27"/>
                                        </p:tgtEl>
                                      </p:cBhvr>
                                    </p:animEffect>
                                    <p:anim calcmode="lin" valueType="num">
                                      <p:cBhvr>
                                        <p:cTn id="23" dur="1000" fill="hold"/>
                                        <p:tgtEl>
                                          <p:spTgt spid="27"/>
                                        </p:tgtEl>
                                        <p:attrNameLst>
                                          <p:attrName>ppt_x</p:attrName>
                                        </p:attrNameLst>
                                      </p:cBhvr>
                                      <p:tavLst>
                                        <p:tav tm="0">
                                          <p:val>
                                            <p:strVal val="#ppt_x"/>
                                          </p:val>
                                        </p:tav>
                                        <p:tav tm="100000">
                                          <p:val>
                                            <p:strVal val="#ppt_x"/>
                                          </p:val>
                                        </p:tav>
                                      </p:tavLst>
                                    </p:anim>
                                    <p:anim calcmode="lin" valueType="num">
                                      <p:cBhvr>
                                        <p:cTn id="24" dur="1000" fill="hold"/>
                                        <p:tgtEl>
                                          <p:spTgt spid="2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000"/>
                                        <p:tgtEl>
                                          <p:spTgt spid="26"/>
                                        </p:tgtEl>
                                      </p:cBhvr>
                                    </p:animEffect>
                                    <p:anim calcmode="lin" valueType="num">
                                      <p:cBhvr>
                                        <p:cTn id="33" dur="1000" fill="hold"/>
                                        <p:tgtEl>
                                          <p:spTgt spid="26"/>
                                        </p:tgtEl>
                                        <p:attrNameLst>
                                          <p:attrName>ppt_x</p:attrName>
                                        </p:attrNameLst>
                                      </p:cBhvr>
                                      <p:tavLst>
                                        <p:tav tm="0">
                                          <p:val>
                                            <p:strVal val="#ppt_x"/>
                                          </p:val>
                                        </p:tav>
                                        <p:tav tm="100000">
                                          <p:val>
                                            <p:strVal val="#ppt_x"/>
                                          </p:val>
                                        </p:tav>
                                      </p:tavLst>
                                    </p:anim>
                                    <p:anim calcmode="lin" valueType="num">
                                      <p:cBhvr>
                                        <p:cTn id="34" dur="1000" fill="hold"/>
                                        <p:tgtEl>
                                          <p:spTgt spid="2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85"/>
                                        </p:tgtEl>
                                        <p:attrNameLst>
                                          <p:attrName>style.visibility</p:attrName>
                                        </p:attrNameLst>
                                      </p:cBhvr>
                                      <p:to>
                                        <p:strVal val="visible"/>
                                      </p:to>
                                    </p:set>
                                    <p:anim calcmode="lin" valueType="num">
                                      <p:cBhvr additive="base">
                                        <p:cTn id="48" dur="500" fill="hold"/>
                                        <p:tgtEl>
                                          <p:spTgt spid="85"/>
                                        </p:tgtEl>
                                        <p:attrNameLst>
                                          <p:attrName>ppt_x</p:attrName>
                                        </p:attrNameLst>
                                      </p:cBhvr>
                                      <p:tavLst>
                                        <p:tav tm="0">
                                          <p:val>
                                            <p:strVal val="#ppt_x"/>
                                          </p:val>
                                        </p:tav>
                                        <p:tav tm="100000">
                                          <p:val>
                                            <p:strVal val="#ppt_x"/>
                                          </p:val>
                                        </p:tav>
                                      </p:tavLst>
                                    </p:anim>
                                    <p:anim calcmode="lin" valueType="num">
                                      <p:cBhvr additive="base">
                                        <p:cTn id="49" dur="500" fill="hold"/>
                                        <p:tgtEl>
                                          <p:spTgt spid="85"/>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86"/>
                                        </p:tgtEl>
                                        <p:attrNameLst>
                                          <p:attrName>style.visibility</p:attrName>
                                        </p:attrNameLst>
                                      </p:cBhvr>
                                      <p:to>
                                        <p:strVal val="visible"/>
                                      </p:to>
                                    </p:set>
                                    <p:anim calcmode="lin" valueType="num">
                                      <p:cBhvr additive="base">
                                        <p:cTn id="52" dur="500" fill="hold"/>
                                        <p:tgtEl>
                                          <p:spTgt spid="86"/>
                                        </p:tgtEl>
                                        <p:attrNameLst>
                                          <p:attrName>ppt_x</p:attrName>
                                        </p:attrNameLst>
                                      </p:cBhvr>
                                      <p:tavLst>
                                        <p:tav tm="0">
                                          <p:val>
                                            <p:strVal val="#ppt_x"/>
                                          </p:val>
                                        </p:tav>
                                        <p:tav tm="100000">
                                          <p:val>
                                            <p:strVal val="#ppt_x"/>
                                          </p:val>
                                        </p:tav>
                                      </p:tavLst>
                                    </p:anim>
                                    <p:anim calcmode="lin" valueType="num">
                                      <p:cBhvr additive="base">
                                        <p:cTn id="53" dur="500" fill="hold"/>
                                        <p:tgtEl>
                                          <p:spTgt spid="86"/>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88"/>
                                        </p:tgtEl>
                                        <p:attrNameLst>
                                          <p:attrName>style.visibility</p:attrName>
                                        </p:attrNameLst>
                                      </p:cBhvr>
                                      <p:to>
                                        <p:strVal val="visible"/>
                                      </p:to>
                                    </p:set>
                                    <p:anim calcmode="lin" valueType="num">
                                      <p:cBhvr additive="base">
                                        <p:cTn id="56" dur="500" fill="hold"/>
                                        <p:tgtEl>
                                          <p:spTgt spid="88"/>
                                        </p:tgtEl>
                                        <p:attrNameLst>
                                          <p:attrName>ppt_x</p:attrName>
                                        </p:attrNameLst>
                                      </p:cBhvr>
                                      <p:tavLst>
                                        <p:tav tm="0">
                                          <p:val>
                                            <p:strVal val="#ppt_x"/>
                                          </p:val>
                                        </p:tav>
                                        <p:tav tm="100000">
                                          <p:val>
                                            <p:strVal val="#ppt_x"/>
                                          </p:val>
                                        </p:tav>
                                      </p:tavLst>
                                    </p:anim>
                                    <p:anim calcmode="lin" valueType="num">
                                      <p:cBhvr additive="base">
                                        <p:cTn id="57" dur="500" fill="hold"/>
                                        <p:tgtEl>
                                          <p:spTgt spid="88"/>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90"/>
                                        </p:tgtEl>
                                        <p:attrNameLst>
                                          <p:attrName>style.visibility</p:attrName>
                                        </p:attrNameLst>
                                      </p:cBhvr>
                                      <p:to>
                                        <p:strVal val="visible"/>
                                      </p:to>
                                    </p:set>
                                    <p:anim calcmode="lin" valueType="num">
                                      <p:cBhvr additive="base">
                                        <p:cTn id="60" dur="500" fill="hold"/>
                                        <p:tgtEl>
                                          <p:spTgt spid="90"/>
                                        </p:tgtEl>
                                        <p:attrNameLst>
                                          <p:attrName>ppt_x</p:attrName>
                                        </p:attrNameLst>
                                      </p:cBhvr>
                                      <p:tavLst>
                                        <p:tav tm="0">
                                          <p:val>
                                            <p:strVal val="#ppt_x"/>
                                          </p:val>
                                        </p:tav>
                                        <p:tav tm="100000">
                                          <p:val>
                                            <p:strVal val="#ppt_x"/>
                                          </p:val>
                                        </p:tav>
                                      </p:tavLst>
                                    </p:anim>
                                    <p:anim calcmode="lin" valueType="num">
                                      <p:cBhvr additive="base">
                                        <p:cTn id="61" dur="500" fill="hold"/>
                                        <p:tgtEl>
                                          <p:spTgt spid="90"/>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ppt_x"/>
                                          </p:val>
                                        </p:tav>
                                        <p:tav tm="100000">
                                          <p:val>
                                            <p:strVal val="#ppt_x"/>
                                          </p:val>
                                        </p:tav>
                                      </p:tavLst>
                                    </p:anim>
                                    <p:anim calcmode="lin" valueType="num">
                                      <p:cBhvr additive="base">
                                        <p:cTn id="65" dur="500" fill="hold"/>
                                        <p:tgtEl>
                                          <p:spTgt spid="19"/>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89"/>
                                        </p:tgtEl>
                                        <p:attrNameLst>
                                          <p:attrName>style.visibility</p:attrName>
                                        </p:attrNameLst>
                                      </p:cBhvr>
                                      <p:to>
                                        <p:strVal val="visible"/>
                                      </p:to>
                                    </p:set>
                                    <p:anim calcmode="lin" valueType="num">
                                      <p:cBhvr additive="base">
                                        <p:cTn id="68" dur="500" fill="hold"/>
                                        <p:tgtEl>
                                          <p:spTgt spid="89"/>
                                        </p:tgtEl>
                                        <p:attrNameLst>
                                          <p:attrName>ppt_x</p:attrName>
                                        </p:attrNameLst>
                                      </p:cBhvr>
                                      <p:tavLst>
                                        <p:tav tm="0">
                                          <p:val>
                                            <p:strVal val="#ppt_x"/>
                                          </p:val>
                                        </p:tav>
                                        <p:tav tm="100000">
                                          <p:val>
                                            <p:strVal val="#ppt_x"/>
                                          </p:val>
                                        </p:tav>
                                      </p:tavLst>
                                    </p:anim>
                                    <p:anim calcmode="lin" valueType="num">
                                      <p:cBhvr additive="base">
                                        <p:cTn id="69" dur="500" fill="hold"/>
                                        <p:tgtEl>
                                          <p:spTgt spid="89"/>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33"/>
                                        </p:tgtEl>
                                        <p:attrNameLst>
                                          <p:attrName>style.visibility</p:attrName>
                                        </p:attrNameLst>
                                      </p:cBhvr>
                                      <p:to>
                                        <p:strVal val="visible"/>
                                      </p:to>
                                    </p:set>
                                    <p:anim calcmode="lin" valueType="num">
                                      <p:cBhvr additive="base">
                                        <p:cTn id="72" dur="500" fill="hold"/>
                                        <p:tgtEl>
                                          <p:spTgt spid="33"/>
                                        </p:tgtEl>
                                        <p:attrNameLst>
                                          <p:attrName>ppt_x</p:attrName>
                                        </p:attrNameLst>
                                      </p:cBhvr>
                                      <p:tavLst>
                                        <p:tav tm="0">
                                          <p:val>
                                            <p:strVal val="#ppt_x"/>
                                          </p:val>
                                        </p:tav>
                                        <p:tav tm="100000">
                                          <p:val>
                                            <p:strVal val="#ppt_x"/>
                                          </p:val>
                                        </p:tav>
                                      </p:tavLst>
                                    </p:anim>
                                    <p:anim calcmode="lin" valueType="num">
                                      <p:cBhvr additive="base">
                                        <p:cTn id="73" dur="500" fill="hold"/>
                                        <p:tgtEl>
                                          <p:spTgt spid="33"/>
                                        </p:tgtEl>
                                        <p:attrNameLst>
                                          <p:attrName>ppt_y</p:attrName>
                                        </p:attrNameLst>
                                      </p:cBhvr>
                                      <p:tavLst>
                                        <p:tav tm="0">
                                          <p:val>
                                            <p:strVal val="1+#ppt_h/2"/>
                                          </p:val>
                                        </p:tav>
                                        <p:tav tm="100000">
                                          <p:val>
                                            <p:strVal val="#ppt_y"/>
                                          </p:val>
                                        </p:tav>
                                      </p:tavLst>
                                    </p:anim>
                                  </p:childTnLst>
                                </p:cTn>
                              </p:par>
                              <p:par>
                                <p:cTn id="74" presetID="2" presetClass="entr" presetSubtype="4" fill="hold" grpId="0" nodeType="withEffect">
                                  <p:stCondLst>
                                    <p:cond delay="0"/>
                                  </p:stCondLst>
                                  <p:childTnLst>
                                    <p:set>
                                      <p:cBhvr>
                                        <p:cTn id="75" dur="1" fill="hold">
                                          <p:stCondLst>
                                            <p:cond delay="0"/>
                                          </p:stCondLst>
                                        </p:cTn>
                                        <p:tgtEl>
                                          <p:spTgt spid="32"/>
                                        </p:tgtEl>
                                        <p:attrNameLst>
                                          <p:attrName>style.visibility</p:attrName>
                                        </p:attrNameLst>
                                      </p:cBhvr>
                                      <p:to>
                                        <p:strVal val="visible"/>
                                      </p:to>
                                    </p:set>
                                    <p:anim calcmode="lin" valueType="num">
                                      <p:cBhvr additive="base">
                                        <p:cTn id="76" dur="500" fill="hold"/>
                                        <p:tgtEl>
                                          <p:spTgt spid="32"/>
                                        </p:tgtEl>
                                        <p:attrNameLst>
                                          <p:attrName>ppt_x</p:attrName>
                                        </p:attrNameLst>
                                      </p:cBhvr>
                                      <p:tavLst>
                                        <p:tav tm="0">
                                          <p:val>
                                            <p:strVal val="#ppt_x"/>
                                          </p:val>
                                        </p:tav>
                                        <p:tav tm="100000">
                                          <p:val>
                                            <p:strVal val="#ppt_x"/>
                                          </p:val>
                                        </p:tav>
                                      </p:tavLst>
                                    </p:anim>
                                    <p:anim calcmode="lin" valueType="num">
                                      <p:cBhvr additive="base">
                                        <p:cTn id="77" dur="500" fill="hold"/>
                                        <p:tgtEl>
                                          <p:spTgt spid="32"/>
                                        </p:tgtEl>
                                        <p:attrNameLst>
                                          <p:attrName>ppt_y</p:attrName>
                                        </p:attrNameLst>
                                      </p:cBhvr>
                                      <p:tavLst>
                                        <p:tav tm="0">
                                          <p:val>
                                            <p:strVal val="1+#ppt_h/2"/>
                                          </p:val>
                                        </p:tav>
                                        <p:tav tm="100000">
                                          <p:val>
                                            <p:strVal val="#ppt_y"/>
                                          </p:val>
                                        </p:tav>
                                      </p:tavLst>
                                    </p:anim>
                                  </p:childTnLst>
                                </p:cTn>
                              </p:par>
                              <p:par>
                                <p:cTn id="78" presetID="2" presetClass="entr" presetSubtype="4" fill="hold" nodeType="withEffect">
                                  <p:stCondLst>
                                    <p:cond delay="0"/>
                                  </p:stCondLst>
                                  <p:childTnLst>
                                    <p:set>
                                      <p:cBhvr>
                                        <p:cTn id="79" dur="1" fill="hold">
                                          <p:stCondLst>
                                            <p:cond delay="0"/>
                                          </p:stCondLst>
                                        </p:cTn>
                                        <p:tgtEl>
                                          <p:spTgt spid="77"/>
                                        </p:tgtEl>
                                        <p:attrNameLst>
                                          <p:attrName>style.visibility</p:attrName>
                                        </p:attrNameLst>
                                      </p:cBhvr>
                                      <p:to>
                                        <p:strVal val="visible"/>
                                      </p:to>
                                    </p:set>
                                    <p:anim calcmode="lin" valueType="num">
                                      <p:cBhvr additive="base">
                                        <p:cTn id="80" dur="500" fill="hold"/>
                                        <p:tgtEl>
                                          <p:spTgt spid="77"/>
                                        </p:tgtEl>
                                        <p:attrNameLst>
                                          <p:attrName>ppt_x</p:attrName>
                                        </p:attrNameLst>
                                      </p:cBhvr>
                                      <p:tavLst>
                                        <p:tav tm="0">
                                          <p:val>
                                            <p:strVal val="#ppt_x"/>
                                          </p:val>
                                        </p:tav>
                                        <p:tav tm="100000">
                                          <p:val>
                                            <p:strVal val="#ppt_x"/>
                                          </p:val>
                                        </p:tav>
                                      </p:tavLst>
                                    </p:anim>
                                    <p:anim calcmode="lin" valueType="num">
                                      <p:cBhvr additive="base">
                                        <p:cTn id="81" dur="500" fill="hold"/>
                                        <p:tgtEl>
                                          <p:spTgt spid="77"/>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94"/>
                                        </p:tgtEl>
                                        <p:attrNameLst>
                                          <p:attrName>style.visibility</p:attrName>
                                        </p:attrNameLst>
                                      </p:cBhvr>
                                      <p:to>
                                        <p:strVal val="visible"/>
                                      </p:to>
                                    </p:set>
                                    <p:anim calcmode="lin" valueType="num">
                                      <p:cBhvr additive="base">
                                        <p:cTn id="84" dur="500" fill="hold"/>
                                        <p:tgtEl>
                                          <p:spTgt spid="94"/>
                                        </p:tgtEl>
                                        <p:attrNameLst>
                                          <p:attrName>ppt_x</p:attrName>
                                        </p:attrNameLst>
                                      </p:cBhvr>
                                      <p:tavLst>
                                        <p:tav tm="0">
                                          <p:val>
                                            <p:strVal val="#ppt_x"/>
                                          </p:val>
                                        </p:tav>
                                        <p:tav tm="100000">
                                          <p:val>
                                            <p:strVal val="#ppt_x"/>
                                          </p:val>
                                        </p:tav>
                                      </p:tavLst>
                                    </p:anim>
                                    <p:anim calcmode="lin" valueType="num">
                                      <p:cBhvr additive="base">
                                        <p:cTn id="85" dur="500" fill="hold"/>
                                        <p:tgtEl>
                                          <p:spTgt spid="94"/>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92"/>
                                        </p:tgtEl>
                                        <p:attrNameLst>
                                          <p:attrName>style.visibility</p:attrName>
                                        </p:attrNameLst>
                                      </p:cBhvr>
                                      <p:to>
                                        <p:strVal val="visible"/>
                                      </p:to>
                                    </p:set>
                                    <p:anim calcmode="lin" valueType="num">
                                      <p:cBhvr additive="base">
                                        <p:cTn id="88" dur="500" fill="hold"/>
                                        <p:tgtEl>
                                          <p:spTgt spid="92"/>
                                        </p:tgtEl>
                                        <p:attrNameLst>
                                          <p:attrName>ppt_x</p:attrName>
                                        </p:attrNameLst>
                                      </p:cBhvr>
                                      <p:tavLst>
                                        <p:tav tm="0">
                                          <p:val>
                                            <p:strVal val="#ppt_x"/>
                                          </p:val>
                                        </p:tav>
                                        <p:tav tm="100000">
                                          <p:val>
                                            <p:strVal val="#ppt_x"/>
                                          </p:val>
                                        </p:tav>
                                      </p:tavLst>
                                    </p:anim>
                                    <p:anim calcmode="lin" valueType="num">
                                      <p:cBhvr additive="base">
                                        <p:cTn id="89" dur="500" fill="hold"/>
                                        <p:tgtEl>
                                          <p:spTgt spid="92"/>
                                        </p:tgtEl>
                                        <p:attrNameLst>
                                          <p:attrName>ppt_y</p:attrName>
                                        </p:attrNameLst>
                                      </p:cBhvr>
                                      <p:tavLst>
                                        <p:tav tm="0">
                                          <p:val>
                                            <p:strVal val="1+#ppt_h/2"/>
                                          </p:val>
                                        </p:tav>
                                        <p:tav tm="100000">
                                          <p:val>
                                            <p:strVal val="#ppt_y"/>
                                          </p:val>
                                        </p:tav>
                                      </p:tavLst>
                                    </p:anim>
                                  </p:childTnLst>
                                </p:cTn>
                              </p:par>
                              <p:par>
                                <p:cTn id="90" presetID="2" presetClass="entr" presetSubtype="4" fill="hold" grpId="0" nodeType="withEffect">
                                  <p:stCondLst>
                                    <p:cond delay="0"/>
                                  </p:stCondLst>
                                  <p:childTnLst>
                                    <p:set>
                                      <p:cBhvr>
                                        <p:cTn id="91" dur="1" fill="hold">
                                          <p:stCondLst>
                                            <p:cond delay="0"/>
                                          </p:stCondLst>
                                        </p:cTn>
                                        <p:tgtEl>
                                          <p:spTgt spid="91"/>
                                        </p:tgtEl>
                                        <p:attrNameLst>
                                          <p:attrName>style.visibility</p:attrName>
                                        </p:attrNameLst>
                                      </p:cBhvr>
                                      <p:to>
                                        <p:strVal val="visible"/>
                                      </p:to>
                                    </p:set>
                                    <p:anim calcmode="lin" valueType="num">
                                      <p:cBhvr additive="base">
                                        <p:cTn id="92" dur="500" fill="hold"/>
                                        <p:tgtEl>
                                          <p:spTgt spid="91"/>
                                        </p:tgtEl>
                                        <p:attrNameLst>
                                          <p:attrName>ppt_x</p:attrName>
                                        </p:attrNameLst>
                                      </p:cBhvr>
                                      <p:tavLst>
                                        <p:tav tm="0">
                                          <p:val>
                                            <p:strVal val="#ppt_x"/>
                                          </p:val>
                                        </p:tav>
                                        <p:tav tm="100000">
                                          <p:val>
                                            <p:strVal val="#ppt_x"/>
                                          </p:val>
                                        </p:tav>
                                      </p:tavLst>
                                    </p:anim>
                                    <p:anim calcmode="lin" valueType="num">
                                      <p:cBhvr additive="base">
                                        <p:cTn id="93" dur="500" fill="hold"/>
                                        <p:tgtEl>
                                          <p:spTgt spid="91"/>
                                        </p:tgtEl>
                                        <p:attrNameLst>
                                          <p:attrName>ppt_y</p:attrName>
                                        </p:attrNameLst>
                                      </p:cBhvr>
                                      <p:tavLst>
                                        <p:tav tm="0">
                                          <p:val>
                                            <p:strVal val="1+#ppt_h/2"/>
                                          </p:val>
                                        </p:tav>
                                        <p:tav tm="100000">
                                          <p:val>
                                            <p:strVal val="#ppt_y"/>
                                          </p:val>
                                        </p:tav>
                                      </p:tavLst>
                                    </p:anim>
                                  </p:childTnLst>
                                </p:cTn>
                              </p:par>
                              <p:par>
                                <p:cTn id="94" presetID="2" presetClass="entr" presetSubtype="4" fill="hold" grpId="0" nodeType="withEffect">
                                  <p:stCondLst>
                                    <p:cond delay="0"/>
                                  </p:stCondLst>
                                  <p:childTnLst>
                                    <p:set>
                                      <p:cBhvr>
                                        <p:cTn id="95" dur="1" fill="hold">
                                          <p:stCondLst>
                                            <p:cond delay="0"/>
                                          </p:stCondLst>
                                        </p:cTn>
                                        <p:tgtEl>
                                          <p:spTgt spid="31"/>
                                        </p:tgtEl>
                                        <p:attrNameLst>
                                          <p:attrName>style.visibility</p:attrName>
                                        </p:attrNameLst>
                                      </p:cBhvr>
                                      <p:to>
                                        <p:strVal val="visible"/>
                                      </p:to>
                                    </p:set>
                                    <p:anim calcmode="lin" valueType="num">
                                      <p:cBhvr additive="base">
                                        <p:cTn id="96" dur="500" fill="hold"/>
                                        <p:tgtEl>
                                          <p:spTgt spid="31"/>
                                        </p:tgtEl>
                                        <p:attrNameLst>
                                          <p:attrName>ppt_x</p:attrName>
                                        </p:attrNameLst>
                                      </p:cBhvr>
                                      <p:tavLst>
                                        <p:tav tm="0">
                                          <p:val>
                                            <p:strVal val="#ppt_x"/>
                                          </p:val>
                                        </p:tav>
                                        <p:tav tm="100000">
                                          <p:val>
                                            <p:strVal val="#ppt_x"/>
                                          </p:val>
                                        </p:tav>
                                      </p:tavLst>
                                    </p:anim>
                                    <p:anim calcmode="lin" valueType="num">
                                      <p:cBhvr additive="base">
                                        <p:cTn id="97" dur="500" fill="hold"/>
                                        <p:tgtEl>
                                          <p:spTgt spid="31"/>
                                        </p:tgtEl>
                                        <p:attrNameLst>
                                          <p:attrName>ppt_y</p:attrName>
                                        </p:attrNameLst>
                                      </p:cBhvr>
                                      <p:tavLst>
                                        <p:tav tm="0">
                                          <p:val>
                                            <p:strVal val="1+#ppt_h/2"/>
                                          </p:val>
                                        </p:tav>
                                        <p:tav tm="100000">
                                          <p:val>
                                            <p:strVal val="#ppt_y"/>
                                          </p:val>
                                        </p:tav>
                                      </p:tavLst>
                                    </p:anim>
                                  </p:childTnLst>
                                </p:cTn>
                              </p:par>
                              <p:par>
                                <p:cTn id="98" presetID="2" presetClass="entr" presetSubtype="4" fill="hold" grpId="0" nodeType="withEffect">
                                  <p:stCondLst>
                                    <p:cond delay="0"/>
                                  </p:stCondLst>
                                  <p:childTnLst>
                                    <p:set>
                                      <p:cBhvr>
                                        <p:cTn id="99" dur="1" fill="hold">
                                          <p:stCondLst>
                                            <p:cond delay="0"/>
                                          </p:stCondLst>
                                        </p:cTn>
                                        <p:tgtEl>
                                          <p:spTgt spid="83"/>
                                        </p:tgtEl>
                                        <p:attrNameLst>
                                          <p:attrName>style.visibility</p:attrName>
                                        </p:attrNameLst>
                                      </p:cBhvr>
                                      <p:to>
                                        <p:strVal val="visible"/>
                                      </p:to>
                                    </p:set>
                                    <p:anim calcmode="lin" valueType="num">
                                      <p:cBhvr additive="base">
                                        <p:cTn id="100" dur="500" fill="hold"/>
                                        <p:tgtEl>
                                          <p:spTgt spid="83"/>
                                        </p:tgtEl>
                                        <p:attrNameLst>
                                          <p:attrName>ppt_x</p:attrName>
                                        </p:attrNameLst>
                                      </p:cBhvr>
                                      <p:tavLst>
                                        <p:tav tm="0">
                                          <p:val>
                                            <p:strVal val="#ppt_x"/>
                                          </p:val>
                                        </p:tav>
                                        <p:tav tm="100000">
                                          <p:val>
                                            <p:strVal val="#ppt_x"/>
                                          </p:val>
                                        </p:tav>
                                      </p:tavLst>
                                    </p:anim>
                                    <p:anim calcmode="lin" valueType="num">
                                      <p:cBhvr additive="base">
                                        <p:cTn id="101" dur="500" fill="hold"/>
                                        <p:tgtEl>
                                          <p:spTgt spid="83"/>
                                        </p:tgtEl>
                                        <p:attrNameLst>
                                          <p:attrName>ppt_y</p:attrName>
                                        </p:attrNameLst>
                                      </p:cBhvr>
                                      <p:tavLst>
                                        <p:tav tm="0">
                                          <p:val>
                                            <p:strVal val="1+#ppt_h/2"/>
                                          </p:val>
                                        </p:tav>
                                        <p:tav tm="100000">
                                          <p:val>
                                            <p:strVal val="#ppt_y"/>
                                          </p:val>
                                        </p:tav>
                                      </p:tavLst>
                                    </p:anim>
                                  </p:childTnLst>
                                </p:cTn>
                              </p:par>
                              <p:par>
                                <p:cTn id="102" presetID="2" presetClass="entr" presetSubtype="4" fill="hold" grpId="0" nodeType="withEffect">
                                  <p:stCondLst>
                                    <p:cond delay="0"/>
                                  </p:stCondLst>
                                  <p:childTnLst>
                                    <p:set>
                                      <p:cBhvr>
                                        <p:cTn id="103" dur="1" fill="hold">
                                          <p:stCondLst>
                                            <p:cond delay="0"/>
                                          </p:stCondLst>
                                        </p:cTn>
                                        <p:tgtEl>
                                          <p:spTgt spid="93"/>
                                        </p:tgtEl>
                                        <p:attrNameLst>
                                          <p:attrName>style.visibility</p:attrName>
                                        </p:attrNameLst>
                                      </p:cBhvr>
                                      <p:to>
                                        <p:strVal val="visible"/>
                                      </p:to>
                                    </p:set>
                                    <p:anim calcmode="lin" valueType="num">
                                      <p:cBhvr additive="base">
                                        <p:cTn id="104" dur="500" fill="hold"/>
                                        <p:tgtEl>
                                          <p:spTgt spid="93"/>
                                        </p:tgtEl>
                                        <p:attrNameLst>
                                          <p:attrName>ppt_x</p:attrName>
                                        </p:attrNameLst>
                                      </p:cBhvr>
                                      <p:tavLst>
                                        <p:tav tm="0">
                                          <p:val>
                                            <p:strVal val="#ppt_x"/>
                                          </p:val>
                                        </p:tav>
                                        <p:tav tm="100000">
                                          <p:val>
                                            <p:strVal val="#ppt_x"/>
                                          </p:val>
                                        </p:tav>
                                      </p:tavLst>
                                    </p:anim>
                                    <p:anim calcmode="lin" valueType="num">
                                      <p:cBhvr additive="base">
                                        <p:cTn id="105"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34"/>
                                        </p:tgtEl>
                                        <p:attrNameLst>
                                          <p:attrName>style.visibility</p:attrName>
                                        </p:attrNameLst>
                                      </p:cBhvr>
                                      <p:to>
                                        <p:strVal val="visible"/>
                                      </p:to>
                                    </p:set>
                                    <p:anim calcmode="lin" valueType="num">
                                      <p:cBhvr additive="base">
                                        <p:cTn id="110" dur="500" fill="hold"/>
                                        <p:tgtEl>
                                          <p:spTgt spid="34"/>
                                        </p:tgtEl>
                                        <p:attrNameLst>
                                          <p:attrName>ppt_x</p:attrName>
                                        </p:attrNameLst>
                                      </p:cBhvr>
                                      <p:tavLst>
                                        <p:tav tm="0">
                                          <p:val>
                                            <p:strVal val="#ppt_x"/>
                                          </p:val>
                                        </p:tav>
                                        <p:tav tm="100000">
                                          <p:val>
                                            <p:strVal val="#ppt_x"/>
                                          </p:val>
                                        </p:tav>
                                      </p:tavLst>
                                    </p:anim>
                                    <p:anim calcmode="lin" valueType="num">
                                      <p:cBhvr additive="base">
                                        <p:cTn id="111" dur="500" fill="hold"/>
                                        <p:tgtEl>
                                          <p:spTgt spid="34"/>
                                        </p:tgtEl>
                                        <p:attrNameLst>
                                          <p:attrName>ppt_y</p:attrName>
                                        </p:attrNameLst>
                                      </p:cBhvr>
                                      <p:tavLst>
                                        <p:tav tm="0">
                                          <p:val>
                                            <p:strVal val="1+#ppt_h/2"/>
                                          </p:val>
                                        </p:tav>
                                        <p:tav tm="100000">
                                          <p:val>
                                            <p:strVal val="#ppt_y"/>
                                          </p:val>
                                        </p:tav>
                                      </p:tavLst>
                                    </p:anim>
                                  </p:childTnLst>
                                </p:cTn>
                              </p:par>
                              <p:par>
                                <p:cTn id="112" presetID="2" presetClass="entr" presetSubtype="4" fill="hold" nodeType="withEffect">
                                  <p:stCondLst>
                                    <p:cond delay="0"/>
                                  </p:stCondLst>
                                  <p:childTnLst>
                                    <p:set>
                                      <p:cBhvr>
                                        <p:cTn id="113" dur="1" fill="hold">
                                          <p:stCondLst>
                                            <p:cond delay="0"/>
                                          </p:stCondLst>
                                        </p:cTn>
                                        <p:tgtEl>
                                          <p:spTgt spid="17"/>
                                        </p:tgtEl>
                                        <p:attrNameLst>
                                          <p:attrName>style.visibility</p:attrName>
                                        </p:attrNameLst>
                                      </p:cBhvr>
                                      <p:to>
                                        <p:strVal val="visible"/>
                                      </p:to>
                                    </p:set>
                                    <p:anim calcmode="lin" valueType="num">
                                      <p:cBhvr additive="base">
                                        <p:cTn id="114" dur="500" fill="hold"/>
                                        <p:tgtEl>
                                          <p:spTgt spid="17"/>
                                        </p:tgtEl>
                                        <p:attrNameLst>
                                          <p:attrName>ppt_x</p:attrName>
                                        </p:attrNameLst>
                                      </p:cBhvr>
                                      <p:tavLst>
                                        <p:tav tm="0">
                                          <p:val>
                                            <p:strVal val="#ppt_x"/>
                                          </p:val>
                                        </p:tav>
                                        <p:tav tm="100000">
                                          <p:val>
                                            <p:strVal val="#ppt_x"/>
                                          </p:val>
                                        </p:tav>
                                      </p:tavLst>
                                    </p:anim>
                                    <p:anim calcmode="lin" valueType="num">
                                      <p:cBhvr additive="base">
                                        <p:cTn id="115" dur="500" fill="hold"/>
                                        <p:tgtEl>
                                          <p:spTgt spid="17"/>
                                        </p:tgtEl>
                                        <p:attrNameLst>
                                          <p:attrName>ppt_y</p:attrName>
                                        </p:attrNameLst>
                                      </p:cBhvr>
                                      <p:tavLst>
                                        <p:tav tm="0">
                                          <p:val>
                                            <p:strVal val="1+#ppt_h/2"/>
                                          </p:val>
                                        </p:tav>
                                        <p:tav tm="100000">
                                          <p:val>
                                            <p:strVal val="#ppt_y"/>
                                          </p:val>
                                        </p:tav>
                                      </p:tavLst>
                                    </p:anim>
                                  </p:childTnLst>
                                </p:cTn>
                              </p:par>
                              <p:par>
                                <p:cTn id="116" presetID="2" presetClass="entr" presetSubtype="4" fill="hold" grpId="0" nodeType="withEffect">
                                  <p:stCondLst>
                                    <p:cond delay="0"/>
                                  </p:stCondLst>
                                  <p:childTnLst>
                                    <p:set>
                                      <p:cBhvr>
                                        <p:cTn id="117" dur="1" fill="hold">
                                          <p:stCondLst>
                                            <p:cond delay="0"/>
                                          </p:stCondLst>
                                        </p:cTn>
                                        <p:tgtEl>
                                          <p:spTgt spid="84"/>
                                        </p:tgtEl>
                                        <p:attrNameLst>
                                          <p:attrName>style.visibility</p:attrName>
                                        </p:attrNameLst>
                                      </p:cBhvr>
                                      <p:to>
                                        <p:strVal val="visible"/>
                                      </p:to>
                                    </p:set>
                                    <p:anim calcmode="lin" valueType="num">
                                      <p:cBhvr additive="base">
                                        <p:cTn id="118" dur="500" fill="hold"/>
                                        <p:tgtEl>
                                          <p:spTgt spid="84"/>
                                        </p:tgtEl>
                                        <p:attrNameLst>
                                          <p:attrName>ppt_x</p:attrName>
                                        </p:attrNameLst>
                                      </p:cBhvr>
                                      <p:tavLst>
                                        <p:tav tm="0">
                                          <p:val>
                                            <p:strVal val="#ppt_x"/>
                                          </p:val>
                                        </p:tav>
                                        <p:tav tm="100000">
                                          <p:val>
                                            <p:strVal val="#ppt_x"/>
                                          </p:val>
                                        </p:tav>
                                      </p:tavLst>
                                    </p:anim>
                                    <p:anim calcmode="lin" valueType="num">
                                      <p:cBhvr additive="base">
                                        <p:cTn id="119" dur="500" fill="hold"/>
                                        <p:tgtEl>
                                          <p:spTgt spid="84"/>
                                        </p:tgtEl>
                                        <p:attrNameLst>
                                          <p:attrName>ppt_y</p:attrName>
                                        </p:attrNameLst>
                                      </p:cBhvr>
                                      <p:tavLst>
                                        <p:tav tm="0">
                                          <p:val>
                                            <p:strVal val="1+#ppt_h/2"/>
                                          </p:val>
                                        </p:tav>
                                        <p:tav tm="100000">
                                          <p:val>
                                            <p:strVal val="#ppt_y"/>
                                          </p:val>
                                        </p:tav>
                                      </p:tavLst>
                                    </p:anim>
                                  </p:childTnLst>
                                </p:cTn>
                              </p:par>
                              <p:par>
                                <p:cTn id="120" presetID="2" presetClass="entr" presetSubtype="4" fill="hold" grpId="0" nodeType="withEffect">
                                  <p:stCondLst>
                                    <p:cond delay="0"/>
                                  </p:stCondLst>
                                  <p:childTnLst>
                                    <p:set>
                                      <p:cBhvr>
                                        <p:cTn id="121" dur="1" fill="hold">
                                          <p:stCondLst>
                                            <p:cond delay="0"/>
                                          </p:stCondLst>
                                        </p:cTn>
                                        <p:tgtEl>
                                          <p:spTgt spid="36"/>
                                        </p:tgtEl>
                                        <p:attrNameLst>
                                          <p:attrName>style.visibility</p:attrName>
                                        </p:attrNameLst>
                                      </p:cBhvr>
                                      <p:to>
                                        <p:strVal val="visible"/>
                                      </p:to>
                                    </p:set>
                                    <p:anim calcmode="lin" valueType="num">
                                      <p:cBhvr additive="base">
                                        <p:cTn id="122" dur="500" fill="hold"/>
                                        <p:tgtEl>
                                          <p:spTgt spid="36"/>
                                        </p:tgtEl>
                                        <p:attrNameLst>
                                          <p:attrName>ppt_x</p:attrName>
                                        </p:attrNameLst>
                                      </p:cBhvr>
                                      <p:tavLst>
                                        <p:tav tm="0">
                                          <p:val>
                                            <p:strVal val="#ppt_x"/>
                                          </p:val>
                                        </p:tav>
                                        <p:tav tm="100000">
                                          <p:val>
                                            <p:strVal val="#ppt_x"/>
                                          </p:val>
                                        </p:tav>
                                      </p:tavLst>
                                    </p:anim>
                                    <p:anim calcmode="lin" valueType="num">
                                      <p:cBhvr additive="base">
                                        <p:cTn id="123" dur="500" fill="hold"/>
                                        <p:tgtEl>
                                          <p:spTgt spid="36"/>
                                        </p:tgtEl>
                                        <p:attrNameLst>
                                          <p:attrName>ppt_y</p:attrName>
                                        </p:attrNameLst>
                                      </p:cBhvr>
                                      <p:tavLst>
                                        <p:tav tm="0">
                                          <p:val>
                                            <p:strVal val="1+#ppt_h/2"/>
                                          </p:val>
                                        </p:tav>
                                        <p:tav tm="100000">
                                          <p:val>
                                            <p:strVal val="#ppt_y"/>
                                          </p:val>
                                        </p:tav>
                                      </p:tavLst>
                                    </p:anim>
                                  </p:childTnLst>
                                </p:cTn>
                              </p:par>
                              <p:par>
                                <p:cTn id="124" presetID="2" presetClass="entr" presetSubtype="4" fill="hold" grpId="0" nodeType="withEffect">
                                  <p:stCondLst>
                                    <p:cond delay="0"/>
                                  </p:stCondLst>
                                  <p:childTnLst>
                                    <p:set>
                                      <p:cBhvr>
                                        <p:cTn id="125" dur="1" fill="hold">
                                          <p:stCondLst>
                                            <p:cond delay="0"/>
                                          </p:stCondLst>
                                        </p:cTn>
                                        <p:tgtEl>
                                          <p:spTgt spid="37"/>
                                        </p:tgtEl>
                                        <p:attrNameLst>
                                          <p:attrName>style.visibility</p:attrName>
                                        </p:attrNameLst>
                                      </p:cBhvr>
                                      <p:to>
                                        <p:strVal val="visible"/>
                                      </p:to>
                                    </p:set>
                                    <p:anim calcmode="lin" valueType="num">
                                      <p:cBhvr additive="base">
                                        <p:cTn id="126" dur="500" fill="hold"/>
                                        <p:tgtEl>
                                          <p:spTgt spid="37"/>
                                        </p:tgtEl>
                                        <p:attrNameLst>
                                          <p:attrName>ppt_x</p:attrName>
                                        </p:attrNameLst>
                                      </p:cBhvr>
                                      <p:tavLst>
                                        <p:tav tm="0">
                                          <p:val>
                                            <p:strVal val="#ppt_x"/>
                                          </p:val>
                                        </p:tav>
                                        <p:tav tm="100000">
                                          <p:val>
                                            <p:strVal val="#ppt_x"/>
                                          </p:val>
                                        </p:tav>
                                      </p:tavLst>
                                    </p:anim>
                                    <p:anim calcmode="lin" valueType="num">
                                      <p:cBhvr additive="base">
                                        <p:cTn id="127" dur="500" fill="hold"/>
                                        <p:tgtEl>
                                          <p:spTgt spid="37"/>
                                        </p:tgtEl>
                                        <p:attrNameLst>
                                          <p:attrName>ppt_y</p:attrName>
                                        </p:attrNameLst>
                                      </p:cBhvr>
                                      <p:tavLst>
                                        <p:tav tm="0">
                                          <p:val>
                                            <p:strVal val="1+#ppt_h/2"/>
                                          </p:val>
                                        </p:tav>
                                        <p:tav tm="100000">
                                          <p:val>
                                            <p:strVal val="#ppt_y"/>
                                          </p:val>
                                        </p:tav>
                                      </p:tavLst>
                                    </p:anim>
                                  </p:childTnLst>
                                </p:cTn>
                              </p:par>
                              <p:par>
                                <p:cTn id="128" presetID="2" presetClass="entr" presetSubtype="4" fill="hold" nodeType="withEffect">
                                  <p:stCondLst>
                                    <p:cond delay="0"/>
                                  </p:stCondLst>
                                  <p:childTnLst>
                                    <p:set>
                                      <p:cBhvr>
                                        <p:cTn id="129" dur="1" fill="hold">
                                          <p:stCondLst>
                                            <p:cond delay="0"/>
                                          </p:stCondLst>
                                        </p:cTn>
                                        <p:tgtEl>
                                          <p:spTgt spid="78"/>
                                        </p:tgtEl>
                                        <p:attrNameLst>
                                          <p:attrName>style.visibility</p:attrName>
                                        </p:attrNameLst>
                                      </p:cBhvr>
                                      <p:to>
                                        <p:strVal val="visible"/>
                                      </p:to>
                                    </p:set>
                                    <p:anim calcmode="lin" valueType="num">
                                      <p:cBhvr additive="base">
                                        <p:cTn id="130" dur="500" fill="hold"/>
                                        <p:tgtEl>
                                          <p:spTgt spid="78"/>
                                        </p:tgtEl>
                                        <p:attrNameLst>
                                          <p:attrName>ppt_x</p:attrName>
                                        </p:attrNameLst>
                                      </p:cBhvr>
                                      <p:tavLst>
                                        <p:tav tm="0">
                                          <p:val>
                                            <p:strVal val="#ppt_x"/>
                                          </p:val>
                                        </p:tav>
                                        <p:tav tm="100000">
                                          <p:val>
                                            <p:strVal val="#ppt_x"/>
                                          </p:val>
                                        </p:tav>
                                      </p:tavLst>
                                    </p:anim>
                                    <p:anim calcmode="lin" valueType="num">
                                      <p:cBhvr additive="base">
                                        <p:cTn id="131" dur="500" fill="hold"/>
                                        <p:tgtEl>
                                          <p:spTgt spid="78"/>
                                        </p:tgtEl>
                                        <p:attrNameLst>
                                          <p:attrName>ppt_y</p:attrName>
                                        </p:attrNameLst>
                                      </p:cBhvr>
                                      <p:tavLst>
                                        <p:tav tm="0">
                                          <p:val>
                                            <p:strVal val="1+#ppt_h/2"/>
                                          </p:val>
                                        </p:tav>
                                        <p:tav tm="100000">
                                          <p:val>
                                            <p:strVal val="#ppt_y"/>
                                          </p:val>
                                        </p:tav>
                                      </p:tavLst>
                                    </p:anim>
                                  </p:childTnLst>
                                </p:cTn>
                              </p:par>
                              <p:par>
                                <p:cTn id="132" presetID="2" presetClass="entr" presetSubtype="4" fill="hold" grpId="0" nodeType="withEffect">
                                  <p:stCondLst>
                                    <p:cond delay="0"/>
                                  </p:stCondLst>
                                  <p:childTnLst>
                                    <p:set>
                                      <p:cBhvr>
                                        <p:cTn id="133" dur="1" fill="hold">
                                          <p:stCondLst>
                                            <p:cond delay="0"/>
                                          </p:stCondLst>
                                        </p:cTn>
                                        <p:tgtEl>
                                          <p:spTgt spid="38"/>
                                        </p:tgtEl>
                                        <p:attrNameLst>
                                          <p:attrName>style.visibility</p:attrName>
                                        </p:attrNameLst>
                                      </p:cBhvr>
                                      <p:to>
                                        <p:strVal val="visible"/>
                                      </p:to>
                                    </p:set>
                                    <p:anim calcmode="lin" valueType="num">
                                      <p:cBhvr additive="base">
                                        <p:cTn id="134" dur="500" fill="hold"/>
                                        <p:tgtEl>
                                          <p:spTgt spid="38"/>
                                        </p:tgtEl>
                                        <p:attrNameLst>
                                          <p:attrName>ppt_x</p:attrName>
                                        </p:attrNameLst>
                                      </p:cBhvr>
                                      <p:tavLst>
                                        <p:tav tm="0">
                                          <p:val>
                                            <p:strVal val="#ppt_x"/>
                                          </p:val>
                                        </p:tav>
                                        <p:tav tm="100000">
                                          <p:val>
                                            <p:strVal val="#ppt_x"/>
                                          </p:val>
                                        </p:tav>
                                      </p:tavLst>
                                    </p:anim>
                                    <p:anim calcmode="lin" valueType="num">
                                      <p:cBhvr additive="base">
                                        <p:cTn id="135" dur="500" fill="hold"/>
                                        <p:tgtEl>
                                          <p:spTgt spid="38"/>
                                        </p:tgtEl>
                                        <p:attrNameLst>
                                          <p:attrName>ppt_y</p:attrName>
                                        </p:attrNameLst>
                                      </p:cBhvr>
                                      <p:tavLst>
                                        <p:tav tm="0">
                                          <p:val>
                                            <p:strVal val="1+#ppt_h/2"/>
                                          </p:val>
                                        </p:tav>
                                        <p:tav tm="100000">
                                          <p:val>
                                            <p:strVal val="#ppt_y"/>
                                          </p:val>
                                        </p:tav>
                                      </p:tavLst>
                                    </p:anim>
                                  </p:childTnLst>
                                </p:cTn>
                              </p:par>
                              <p:par>
                                <p:cTn id="136" presetID="2" presetClass="entr" presetSubtype="4" fill="hold" grpId="0" nodeType="withEffect">
                                  <p:stCondLst>
                                    <p:cond delay="0"/>
                                  </p:stCondLst>
                                  <p:childTnLst>
                                    <p:set>
                                      <p:cBhvr>
                                        <p:cTn id="137" dur="1" fill="hold">
                                          <p:stCondLst>
                                            <p:cond delay="0"/>
                                          </p:stCondLst>
                                        </p:cTn>
                                        <p:tgtEl>
                                          <p:spTgt spid="35"/>
                                        </p:tgtEl>
                                        <p:attrNameLst>
                                          <p:attrName>style.visibility</p:attrName>
                                        </p:attrNameLst>
                                      </p:cBhvr>
                                      <p:to>
                                        <p:strVal val="visible"/>
                                      </p:to>
                                    </p:set>
                                    <p:anim calcmode="lin" valueType="num">
                                      <p:cBhvr additive="base">
                                        <p:cTn id="138" dur="500" fill="hold"/>
                                        <p:tgtEl>
                                          <p:spTgt spid="35"/>
                                        </p:tgtEl>
                                        <p:attrNameLst>
                                          <p:attrName>ppt_x</p:attrName>
                                        </p:attrNameLst>
                                      </p:cBhvr>
                                      <p:tavLst>
                                        <p:tav tm="0">
                                          <p:val>
                                            <p:strVal val="#ppt_x"/>
                                          </p:val>
                                        </p:tav>
                                        <p:tav tm="100000">
                                          <p:val>
                                            <p:strVal val="#ppt_x"/>
                                          </p:val>
                                        </p:tav>
                                      </p:tavLst>
                                    </p:anim>
                                    <p:anim calcmode="lin" valueType="num">
                                      <p:cBhvr additive="base">
                                        <p:cTn id="139" dur="500" fill="hold"/>
                                        <p:tgtEl>
                                          <p:spTgt spid="35"/>
                                        </p:tgtEl>
                                        <p:attrNameLst>
                                          <p:attrName>ppt_y</p:attrName>
                                        </p:attrNameLst>
                                      </p:cBhvr>
                                      <p:tavLst>
                                        <p:tav tm="0">
                                          <p:val>
                                            <p:strVal val="1+#ppt_h/2"/>
                                          </p:val>
                                        </p:tav>
                                        <p:tav tm="100000">
                                          <p:val>
                                            <p:strVal val="#ppt_y"/>
                                          </p:val>
                                        </p:tav>
                                      </p:tavLst>
                                    </p:anim>
                                  </p:childTnLst>
                                </p:cTn>
                              </p:par>
                              <p:par>
                                <p:cTn id="140" presetID="2" presetClass="entr" presetSubtype="4" fill="hold" grpId="0" nodeType="withEffect">
                                  <p:stCondLst>
                                    <p:cond delay="0"/>
                                  </p:stCondLst>
                                  <p:childTnLst>
                                    <p:set>
                                      <p:cBhvr>
                                        <p:cTn id="141" dur="1" fill="hold">
                                          <p:stCondLst>
                                            <p:cond delay="0"/>
                                          </p:stCondLst>
                                        </p:cTn>
                                        <p:tgtEl>
                                          <p:spTgt spid="39"/>
                                        </p:tgtEl>
                                        <p:attrNameLst>
                                          <p:attrName>style.visibility</p:attrName>
                                        </p:attrNameLst>
                                      </p:cBhvr>
                                      <p:to>
                                        <p:strVal val="visible"/>
                                      </p:to>
                                    </p:set>
                                    <p:anim calcmode="lin" valueType="num">
                                      <p:cBhvr additive="base">
                                        <p:cTn id="142" dur="500" fill="hold"/>
                                        <p:tgtEl>
                                          <p:spTgt spid="39"/>
                                        </p:tgtEl>
                                        <p:attrNameLst>
                                          <p:attrName>ppt_x</p:attrName>
                                        </p:attrNameLst>
                                      </p:cBhvr>
                                      <p:tavLst>
                                        <p:tav tm="0">
                                          <p:val>
                                            <p:strVal val="#ppt_x"/>
                                          </p:val>
                                        </p:tav>
                                        <p:tav tm="100000">
                                          <p:val>
                                            <p:strVal val="#ppt_x"/>
                                          </p:val>
                                        </p:tav>
                                      </p:tavLst>
                                    </p:anim>
                                    <p:anim calcmode="lin" valueType="num">
                                      <p:cBhvr additive="base">
                                        <p:cTn id="143" dur="500" fill="hold"/>
                                        <p:tgtEl>
                                          <p:spTgt spid="39"/>
                                        </p:tgtEl>
                                        <p:attrNameLst>
                                          <p:attrName>ppt_y</p:attrName>
                                        </p:attrNameLst>
                                      </p:cBhvr>
                                      <p:tavLst>
                                        <p:tav tm="0">
                                          <p:val>
                                            <p:strVal val="1+#ppt_h/2"/>
                                          </p:val>
                                        </p:tav>
                                        <p:tav tm="100000">
                                          <p:val>
                                            <p:strVal val="#ppt_y"/>
                                          </p:val>
                                        </p:tav>
                                      </p:tavLst>
                                    </p:anim>
                                  </p:childTnLst>
                                </p:cTn>
                              </p:par>
                              <p:par>
                                <p:cTn id="144" presetID="2" presetClass="entr" presetSubtype="4" fill="hold" grpId="0" nodeType="withEffect">
                                  <p:stCondLst>
                                    <p:cond delay="0"/>
                                  </p:stCondLst>
                                  <p:childTnLst>
                                    <p:set>
                                      <p:cBhvr>
                                        <p:cTn id="145" dur="1" fill="hold">
                                          <p:stCondLst>
                                            <p:cond delay="0"/>
                                          </p:stCondLst>
                                        </p:cTn>
                                        <p:tgtEl>
                                          <p:spTgt spid="40"/>
                                        </p:tgtEl>
                                        <p:attrNameLst>
                                          <p:attrName>style.visibility</p:attrName>
                                        </p:attrNameLst>
                                      </p:cBhvr>
                                      <p:to>
                                        <p:strVal val="visible"/>
                                      </p:to>
                                    </p:set>
                                    <p:anim calcmode="lin" valueType="num">
                                      <p:cBhvr additive="base">
                                        <p:cTn id="146" dur="500" fill="hold"/>
                                        <p:tgtEl>
                                          <p:spTgt spid="40"/>
                                        </p:tgtEl>
                                        <p:attrNameLst>
                                          <p:attrName>ppt_x</p:attrName>
                                        </p:attrNameLst>
                                      </p:cBhvr>
                                      <p:tavLst>
                                        <p:tav tm="0">
                                          <p:val>
                                            <p:strVal val="#ppt_x"/>
                                          </p:val>
                                        </p:tav>
                                        <p:tav tm="100000">
                                          <p:val>
                                            <p:strVal val="#ppt_x"/>
                                          </p:val>
                                        </p:tav>
                                      </p:tavLst>
                                    </p:anim>
                                    <p:anim calcmode="lin" valueType="num">
                                      <p:cBhvr additive="base">
                                        <p:cTn id="147" dur="500" fill="hold"/>
                                        <p:tgtEl>
                                          <p:spTgt spid="40"/>
                                        </p:tgtEl>
                                        <p:attrNameLst>
                                          <p:attrName>ppt_y</p:attrName>
                                        </p:attrNameLst>
                                      </p:cBhvr>
                                      <p:tavLst>
                                        <p:tav tm="0">
                                          <p:val>
                                            <p:strVal val="1+#ppt_h/2"/>
                                          </p:val>
                                        </p:tav>
                                        <p:tav tm="100000">
                                          <p:val>
                                            <p:strVal val="#ppt_y"/>
                                          </p:val>
                                        </p:tav>
                                      </p:tavLst>
                                    </p:anim>
                                  </p:childTnLst>
                                </p:cTn>
                              </p:par>
                              <p:par>
                                <p:cTn id="148" presetID="2" presetClass="entr" presetSubtype="4" fill="hold" grpId="0" nodeType="withEffect">
                                  <p:stCondLst>
                                    <p:cond delay="0"/>
                                  </p:stCondLst>
                                  <p:childTnLst>
                                    <p:set>
                                      <p:cBhvr>
                                        <p:cTn id="149" dur="1" fill="hold">
                                          <p:stCondLst>
                                            <p:cond delay="0"/>
                                          </p:stCondLst>
                                        </p:cTn>
                                        <p:tgtEl>
                                          <p:spTgt spid="41"/>
                                        </p:tgtEl>
                                        <p:attrNameLst>
                                          <p:attrName>style.visibility</p:attrName>
                                        </p:attrNameLst>
                                      </p:cBhvr>
                                      <p:to>
                                        <p:strVal val="visible"/>
                                      </p:to>
                                    </p:set>
                                    <p:anim calcmode="lin" valueType="num">
                                      <p:cBhvr additive="base">
                                        <p:cTn id="150" dur="500" fill="hold"/>
                                        <p:tgtEl>
                                          <p:spTgt spid="41"/>
                                        </p:tgtEl>
                                        <p:attrNameLst>
                                          <p:attrName>ppt_x</p:attrName>
                                        </p:attrNameLst>
                                      </p:cBhvr>
                                      <p:tavLst>
                                        <p:tav tm="0">
                                          <p:val>
                                            <p:strVal val="#ppt_x"/>
                                          </p:val>
                                        </p:tav>
                                        <p:tav tm="100000">
                                          <p:val>
                                            <p:strVal val="#ppt_x"/>
                                          </p:val>
                                        </p:tav>
                                      </p:tavLst>
                                    </p:anim>
                                    <p:anim calcmode="lin" valueType="num">
                                      <p:cBhvr additive="base">
                                        <p:cTn id="151" dur="500" fill="hold"/>
                                        <p:tgtEl>
                                          <p:spTgt spid="41"/>
                                        </p:tgtEl>
                                        <p:attrNameLst>
                                          <p:attrName>ppt_y</p:attrName>
                                        </p:attrNameLst>
                                      </p:cBhvr>
                                      <p:tavLst>
                                        <p:tav tm="0">
                                          <p:val>
                                            <p:strVal val="1+#ppt_h/2"/>
                                          </p:val>
                                        </p:tav>
                                        <p:tav tm="100000">
                                          <p:val>
                                            <p:strVal val="#ppt_y"/>
                                          </p:val>
                                        </p:tav>
                                      </p:tavLst>
                                    </p:anim>
                                  </p:childTnLst>
                                </p:cTn>
                              </p:par>
                              <p:par>
                                <p:cTn id="152" presetID="2" presetClass="entr" presetSubtype="4" fill="hold" grpId="0" nodeType="withEffect">
                                  <p:stCondLst>
                                    <p:cond delay="0"/>
                                  </p:stCondLst>
                                  <p:childTnLst>
                                    <p:set>
                                      <p:cBhvr>
                                        <p:cTn id="153" dur="1" fill="hold">
                                          <p:stCondLst>
                                            <p:cond delay="0"/>
                                          </p:stCondLst>
                                        </p:cTn>
                                        <p:tgtEl>
                                          <p:spTgt spid="42"/>
                                        </p:tgtEl>
                                        <p:attrNameLst>
                                          <p:attrName>style.visibility</p:attrName>
                                        </p:attrNameLst>
                                      </p:cBhvr>
                                      <p:to>
                                        <p:strVal val="visible"/>
                                      </p:to>
                                    </p:set>
                                    <p:anim calcmode="lin" valueType="num">
                                      <p:cBhvr additive="base">
                                        <p:cTn id="154" dur="500" fill="hold"/>
                                        <p:tgtEl>
                                          <p:spTgt spid="42"/>
                                        </p:tgtEl>
                                        <p:attrNameLst>
                                          <p:attrName>ppt_x</p:attrName>
                                        </p:attrNameLst>
                                      </p:cBhvr>
                                      <p:tavLst>
                                        <p:tav tm="0">
                                          <p:val>
                                            <p:strVal val="#ppt_x"/>
                                          </p:val>
                                        </p:tav>
                                        <p:tav tm="100000">
                                          <p:val>
                                            <p:strVal val="#ppt_x"/>
                                          </p:val>
                                        </p:tav>
                                      </p:tavLst>
                                    </p:anim>
                                    <p:anim calcmode="lin" valueType="num">
                                      <p:cBhvr additive="base">
                                        <p:cTn id="155" dur="500" fill="hold"/>
                                        <p:tgtEl>
                                          <p:spTgt spid="42"/>
                                        </p:tgtEl>
                                        <p:attrNameLst>
                                          <p:attrName>ppt_y</p:attrName>
                                        </p:attrNameLst>
                                      </p:cBhvr>
                                      <p:tavLst>
                                        <p:tav tm="0">
                                          <p:val>
                                            <p:strVal val="1+#ppt_h/2"/>
                                          </p:val>
                                        </p:tav>
                                        <p:tav tm="100000">
                                          <p:val>
                                            <p:strVal val="#ppt_y"/>
                                          </p:val>
                                        </p:tav>
                                      </p:tavLst>
                                    </p:anim>
                                  </p:childTnLst>
                                </p:cTn>
                              </p:par>
                              <p:par>
                                <p:cTn id="156" presetID="2" presetClass="entr" presetSubtype="4" fill="hold" nodeType="withEffect">
                                  <p:stCondLst>
                                    <p:cond delay="0"/>
                                  </p:stCondLst>
                                  <p:childTnLst>
                                    <p:set>
                                      <p:cBhvr>
                                        <p:cTn id="157" dur="1" fill="hold">
                                          <p:stCondLst>
                                            <p:cond delay="0"/>
                                          </p:stCondLst>
                                        </p:cTn>
                                        <p:tgtEl>
                                          <p:spTgt spid="82"/>
                                        </p:tgtEl>
                                        <p:attrNameLst>
                                          <p:attrName>style.visibility</p:attrName>
                                        </p:attrNameLst>
                                      </p:cBhvr>
                                      <p:to>
                                        <p:strVal val="visible"/>
                                      </p:to>
                                    </p:set>
                                    <p:anim calcmode="lin" valueType="num">
                                      <p:cBhvr additive="base">
                                        <p:cTn id="158" dur="500" fill="hold"/>
                                        <p:tgtEl>
                                          <p:spTgt spid="82"/>
                                        </p:tgtEl>
                                        <p:attrNameLst>
                                          <p:attrName>ppt_x</p:attrName>
                                        </p:attrNameLst>
                                      </p:cBhvr>
                                      <p:tavLst>
                                        <p:tav tm="0">
                                          <p:val>
                                            <p:strVal val="#ppt_x"/>
                                          </p:val>
                                        </p:tav>
                                        <p:tav tm="100000">
                                          <p:val>
                                            <p:strVal val="#ppt_x"/>
                                          </p:val>
                                        </p:tav>
                                      </p:tavLst>
                                    </p:anim>
                                    <p:anim calcmode="lin" valueType="num">
                                      <p:cBhvr additive="base">
                                        <p:cTn id="159" dur="500" fill="hold"/>
                                        <p:tgtEl>
                                          <p:spTgt spid="82"/>
                                        </p:tgtEl>
                                        <p:attrNameLst>
                                          <p:attrName>ppt_y</p:attrName>
                                        </p:attrNameLst>
                                      </p:cBhvr>
                                      <p:tavLst>
                                        <p:tav tm="0">
                                          <p:val>
                                            <p:strVal val="1+#ppt_h/2"/>
                                          </p:val>
                                        </p:tav>
                                        <p:tav tm="100000">
                                          <p:val>
                                            <p:strVal val="#ppt_y"/>
                                          </p:val>
                                        </p:tav>
                                      </p:tavLst>
                                    </p:anim>
                                  </p:childTnLst>
                                </p:cTn>
                              </p:par>
                              <p:par>
                                <p:cTn id="160" presetID="2" presetClass="entr" presetSubtype="4" fill="hold" nodeType="withEffect">
                                  <p:stCondLst>
                                    <p:cond delay="0"/>
                                  </p:stCondLst>
                                  <p:childTnLst>
                                    <p:set>
                                      <p:cBhvr>
                                        <p:cTn id="161" dur="1" fill="hold">
                                          <p:stCondLst>
                                            <p:cond delay="0"/>
                                          </p:stCondLst>
                                        </p:cTn>
                                        <p:tgtEl>
                                          <p:spTgt spid="15"/>
                                        </p:tgtEl>
                                        <p:attrNameLst>
                                          <p:attrName>style.visibility</p:attrName>
                                        </p:attrNameLst>
                                      </p:cBhvr>
                                      <p:to>
                                        <p:strVal val="visible"/>
                                      </p:to>
                                    </p:set>
                                    <p:anim calcmode="lin" valueType="num">
                                      <p:cBhvr additive="base">
                                        <p:cTn id="162" dur="500" fill="hold"/>
                                        <p:tgtEl>
                                          <p:spTgt spid="15"/>
                                        </p:tgtEl>
                                        <p:attrNameLst>
                                          <p:attrName>ppt_x</p:attrName>
                                        </p:attrNameLst>
                                      </p:cBhvr>
                                      <p:tavLst>
                                        <p:tav tm="0">
                                          <p:val>
                                            <p:strVal val="#ppt_x"/>
                                          </p:val>
                                        </p:tav>
                                        <p:tav tm="100000">
                                          <p:val>
                                            <p:strVal val="#ppt_x"/>
                                          </p:val>
                                        </p:tav>
                                      </p:tavLst>
                                    </p:anim>
                                    <p:anim calcmode="lin" valueType="num">
                                      <p:cBhvr additive="base">
                                        <p:cTn id="163" dur="500" fill="hold"/>
                                        <p:tgtEl>
                                          <p:spTgt spid="15"/>
                                        </p:tgtEl>
                                        <p:attrNameLst>
                                          <p:attrName>ppt_y</p:attrName>
                                        </p:attrNameLst>
                                      </p:cBhvr>
                                      <p:tavLst>
                                        <p:tav tm="0">
                                          <p:val>
                                            <p:strVal val="1+#ppt_h/2"/>
                                          </p:val>
                                        </p:tav>
                                        <p:tav tm="100000">
                                          <p:val>
                                            <p:strVal val="#ppt_y"/>
                                          </p:val>
                                        </p:tav>
                                      </p:tavLst>
                                    </p:anim>
                                  </p:childTnLst>
                                </p:cTn>
                              </p:par>
                              <p:par>
                                <p:cTn id="164" presetID="2" presetClass="entr" presetSubtype="4" fill="hold" nodeType="withEffect">
                                  <p:stCondLst>
                                    <p:cond delay="0"/>
                                  </p:stCondLst>
                                  <p:childTnLst>
                                    <p:set>
                                      <p:cBhvr>
                                        <p:cTn id="165" dur="1" fill="hold">
                                          <p:stCondLst>
                                            <p:cond delay="0"/>
                                          </p:stCondLst>
                                        </p:cTn>
                                        <p:tgtEl>
                                          <p:spTgt spid="13"/>
                                        </p:tgtEl>
                                        <p:attrNameLst>
                                          <p:attrName>style.visibility</p:attrName>
                                        </p:attrNameLst>
                                      </p:cBhvr>
                                      <p:to>
                                        <p:strVal val="visible"/>
                                      </p:to>
                                    </p:set>
                                    <p:anim calcmode="lin" valueType="num">
                                      <p:cBhvr additive="base">
                                        <p:cTn id="166" dur="500" fill="hold"/>
                                        <p:tgtEl>
                                          <p:spTgt spid="13"/>
                                        </p:tgtEl>
                                        <p:attrNameLst>
                                          <p:attrName>ppt_x</p:attrName>
                                        </p:attrNameLst>
                                      </p:cBhvr>
                                      <p:tavLst>
                                        <p:tav tm="0">
                                          <p:val>
                                            <p:strVal val="#ppt_x"/>
                                          </p:val>
                                        </p:tav>
                                        <p:tav tm="100000">
                                          <p:val>
                                            <p:strVal val="#ppt_x"/>
                                          </p:val>
                                        </p:tav>
                                      </p:tavLst>
                                    </p:anim>
                                    <p:anim calcmode="lin" valueType="num">
                                      <p:cBhvr additive="base">
                                        <p:cTn id="167" dur="500" fill="hold"/>
                                        <p:tgtEl>
                                          <p:spTgt spid="13"/>
                                        </p:tgtEl>
                                        <p:attrNameLst>
                                          <p:attrName>ppt_y</p:attrName>
                                        </p:attrNameLst>
                                      </p:cBhvr>
                                      <p:tavLst>
                                        <p:tav tm="0">
                                          <p:val>
                                            <p:strVal val="1+#ppt_h/2"/>
                                          </p:val>
                                        </p:tav>
                                        <p:tav tm="100000">
                                          <p:val>
                                            <p:strVal val="#ppt_y"/>
                                          </p:val>
                                        </p:tav>
                                      </p:tavLst>
                                    </p:anim>
                                  </p:childTnLst>
                                </p:cTn>
                              </p:par>
                              <p:par>
                                <p:cTn id="168" presetID="2" presetClass="entr" presetSubtype="4" fill="hold" grpId="0" nodeType="withEffect">
                                  <p:stCondLst>
                                    <p:cond delay="0"/>
                                  </p:stCondLst>
                                  <p:childTnLst>
                                    <p:set>
                                      <p:cBhvr>
                                        <p:cTn id="169" dur="1" fill="hold">
                                          <p:stCondLst>
                                            <p:cond delay="0"/>
                                          </p:stCondLst>
                                        </p:cTn>
                                        <p:tgtEl>
                                          <p:spTgt spid="20"/>
                                        </p:tgtEl>
                                        <p:attrNameLst>
                                          <p:attrName>style.visibility</p:attrName>
                                        </p:attrNameLst>
                                      </p:cBhvr>
                                      <p:to>
                                        <p:strVal val="visible"/>
                                      </p:to>
                                    </p:set>
                                    <p:anim calcmode="lin" valueType="num">
                                      <p:cBhvr additive="base">
                                        <p:cTn id="170" dur="500" fill="hold"/>
                                        <p:tgtEl>
                                          <p:spTgt spid="20"/>
                                        </p:tgtEl>
                                        <p:attrNameLst>
                                          <p:attrName>ppt_x</p:attrName>
                                        </p:attrNameLst>
                                      </p:cBhvr>
                                      <p:tavLst>
                                        <p:tav tm="0">
                                          <p:val>
                                            <p:strVal val="#ppt_x"/>
                                          </p:val>
                                        </p:tav>
                                        <p:tav tm="100000">
                                          <p:val>
                                            <p:strVal val="#ppt_x"/>
                                          </p:val>
                                        </p:tav>
                                      </p:tavLst>
                                    </p:anim>
                                    <p:anim calcmode="lin" valueType="num">
                                      <p:cBhvr additive="base">
                                        <p:cTn id="17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72" fill="hold">
                      <p:stCondLst>
                        <p:cond delay="indefinite"/>
                      </p:stCondLst>
                      <p:childTnLst>
                        <p:par>
                          <p:cTn id="173" fill="hold">
                            <p:stCondLst>
                              <p:cond delay="0"/>
                            </p:stCondLst>
                            <p:childTnLst>
                              <p:par>
                                <p:cTn id="174" presetID="2" presetClass="entr" presetSubtype="4" fill="hold" grpId="0" nodeType="clickEffect">
                                  <p:stCondLst>
                                    <p:cond delay="0"/>
                                  </p:stCondLst>
                                  <p:childTnLst>
                                    <p:set>
                                      <p:cBhvr>
                                        <p:cTn id="175" dur="1" fill="hold">
                                          <p:stCondLst>
                                            <p:cond delay="0"/>
                                          </p:stCondLst>
                                        </p:cTn>
                                        <p:tgtEl>
                                          <p:spTgt spid="71"/>
                                        </p:tgtEl>
                                        <p:attrNameLst>
                                          <p:attrName>style.visibility</p:attrName>
                                        </p:attrNameLst>
                                      </p:cBhvr>
                                      <p:to>
                                        <p:strVal val="visible"/>
                                      </p:to>
                                    </p:set>
                                    <p:anim calcmode="lin" valueType="num">
                                      <p:cBhvr additive="base">
                                        <p:cTn id="176" dur="500" fill="hold"/>
                                        <p:tgtEl>
                                          <p:spTgt spid="71"/>
                                        </p:tgtEl>
                                        <p:attrNameLst>
                                          <p:attrName>ppt_x</p:attrName>
                                        </p:attrNameLst>
                                      </p:cBhvr>
                                      <p:tavLst>
                                        <p:tav tm="0">
                                          <p:val>
                                            <p:strVal val="#ppt_x"/>
                                          </p:val>
                                        </p:tav>
                                        <p:tav tm="100000">
                                          <p:val>
                                            <p:strVal val="#ppt_x"/>
                                          </p:val>
                                        </p:tav>
                                      </p:tavLst>
                                    </p:anim>
                                    <p:anim calcmode="lin" valueType="num">
                                      <p:cBhvr additive="base">
                                        <p:cTn id="177" dur="500" fill="hold"/>
                                        <p:tgtEl>
                                          <p:spTgt spid="71"/>
                                        </p:tgtEl>
                                        <p:attrNameLst>
                                          <p:attrName>ppt_y</p:attrName>
                                        </p:attrNameLst>
                                      </p:cBhvr>
                                      <p:tavLst>
                                        <p:tav tm="0">
                                          <p:val>
                                            <p:strVal val="1+#ppt_h/2"/>
                                          </p:val>
                                        </p:tav>
                                        <p:tav tm="100000">
                                          <p:val>
                                            <p:strVal val="#ppt_y"/>
                                          </p:val>
                                        </p:tav>
                                      </p:tavLst>
                                    </p:anim>
                                  </p:childTnLst>
                                </p:cTn>
                              </p:par>
                              <p:par>
                                <p:cTn id="178" presetID="2" presetClass="entr" presetSubtype="4" fill="hold" grpId="0" nodeType="withEffect">
                                  <p:stCondLst>
                                    <p:cond delay="0"/>
                                  </p:stCondLst>
                                  <p:childTnLst>
                                    <p:set>
                                      <p:cBhvr>
                                        <p:cTn id="179" dur="1" fill="hold">
                                          <p:stCondLst>
                                            <p:cond delay="0"/>
                                          </p:stCondLst>
                                        </p:cTn>
                                        <p:tgtEl>
                                          <p:spTgt spid="72"/>
                                        </p:tgtEl>
                                        <p:attrNameLst>
                                          <p:attrName>style.visibility</p:attrName>
                                        </p:attrNameLst>
                                      </p:cBhvr>
                                      <p:to>
                                        <p:strVal val="visible"/>
                                      </p:to>
                                    </p:set>
                                    <p:anim calcmode="lin" valueType="num">
                                      <p:cBhvr additive="base">
                                        <p:cTn id="180" dur="500" fill="hold"/>
                                        <p:tgtEl>
                                          <p:spTgt spid="72"/>
                                        </p:tgtEl>
                                        <p:attrNameLst>
                                          <p:attrName>ppt_x</p:attrName>
                                        </p:attrNameLst>
                                      </p:cBhvr>
                                      <p:tavLst>
                                        <p:tav tm="0">
                                          <p:val>
                                            <p:strVal val="#ppt_x"/>
                                          </p:val>
                                        </p:tav>
                                        <p:tav tm="100000">
                                          <p:val>
                                            <p:strVal val="#ppt_x"/>
                                          </p:val>
                                        </p:tav>
                                      </p:tavLst>
                                    </p:anim>
                                    <p:anim calcmode="lin" valueType="num">
                                      <p:cBhvr additive="base">
                                        <p:cTn id="181" dur="500" fill="hold"/>
                                        <p:tgtEl>
                                          <p:spTgt spid="72"/>
                                        </p:tgtEl>
                                        <p:attrNameLst>
                                          <p:attrName>ppt_y</p:attrName>
                                        </p:attrNameLst>
                                      </p:cBhvr>
                                      <p:tavLst>
                                        <p:tav tm="0">
                                          <p:val>
                                            <p:strVal val="1+#ppt_h/2"/>
                                          </p:val>
                                        </p:tav>
                                        <p:tav tm="100000">
                                          <p:val>
                                            <p:strVal val="#ppt_y"/>
                                          </p:val>
                                        </p:tav>
                                      </p:tavLst>
                                    </p:anim>
                                  </p:childTnLst>
                                </p:cTn>
                              </p:par>
                              <p:par>
                                <p:cTn id="182" presetID="2" presetClass="entr" presetSubtype="4" fill="hold" grpId="0" nodeType="withEffect">
                                  <p:stCondLst>
                                    <p:cond delay="0"/>
                                  </p:stCondLst>
                                  <p:childTnLst>
                                    <p:set>
                                      <p:cBhvr>
                                        <p:cTn id="183" dur="1" fill="hold">
                                          <p:stCondLst>
                                            <p:cond delay="0"/>
                                          </p:stCondLst>
                                        </p:cTn>
                                        <p:tgtEl>
                                          <p:spTgt spid="73"/>
                                        </p:tgtEl>
                                        <p:attrNameLst>
                                          <p:attrName>style.visibility</p:attrName>
                                        </p:attrNameLst>
                                      </p:cBhvr>
                                      <p:to>
                                        <p:strVal val="visible"/>
                                      </p:to>
                                    </p:set>
                                    <p:anim calcmode="lin" valueType="num">
                                      <p:cBhvr additive="base">
                                        <p:cTn id="184" dur="500" fill="hold"/>
                                        <p:tgtEl>
                                          <p:spTgt spid="73"/>
                                        </p:tgtEl>
                                        <p:attrNameLst>
                                          <p:attrName>ppt_x</p:attrName>
                                        </p:attrNameLst>
                                      </p:cBhvr>
                                      <p:tavLst>
                                        <p:tav tm="0">
                                          <p:val>
                                            <p:strVal val="#ppt_x"/>
                                          </p:val>
                                        </p:tav>
                                        <p:tav tm="100000">
                                          <p:val>
                                            <p:strVal val="#ppt_x"/>
                                          </p:val>
                                        </p:tav>
                                      </p:tavLst>
                                    </p:anim>
                                    <p:anim calcmode="lin" valueType="num">
                                      <p:cBhvr additive="base">
                                        <p:cTn id="185" dur="500" fill="hold"/>
                                        <p:tgtEl>
                                          <p:spTgt spid="73"/>
                                        </p:tgtEl>
                                        <p:attrNameLst>
                                          <p:attrName>ppt_y</p:attrName>
                                        </p:attrNameLst>
                                      </p:cBhvr>
                                      <p:tavLst>
                                        <p:tav tm="0">
                                          <p:val>
                                            <p:strVal val="1+#ppt_h/2"/>
                                          </p:val>
                                        </p:tav>
                                        <p:tav tm="100000">
                                          <p:val>
                                            <p:strVal val="#ppt_y"/>
                                          </p:val>
                                        </p:tav>
                                      </p:tavLst>
                                    </p:anim>
                                  </p:childTnLst>
                                </p:cTn>
                              </p:par>
                              <p:par>
                                <p:cTn id="186" presetID="2" presetClass="entr" presetSubtype="4" fill="hold" grpId="0" nodeType="withEffect">
                                  <p:stCondLst>
                                    <p:cond delay="0"/>
                                  </p:stCondLst>
                                  <p:childTnLst>
                                    <p:set>
                                      <p:cBhvr>
                                        <p:cTn id="187" dur="1" fill="hold">
                                          <p:stCondLst>
                                            <p:cond delay="0"/>
                                          </p:stCondLst>
                                        </p:cTn>
                                        <p:tgtEl>
                                          <p:spTgt spid="74"/>
                                        </p:tgtEl>
                                        <p:attrNameLst>
                                          <p:attrName>style.visibility</p:attrName>
                                        </p:attrNameLst>
                                      </p:cBhvr>
                                      <p:to>
                                        <p:strVal val="visible"/>
                                      </p:to>
                                    </p:set>
                                    <p:anim calcmode="lin" valueType="num">
                                      <p:cBhvr additive="base">
                                        <p:cTn id="188" dur="500" fill="hold"/>
                                        <p:tgtEl>
                                          <p:spTgt spid="74"/>
                                        </p:tgtEl>
                                        <p:attrNameLst>
                                          <p:attrName>ppt_x</p:attrName>
                                        </p:attrNameLst>
                                      </p:cBhvr>
                                      <p:tavLst>
                                        <p:tav tm="0">
                                          <p:val>
                                            <p:strVal val="#ppt_x"/>
                                          </p:val>
                                        </p:tav>
                                        <p:tav tm="100000">
                                          <p:val>
                                            <p:strVal val="#ppt_x"/>
                                          </p:val>
                                        </p:tav>
                                      </p:tavLst>
                                    </p:anim>
                                    <p:anim calcmode="lin" valueType="num">
                                      <p:cBhvr additive="base">
                                        <p:cTn id="189" dur="500" fill="hold"/>
                                        <p:tgtEl>
                                          <p:spTgt spid="74"/>
                                        </p:tgtEl>
                                        <p:attrNameLst>
                                          <p:attrName>ppt_y</p:attrName>
                                        </p:attrNameLst>
                                      </p:cBhvr>
                                      <p:tavLst>
                                        <p:tav tm="0">
                                          <p:val>
                                            <p:strVal val="1+#ppt_h/2"/>
                                          </p:val>
                                        </p:tav>
                                        <p:tav tm="100000">
                                          <p:val>
                                            <p:strVal val="#ppt_y"/>
                                          </p:val>
                                        </p:tav>
                                      </p:tavLst>
                                    </p:anim>
                                  </p:childTnLst>
                                </p:cTn>
                              </p:par>
                              <p:par>
                                <p:cTn id="190" presetID="2" presetClass="entr" presetSubtype="4" fill="hold" grpId="0" nodeType="withEffect">
                                  <p:stCondLst>
                                    <p:cond delay="0"/>
                                  </p:stCondLst>
                                  <p:childTnLst>
                                    <p:set>
                                      <p:cBhvr>
                                        <p:cTn id="191" dur="1" fill="hold">
                                          <p:stCondLst>
                                            <p:cond delay="0"/>
                                          </p:stCondLst>
                                        </p:cTn>
                                        <p:tgtEl>
                                          <p:spTgt spid="75"/>
                                        </p:tgtEl>
                                        <p:attrNameLst>
                                          <p:attrName>style.visibility</p:attrName>
                                        </p:attrNameLst>
                                      </p:cBhvr>
                                      <p:to>
                                        <p:strVal val="visible"/>
                                      </p:to>
                                    </p:set>
                                    <p:anim calcmode="lin" valueType="num">
                                      <p:cBhvr additive="base">
                                        <p:cTn id="192" dur="500" fill="hold"/>
                                        <p:tgtEl>
                                          <p:spTgt spid="75"/>
                                        </p:tgtEl>
                                        <p:attrNameLst>
                                          <p:attrName>ppt_x</p:attrName>
                                        </p:attrNameLst>
                                      </p:cBhvr>
                                      <p:tavLst>
                                        <p:tav tm="0">
                                          <p:val>
                                            <p:strVal val="#ppt_x"/>
                                          </p:val>
                                        </p:tav>
                                        <p:tav tm="100000">
                                          <p:val>
                                            <p:strVal val="#ppt_x"/>
                                          </p:val>
                                        </p:tav>
                                      </p:tavLst>
                                    </p:anim>
                                    <p:anim calcmode="lin" valueType="num">
                                      <p:cBhvr additive="base">
                                        <p:cTn id="193" dur="500" fill="hold"/>
                                        <p:tgtEl>
                                          <p:spTgt spid="75"/>
                                        </p:tgtEl>
                                        <p:attrNameLst>
                                          <p:attrName>ppt_y</p:attrName>
                                        </p:attrNameLst>
                                      </p:cBhvr>
                                      <p:tavLst>
                                        <p:tav tm="0">
                                          <p:val>
                                            <p:strVal val="1+#ppt_h/2"/>
                                          </p:val>
                                        </p:tav>
                                        <p:tav tm="100000">
                                          <p:val>
                                            <p:strVal val="#ppt_y"/>
                                          </p:val>
                                        </p:tav>
                                      </p:tavLst>
                                    </p:anim>
                                  </p:childTnLst>
                                </p:cTn>
                              </p:par>
                              <p:par>
                                <p:cTn id="194" presetID="2" presetClass="entr" presetSubtype="4" fill="hold" grpId="0" nodeType="withEffect">
                                  <p:stCondLst>
                                    <p:cond delay="0"/>
                                  </p:stCondLst>
                                  <p:childTnLst>
                                    <p:set>
                                      <p:cBhvr>
                                        <p:cTn id="195" dur="1" fill="hold">
                                          <p:stCondLst>
                                            <p:cond delay="0"/>
                                          </p:stCondLst>
                                        </p:cTn>
                                        <p:tgtEl>
                                          <p:spTgt spid="76"/>
                                        </p:tgtEl>
                                        <p:attrNameLst>
                                          <p:attrName>style.visibility</p:attrName>
                                        </p:attrNameLst>
                                      </p:cBhvr>
                                      <p:to>
                                        <p:strVal val="visible"/>
                                      </p:to>
                                    </p:set>
                                    <p:anim calcmode="lin" valueType="num">
                                      <p:cBhvr additive="base">
                                        <p:cTn id="196" dur="500" fill="hold"/>
                                        <p:tgtEl>
                                          <p:spTgt spid="76"/>
                                        </p:tgtEl>
                                        <p:attrNameLst>
                                          <p:attrName>ppt_x</p:attrName>
                                        </p:attrNameLst>
                                      </p:cBhvr>
                                      <p:tavLst>
                                        <p:tav tm="0">
                                          <p:val>
                                            <p:strVal val="#ppt_x"/>
                                          </p:val>
                                        </p:tav>
                                        <p:tav tm="100000">
                                          <p:val>
                                            <p:strVal val="#ppt_x"/>
                                          </p:val>
                                        </p:tav>
                                      </p:tavLst>
                                    </p:anim>
                                    <p:anim calcmode="lin" valueType="num">
                                      <p:cBhvr additive="base">
                                        <p:cTn id="197" dur="500" fill="hold"/>
                                        <p:tgtEl>
                                          <p:spTgt spid="76"/>
                                        </p:tgtEl>
                                        <p:attrNameLst>
                                          <p:attrName>ppt_y</p:attrName>
                                        </p:attrNameLst>
                                      </p:cBhvr>
                                      <p:tavLst>
                                        <p:tav tm="0">
                                          <p:val>
                                            <p:strVal val="1+#ppt_h/2"/>
                                          </p:val>
                                        </p:tav>
                                        <p:tav tm="100000">
                                          <p:val>
                                            <p:strVal val="#ppt_y"/>
                                          </p:val>
                                        </p:tav>
                                      </p:tavLst>
                                    </p:anim>
                                  </p:childTnLst>
                                </p:cTn>
                              </p:par>
                              <p:par>
                                <p:cTn id="198" presetID="2" presetClass="entr" presetSubtype="4" fill="hold" nodeType="withEffect">
                                  <p:stCondLst>
                                    <p:cond delay="0"/>
                                  </p:stCondLst>
                                  <p:childTnLst>
                                    <p:set>
                                      <p:cBhvr>
                                        <p:cTn id="199" dur="1" fill="hold">
                                          <p:stCondLst>
                                            <p:cond delay="0"/>
                                          </p:stCondLst>
                                        </p:cTn>
                                        <p:tgtEl>
                                          <p:spTgt spid="29"/>
                                        </p:tgtEl>
                                        <p:attrNameLst>
                                          <p:attrName>style.visibility</p:attrName>
                                        </p:attrNameLst>
                                      </p:cBhvr>
                                      <p:to>
                                        <p:strVal val="visible"/>
                                      </p:to>
                                    </p:set>
                                    <p:anim calcmode="lin" valueType="num">
                                      <p:cBhvr additive="base">
                                        <p:cTn id="200" dur="500" fill="hold"/>
                                        <p:tgtEl>
                                          <p:spTgt spid="29"/>
                                        </p:tgtEl>
                                        <p:attrNameLst>
                                          <p:attrName>ppt_x</p:attrName>
                                        </p:attrNameLst>
                                      </p:cBhvr>
                                      <p:tavLst>
                                        <p:tav tm="0">
                                          <p:val>
                                            <p:strVal val="#ppt_x"/>
                                          </p:val>
                                        </p:tav>
                                        <p:tav tm="100000">
                                          <p:val>
                                            <p:strVal val="#ppt_x"/>
                                          </p:val>
                                        </p:tav>
                                      </p:tavLst>
                                    </p:anim>
                                    <p:anim calcmode="lin" valueType="num">
                                      <p:cBhvr additive="base">
                                        <p:cTn id="201" dur="500" fill="hold"/>
                                        <p:tgtEl>
                                          <p:spTgt spid="29"/>
                                        </p:tgtEl>
                                        <p:attrNameLst>
                                          <p:attrName>ppt_y</p:attrName>
                                        </p:attrNameLst>
                                      </p:cBhvr>
                                      <p:tavLst>
                                        <p:tav tm="0">
                                          <p:val>
                                            <p:strVal val="1+#ppt_h/2"/>
                                          </p:val>
                                        </p:tav>
                                        <p:tav tm="100000">
                                          <p:val>
                                            <p:strVal val="#ppt_y"/>
                                          </p:val>
                                        </p:tav>
                                      </p:tavLst>
                                    </p:anim>
                                  </p:childTnLst>
                                </p:cTn>
                              </p:par>
                              <p:par>
                                <p:cTn id="202" presetID="2" presetClass="entr" presetSubtype="4" fill="hold" grpId="0" nodeType="withEffect">
                                  <p:stCondLst>
                                    <p:cond delay="0"/>
                                  </p:stCondLst>
                                  <p:childTnLst>
                                    <p:set>
                                      <p:cBhvr>
                                        <p:cTn id="203" dur="1" fill="hold">
                                          <p:stCondLst>
                                            <p:cond delay="0"/>
                                          </p:stCondLst>
                                        </p:cTn>
                                        <p:tgtEl>
                                          <p:spTgt spid="81"/>
                                        </p:tgtEl>
                                        <p:attrNameLst>
                                          <p:attrName>style.visibility</p:attrName>
                                        </p:attrNameLst>
                                      </p:cBhvr>
                                      <p:to>
                                        <p:strVal val="visible"/>
                                      </p:to>
                                    </p:set>
                                    <p:anim calcmode="lin" valueType="num">
                                      <p:cBhvr additive="base">
                                        <p:cTn id="204" dur="500" fill="hold"/>
                                        <p:tgtEl>
                                          <p:spTgt spid="81"/>
                                        </p:tgtEl>
                                        <p:attrNameLst>
                                          <p:attrName>ppt_x</p:attrName>
                                        </p:attrNameLst>
                                      </p:cBhvr>
                                      <p:tavLst>
                                        <p:tav tm="0">
                                          <p:val>
                                            <p:strVal val="#ppt_x"/>
                                          </p:val>
                                        </p:tav>
                                        <p:tav tm="100000">
                                          <p:val>
                                            <p:strVal val="#ppt_x"/>
                                          </p:val>
                                        </p:tav>
                                      </p:tavLst>
                                    </p:anim>
                                    <p:anim calcmode="lin" valueType="num">
                                      <p:cBhvr additive="base">
                                        <p:cTn id="205" dur="500" fill="hold"/>
                                        <p:tgtEl>
                                          <p:spTgt spid="81"/>
                                        </p:tgtEl>
                                        <p:attrNameLst>
                                          <p:attrName>ppt_y</p:attrName>
                                        </p:attrNameLst>
                                      </p:cBhvr>
                                      <p:tavLst>
                                        <p:tav tm="0">
                                          <p:val>
                                            <p:strVal val="1+#ppt_h/2"/>
                                          </p:val>
                                        </p:tav>
                                        <p:tav tm="100000">
                                          <p:val>
                                            <p:strVal val="#ppt_y"/>
                                          </p:val>
                                        </p:tav>
                                      </p:tavLst>
                                    </p:anim>
                                  </p:childTnLst>
                                </p:cTn>
                              </p:par>
                              <p:par>
                                <p:cTn id="206" presetID="2" presetClass="entr" presetSubtype="4" fill="hold" grpId="0" nodeType="withEffect">
                                  <p:stCondLst>
                                    <p:cond delay="0"/>
                                  </p:stCondLst>
                                  <p:childTnLst>
                                    <p:set>
                                      <p:cBhvr>
                                        <p:cTn id="207" dur="1" fill="hold">
                                          <p:stCondLst>
                                            <p:cond delay="0"/>
                                          </p:stCondLst>
                                        </p:cTn>
                                        <p:tgtEl>
                                          <p:spTgt spid="64"/>
                                        </p:tgtEl>
                                        <p:attrNameLst>
                                          <p:attrName>style.visibility</p:attrName>
                                        </p:attrNameLst>
                                      </p:cBhvr>
                                      <p:to>
                                        <p:strVal val="visible"/>
                                      </p:to>
                                    </p:set>
                                    <p:anim calcmode="lin" valueType="num">
                                      <p:cBhvr additive="base">
                                        <p:cTn id="208" dur="500" fill="hold"/>
                                        <p:tgtEl>
                                          <p:spTgt spid="64"/>
                                        </p:tgtEl>
                                        <p:attrNameLst>
                                          <p:attrName>ppt_x</p:attrName>
                                        </p:attrNameLst>
                                      </p:cBhvr>
                                      <p:tavLst>
                                        <p:tav tm="0">
                                          <p:val>
                                            <p:strVal val="#ppt_x"/>
                                          </p:val>
                                        </p:tav>
                                        <p:tav tm="100000">
                                          <p:val>
                                            <p:strVal val="#ppt_x"/>
                                          </p:val>
                                        </p:tav>
                                      </p:tavLst>
                                    </p:anim>
                                    <p:anim calcmode="lin" valueType="num">
                                      <p:cBhvr additive="base">
                                        <p:cTn id="209" dur="500" fill="hold"/>
                                        <p:tgtEl>
                                          <p:spTgt spid="64"/>
                                        </p:tgtEl>
                                        <p:attrNameLst>
                                          <p:attrName>ppt_y</p:attrName>
                                        </p:attrNameLst>
                                      </p:cBhvr>
                                      <p:tavLst>
                                        <p:tav tm="0">
                                          <p:val>
                                            <p:strVal val="1+#ppt_h/2"/>
                                          </p:val>
                                        </p:tav>
                                        <p:tav tm="100000">
                                          <p:val>
                                            <p:strVal val="#ppt_y"/>
                                          </p:val>
                                        </p:tav>
                                      </p:tavLst>
                                    </p:anim>
                                  </p:childTnLst>
                                </p:cTn>
                              </p:par>
                              <p:par>
                                <p:cTn id="210" presetID="2" presetClass="entr" presetSubtype="4" fill="hold" grpId="0" nodeType="withEffect">
                                  <p:stCondLst>
                                    <p:cond delay="0"/>
                                  </p:stCondLst>
                                  <p:childTnLst>
                                    <p:set>
                                      <p:cBhvr>
                                        <p:cTn id="211" dur="1" fill="hold">
                                          <p:stCondLst>
                                            <p:cond delay="0"/>
                                          </p:stCondLst>
                                        </p:cTn>
                                        <p:tgtEl>
                                          <p:spTgt spid="65"/>
                                        </p:tgtEl>
                                        <p:attrNameLst>
                                          <p:attrName>style.visibility</p:attrName>
                                        </p:attrNameLst>
                                      </p:cBhvr>
                                      <p:to>
                                        <p:strVal val="visible"/>
                                      </p:to>
                                    </p:set>
                                    <p:anim calcmode="lin" valueType="num">
                                      <p:cBhvr additive="base">
                                        <p:cTn id="212" dur="500" fill="hold"/>
                                        <p:tgtEl>
                                          <p:spTgt spid="65"/>
                                        </p:tgtEl>
                                        <p:attrNameLst>
                                          <p:attrName>ppt_x</p:attrName>
                                        </p:attrNameLst>
                                      </p:cBhvr>
                                      <p:tavLst>
                                        <p:tav tm="0">
                                          <p:val>
                                            <p:strVal val="#ppt_x"/>
                                          </p:val>
                                        </p:tav>
                                        <p:tav tm="100000">
                                          <p:val>
                                            <p:strVal val="#ppt_x"/>
                                          </p:val>
                                        </p:tav>
                                      </p:tavLst>
                                    </p:anim>
                                    <p:anim calcmode="lin" valueType="num">
                                      <p:cBhvr additive="base">
                                        <p:cTn id="213" dur="500" fill="hold"/>
                                        <p:tgtEl>
                                          <p:spTgt spid="65"/>
                                        </p:tgtEl>
                                        <p:attrNameLst>
                                          <p:attrName>ppt_y</p:attrName>
                                        </p:attrNameLst>
                                      </p:cBhvr>
                                      <p:tavLst>
                                        <p:tav tm="0">
                                          <p:val>
                                            <p:strVal val="1+#ppt_h/2"/>
                                          </p:val>
                                        </p:tav>
                                        <p:tav tm="100000">
                                          <p:val>
                                            <p:strVal val="#ppt_y"/>
                                          </p:val>
                                        </p:tav>
                                      </p:tavLst>
                                    </p:anim>
                                  </p:childTnLst>
                                </p:cTn>
                              </p:par>
                              <p:par>
                                <p:cTn id="214" presetID="2" presetClass="entr" presetSubtype="4" fill="hold" grpId="0" nodeType="withEffect">
                                  <p:stCondLst>
                                    <p:cond delay="0"/>
                                  </p:stCondLst>
                                  <p:childTnLst>
                                    <p:set>
                                      <p:cBhvr>
                                        <p:cTn id="215" dur="1" fill="hold">
                                          <p:stCondLst>
                                            <p:cond delay="0"/>
                                          </p:stCondLst>
                                        </p:cTn>
                                        <p:tgtEl>
                                          <p:spTgt spid="66"/>
                                        </p:tgtEl>
                                        <p:attrNameLst>
                                          <p:attrName>style.visibility</p:attrName>
                                        </p:attrNameLst>
                                      </p:cBhvr>
                                      <p:to>
                                        <p:strVal val="visible"/>
                                      </p:to>
                                    </p:set>
                                    <p:anim calcmode="lin" valueType="num">
                                      <p:cBhvr additive="base">
                                        <p:cTn id="216" dur="500" fill="hold"/>
                                        <p:tgtEl>
                                          <p:spTgt spid="66"/>
                                        </p:tgtEl>
                                        <p:attrNameLst>
                                          <p:attrName>ppt_x</p:attrName>
                                        </p:attrNameLst>
                                      </p:cBhvr>
                                      <p:tavLst>
                                        <p:tav tm="0">
                                          <p:val>
                                            <p:strVal val="#ppt_x"/>
                                          </p:val>
                                        </p:tav>
                                        <p:tav tm="100000">
                                          <p:val>
                                            <p:strVal val="#ppt_x"/>
                                          </p:val>
                                        </p:tav>
                                      </p:tavLst>
                                    </p:anim>
                                    <p:anim calcmode="lin" valueType="num">
                                      <p:cBhvr additive="base">
                                        <p:cTn id="217" dur="500" fill="hold"/>
                                        <p:tgtEl>
                                          <p:spTgt spid="66"/>
                                        </p:tgtEl>
                                        <p:attrNameLst>
                                          <p:attrName>ppt_y</p:attrName>
                                        </p:attrNameLst>
                                      </p:cBhvr>
                                      <p:tavLst>
                                        <p:tav tm="0">
                                          <p:val>
                                            <p:strVal val="1+#ppt_h/2"/>
                                          </p:val>
                                        </p:tav>
                                        <p:tav tm="100000">
                                          <p:val>
                                            <p:strVal val="#ppt_y"/>
                                          </p:val>
                                        </p:tav>
                                      </p:tavLst>
                                    </p:anim>
                                  </p:childTnLst>
                                </p:cTn>
                              </p:par>
                              <p:par>
                                <p:cTn id="218" presetID="2" presetClass="entr" presetSubtype="4" fill="hold" grpId="0" nodeType="withEffect">
                                  <p:stCondLst>
                                    <p:cond delay="0"/>
                                  </p:stCondLst>
                                  <p:childTnLst>
                                    <p:set>
                                      <p:cBhvr>
                                        <p:cTn id="219" dur="1" fill="hold">
                                          <p:stCondLst>
                                            <p:cond delay="0"/>
                                          </p:stCondLst>
                                        </p:cTn>
                                        <p:tgtEl>
                                          <p:spTgt spid="67"/>
                                        </p:tgtEl>
                                        <p:attrNameLst>
                                          <p:attrName>style.visibility</p:attrName>
                                        </p:attrNameLst>
                                      </p:cBhvr>
                                      <p:to>
                                        <p:strVal val="visible"/>
                                      </p:to>
                                    </p:set>
                                    <p:anim calcmode="lin" valueType="num">
                                      <p:cBhvr additive="base">
                                        <p:cTn id="220" dur="500" fill="hold"/>
                                        <p:tgtEl>
                                          <p:spTgt spid="67"/>
                                        </p:tgtEl>
                                        <p:attrNameLst>
                                          <p:attrName>ppt_x</p:attrName>
                                        </p:attrNameLst>
                                      </p:cBhvr>
                                      <p:tavLst>
                                        <p:tav tm="0">
                                          <p:val>
                                            <p:strVal val="#ppt_x"/>
                                          </p:val>
                                        </p:tav>
                                        <p:tav tm="100000">
                                          <p:val>
                                            <p:strVal val="#ppt_x"/>
                                          </p:val>
                                        </p:tav>
                                      </p:tavLst>
                                    </p:anim>
                                    <p:anim calcmode="lin" valueType="num">
                                      <p:cBhvr additive="base">
                                        <p:cTn id="221" dur="500" fill="hold"/>
                                        <p:tgtEl>
                                          <p:spTgt spid="67"/>
                                        </p:tgtEl>
                                        <p:attrNameLst>
                                          <p:attrName>ppt_y</p:attrName>
                                        </p:attrNameLst>
                                      </p:cBhvr>
                                      <p:tavLst>
                                        <p:tav tm="0">
                                          <p:val>
                                            <p:strVal val="1+#ppt_h/2"/>
                                          </p:val>
                                        </p:tav>
                                        <p:tav tm="100000">
                                          <p:val>
                                            <p:strVal val="#ppt_y"/>
                                          </p:val>
                                        </p:tav>
                                      </p:tavLst>
                                    </p:anim>
                                  </p:childTnLst>
                                </p:cTn>
                              </p:par>
                              <p:par>
                                <p:cTn id="222" presetID="2" presetClass="entr" presetSubtype="4" fill="hold" grpId="0" nodeType="withEffect">
                                  <p:stCondLst>
                                    <p:cond delay="0"/>
                                  </p:stCondLst>
                                  <p:childTnLst>
                                    <p:set>
                                      <p:cBhvr>
                                        <p:cTn id="223" dur="1" fill="hold">
                                          <p:stCondLst>
                                            <p:cond delay="0"/>
                                          </p:stCondLst>
                                        </p:cTn>
                                        <p:tgtEl>
                                          <p:spTgt spid="68"/>
                                        </p:tgtEl>
                                        <p:attrNameLst>
                                          <p:attrName>style.visibility</p:attrName>
                                        </p:attrNameLst>
                                      </p:cBhvr>
                                      <p:to>
                                        <p:strVal val="visible"/>
                                      </p:to>
                                    </p:set>
                                    <p:anim calcmode="lin" valueType="num">
                                      <p:cBhvr additive="base">
                                        <p:cTn id="224" dur="500" fill="hold"/>
                                        <p:tgtEl>
                                          <p:spTgt spid="68"/>
                                        </p:tgtEl>
                                        <p:attrNameLst>
                                          <p:attrName>ppt_x</p:attrName>
                                        </p:attrNameLst>
                                      </p:cBhvr>
                                      <p:tavLst>
                                        <p:tav tm="0">
                                          <p:val>
                                            <p:strVal val="#ppt_x"/>
                                          </p:val>
                                        </p:tav>
                                        <p:tav tm="100000">
                                          <p:val>
                                            <p:strVal val="#ppt_x"/>
                                          </p:val>
                                        </p:tav>
                                      </p:tavLst>
                                    </p:anim>
                                    <p:anim calcmode="lin" valueType="num">
                                      <p:cBhvr additive="base">
                                        <p:cTn id="225" dur="500" fill="hold"/>
                                        <p:tgtEl>
                                          <p:spTgt spid="68"/>
                                        </p:tgtEl>
                                        <p:attrNameLst>
                                          <p:attrName>ppt_y</p:attrName>
                                        </p:attrNameLst>
                                      </p:cBhvr>
                                      <p:tavLst>
                                        <p:tav tm="0">
                                          <p:val>
                                            <p:strVal val="1+#ppt_h/2"/>
                                          </p:val>
                                        </p:tav>
                                        <p:tav tm="100000">
                                          <p:val>
                                            <p:strVal val="#ppt_y"/>
                                          </p:val>
                                        </p:tav>
                                      </p:tavLst>
                                    </p:anim>
                                  </p:childTnLst>
                                </p:cTn>
                              </p:par>
                              <p:par>
                                <p:cTn id="226" presetID="2" presetClass="entr" presetSubtype="4" fill="hold" grpId="0" nodeType="withEffect">
                                  <p:stCondLst>
                                    <p:cond delay="0"/>
                                  </p:stCondLst>
                                  <p:childTnLst>
                                    <p:set>
                                      <p:cBhvr>
                                        <p:cTn id="227" dur="1" fill="hold">
                                          <p:stCondLst>
                                            <p:cond delay="0"/>
                                          </p:stCondLst>
                                        </p:cTn>
                                        <p:tgtEl>
                                          <p:spTgt spid="69"/>
                                        </p:tgtEl>
                                        <p:attrNameLst>
                                          <p:attrName>style.visibility</p:attrName>
                                        </p:attrNameLst>
                                      </p:cBhvr>
                                      <p:to>
                                        <p:strVal val="visible"/>
                                      </p:to>
                                    </p:set>
                                    <p:anim calcmode="lin" valueType="num">
                                      <p:cBhvr additive="base">
                                        <p:cTn id="228" dur="500" fill="hold"/>
                                        <p:tgtEl>
                                          <p:spTgt spid="69"/>
                                        </p:tgtEl>
                                        <p:attrNameLst>
                                          <p:attrName>ppt_x</p:attrName>
                                        </p:attrNameLst>
                                      </p:cBhvr>
                                      <p:tavLst>
                                        <p:tav tm="0">
                                          <p:val>
                                            <p:strVal val="#ppt_x"/>
                                          </p:val>
                                        </p:tav>
                                        <p:tav tm="100000">
                                          <p:val>
                                            <p:strVal val="#ppt_x"/>
                                          </p:val>
                                        </p:tav>
                                      </p:tavLst>
                                    </p:anim>
                                    <p:anim calcmode="lin" valueType="num">
                                      <p:cBhvr additive="base">
                                        <p:cTn id="229" dur="500" fill="hold"/>
                                        <p:tgtEl>
                                          <p:spTgt spid="69"/>
                                        </p:tgtEl>
                                        <p:attrNameLst>
                                          <p:attrName>ppt_y</p:attrName>
                                        </p:attrNameLst>
                                      </p:cBhvr>
                                      <p:tavLst>
                                        <p:tav tm="0">
                                          <p:val>
                                            <p:strVal val="1+#ppt_h/2"/>
                                          </p:val>
                                        </p:tav>
                                        <p:tav tm="100000">
                                          <p:val>
                                            <p:strVal val="#ppt_y"/>
                                          </p:val>
                                        </p:tav>
                                      </p:tavLst>
                                    </p:anim>
                                  </p:childTnLst>
                                </p:cTn>
                              </p:par>
                              <p:par>
                                <p:cTn id="230" presetID="2" presetClass="entr" presetSubtype="4" fill="hold" grpId="0" nodeType="withEffect">
                                  <p:stCondLst>
                                    <p:cond delay="0"/>
                                  </p:stCondLst>
                                  <p:childTnLst>
                                    <p:set>
                                      <p:cBhvr>
                                        <p:cTn id="231" dur="1" fill="hold">
                                          <p:stCondLst>
                                            <p:cond delay="0"/>
                                          </p:stCondLst>
                                        </p:cTn>
                                        <p:tgtEl>
                                          <p:spTgt spid="79"/>
                                        </p:tgtEl>
                                        <p:attrNameLst>
                                          <p:attrName>style.visibility</p:attrName>
                                        </p:attrNameLst>
                                      </p:cBhvr>
                                      <p:to>
                                        <p:strVal val="visible"/>
                                      </p:to>
                                    </p:set>
                                    <p:anim calcmode="lin" valueType="num">
                                      <p:cBhvr additive="base">
                                        <p:cTn id="232" dur="500" fill="hold"/>
                                        <p:tgtEl>
                                          <p:spTgt spid="79"/>
                                        </p:tgtEl>
                                        <p:attrNameLst>
                                          <p:attrName>ppt_x</p:attrName>
                                        </p:attrNameLst>
                                      </p:cBhvr>
                                      <p:tavLst>
                                        <p:tav tm="0">
                                          <p:val>
                                            <p:strVal val="#ppt_x"/>
                                          </p:val>
                                        </p:tav>
                                        <p:tav tm="100000">
                                          <p:val>
                                            <p:strVal val="#ppt_x"/>
                                          </p:val>
                                        </p:tav>
                                      </p:tavLst>
                                    </p:anim>
                                    <p:anim calcmode="lin" valueType="num">
                                      <p:cBhvr additive="base">
                                        <p:cTn id="233" dur="500" fill="hold"/>
                                        <p:tgtEl>
                                          <p:spTgt spid="79"/>
                                        </p:tgtEl>
                                        <p:attrNameLst>
                                          <p:attrName>ppt_y</p:attrName>
                                        </p:attrNameLst>
                                      </p:cBhvr>
                                      <p:tavLst>
                                        <p:tav tm="0">
                                          <p:val>
                                            <p:strVal val="1+#ppt_h/2"/>
                                          </p:val>
                                        </p:tav>
                                        <p:tav tm="100000">
                                          <p:val>
                                            <p:strVal val="#ppt_y"/>
                                          </p:val>
                                        </p:tav>
                                      </p:tavLst>
                                    </p:anim>
                                  </p:childTnLst>
                                </p:cTn>
                              </p:par>
                              <p:par>
                                <p:cTn id="234" presetID="2" presetClass="entr" presetSubtype="4" fill="hold" grpId="0" nodeType="withEffect">
                                  <p:stCondLst>
                                    <p:cond delay="0"/>
                                  </p:stCondLst>
                                  <p:childTnLst>
                                    <p:set>
                                      <p:cBhvr>
                                        <p:cTn id="235" dur="1" fill="hold">
                                          <p:stCondLst>
                                            <p:cond delay="0"/>
                                          </p:stCondLst>
                                        </p:cTn>
                                        <p:tgtEl>
                                          <p:spTgt spid="70"/>
                                        </p:tgtEl>
                                        <p:attrNameLst>
                                          <p:attrName>style.visibility</p:attrName>
                                        </p:attrNameLst>
                                      </p:cBhvr>
                                      <p:to>
                                        <p:strVal val="visible"/>
                                      </p:to>
                                    </p:set>
                                    <p:anim calcmode="lin" valueType="num">
                                      <p:cBhvr additive="base">
                                        <p:cTn id="236" dur="500" fill="hold"/>
                                        <p:tgtEl>
                                          <p:spTgt spid="70"/>
                                        </p:tgtEl>
                                        <p:attrNameLst>
                                          <p:attrName>ppt_x</p:attrName>
                                        </p:attrNameLst>
                                      </p:cBhvr>
                                      <p:tavLst>
                                        <p:tav tm="0">
                                          <p:val>
                                            <p:strVal val="#ppt_x"/>
                                          </p:val>
                                        </p:tav>
                                        <p:tav tm="100000">
                                          <p:val>
                                            <p:strVal val="#ppt_x"/>
                                          </p:val>
                                        </p:tav>
                                      </p:tavLst>
                                    </p:anim>
                                    <p:anim calcmode="lin" valueType="num">
                                      <p:cBhvr additive="base">
                                        <p:cTn id="237" dur="500" fill="hold"/>
                                        <p:tgtEl>
                                          <p:spTgt spid="70"/>
                                        </p:tgtEl>
                                        <p:attrNameLst>
                                          <p:attrName>ppt_y</p:attrName>
                                        </p:attrNameLst>
                                      </p:cBhvr>
                                      <p:tavLst>
                                        <p:tav tm="0">
                                          <p:val>
                                            <p:strVal val="1+#ppt_h/2"/>
                                          </p:val>
                                        </p:tav>
                                        <p:tav tm="100000">
                                          <p:val>
                                            <p:strVal val="#ppt_y"/>
                                          </p:val>
                                        </p:tav>
                                      </p:tavLst>
                                    </p:anim>
                                  </p:childTnLst>
                                </p:cTn>
                              </p:par>
                              <p:par>
                                <p:cTn id="238" presetID="2" presetClass="entr" presetSubtype="4" fill="hold" nodeType="withEffect">
                                  <p:stCondLst>
                                    <p:cond delay="0"/>
                                  </p:stCondLst>
                                  <p:childTnLst>
                                    <p:set>
                                      <p:cBhvr>
                                        <p:cTn id="239" dur="1" fill="hold">
                                          <p:stCondLst>
                                            <p:cond delay="0"/>
                                          </p:stCondLst>
                                        </p:cTn>
                                        <p:tgtEl>
                                          <p:spTgt spid="16"/>
                                        </p:tgtEl>
                                        <p:attrNameLst>
                                          <p:attrName>style.visibility</p:attrName>
                                        </p:attrNameLst>
                                      </p:cBhvr>
                                      <p:to>
                                        <p:strVal val="visible"/>
                                      </p:to>
                                    </p:set>
                                    <p:anim calcmode="lin" valueType="num">
                                      <p:cBhvr additive="base">
                                        <p:cTn id="240" dur="500" fill="hold"/>
                                        <p:tgtEl>
                                          <p:spTgt spid="16"/>
                                        </p:tgtEl>
                                        <p:attrNameLst>
                                          <p:attrName>ppt_x</p:attrName>
                                        </p:attrNameLst>
                                      </p:cBhvr>
                                      <p:tavLst>
                                        <p:tav tm="0">
                                          <p:val>
                                            <p:strVal val="#ppt_x"/>
                                          </p:val>
                                        </p:tav>
                                        <p:tav tm="100000">
                                          <p:val>
                                            <p:strVal val="#ppt_x"/>
                                          </p:val>
                                        </p:tav>
                                      </p:tavLst>
                                    </p:anim>
                                    <p:anim calcmode="lin" valueType="num">
                                      <p:cBhvr additive="base">
                                        <p:cTn id="241" dur="500" fill="hold"/>
                                        <p:tgtEl>
                                          <p:spTgt spid="16"/>
                                        </p:tgtEl>
                                        <p:attrNameLst>
                                          <p:attrName>ppt_y</p:attrName>
                                        </p:attrNameLst>
                                      </p:cBhvr>
                                      <p:tavLst>
                                        <p:tav tm="0">
                                          <p:val>
                                            <p:strVal val="1+#ppt_h/2"/>
                                          </p:val>
                                        </p:tav>
                                        <p:tav tm="100000">
                                          <p:val>
                                            <p:strVal val="#ppt_y"/>
                                          </p:val>
                                        </p:tav>
                                      </p:tavLst>
                                    </p:anim>
                                  </p:childTnLst>
                                </p:cTn>
                              </p:par>
                              <p:par>
                                <p:cTn id="242" presetID="2" presetClass="entr" presetSubtype="4" fill="hold" nodeType="withEffect">
                                  <p:stCondLst>
                                    <p:cond delay="0"/>
                                  </p:stCondLst>
                                  <p:childTnLst>
                                    <p:set>
                                      <p:cBhvr>
                                        <p:cTn id="243" dur="1" fill="hold">
                                          <p:stCondLst>
                                            <p:cond delay="0"/>
                                          </p:stCondLst>
                                        </p:cTn>
                                        <p:tgtEl>
                                          <p:spTgt spid="14"/>
                                        </p:tgtEl>
                                        <p:attrNameLst>
                                          <p:attrName>style.visibility</p:attrName>
                                        </p:attrNameLst>
                                      </p:cBhvr>
                                      <p:to>
                                        <p:strVal val="visible"/>
                                      </p:to>
                                    </p:set>
                                    <p:anim calcmode="lin" valueType="num">
                                      <p:cBhvr additive="base">
                                        <p:cTn id="244" dur="500" fill="hold"/>
                                        <p:tgtEl>
                                          <p:spTgt spid="14"/>
                                        </p:tgtEl>
                                        <p:attrNameLst>
                                          <p:attrName>ppt_x</p:attrName>
                                        </p:attrNameLst>
                                      </p:cBhvr>
                                      <p:tavLst>
                                        <p:tav tm="0">
                                          <p:val>
                                            <p:strVal val="#ppt_x"/>
                                          </p:val>
                                        </p:tav>
                                        <p:tav tm="100000">
                                          <p:val>
                                            <p:strVal val="#ppt_x"/>
                                          </p:val>
                                        </p:tav>
                                      </p:tavLst>
                                    </p:anim>
                                    <p:anim calcmode="lin" valueType="num">
                                      <p:cBhvr additive="base">
                                        <p:cTn id="245" dur="500" fill="hold"/>
                                        <p:tgtEl>
                                          <p:spTgt spid="14"/>
                                        </p:tgtEl>
                                        <p:attrNameLst>
                                          <p:attrName>ppt_y</p:attrName>
                                        </p:attrNameLst>
                                      </p:cBhvr>
                                      <p:tavLst>
                                        <p:tav tm="0">
                                          <p:val>
                                            <p:strVal val="1+#ppt_h/2"/>
                                          </p:val>
                                        </p:tav>
                                        <p:tav tm="100000">
                                          <p:val>
                                            <p:strVal val="#ppt_y"/>
                                          </p:val>
                                        </p:tav>
                                      </p:tavLst>
                                    </p:anim>
                                  </p:childTnLst>
                                </p:cTn>
                              </p:par>
                              <p:par>
                                <p:cTn id="246" presetID="2" presetClass="entr" presetSubtype="4" fill="hold" grpId="0" nodeType="withEffect">
                                  <p:stCondLst>
                                    <p:cond delay="0"/>
                                  </p:stCondLst>
                                  <p:childTnLst>
                                    <p:set>
                                      <p:cBhvr>
                                        <p:cTn id="247" dur="1" fill="hold">
                                          <p:stCondLst>
                                            <p:cond delay="0"/>
                                          </p:stCondLst>
                                        </p:cTn>
                                        <p:tgtEl>
                                          <p:spTgt spid="21"/>
                                        </p:tgtEl>
                                        <p:attrNameLst>
                                          <p:attrName>style.visibility</p:attrName>
                                        </p:attrNameLst>
                                      </p:cBhvr>
                                      <p:to>
                                        <p:strVal val="visible"/>
                                      </p:to>
                                    </p:set>
                                    <p:anim calcmode="lin" valueType="num">
                                      <p:cBhvr additive="base">
                                        <p:cTn id="248" dur="500" fill="hold"/>
                                        <p:tgtEl>
                                          <p:spTgt spid="21"/>
                                        </p:tgtEl>
                                        <p:attrNameLst>
                                          <p:attrName>ppt_x</p:attrName>
                                        </p:attrNameLst>
                                      </p:cBhvr>
                                      <p:tavLst>
                                        <p:tav tm="0">
                                          <p:val>
                                            <p:strVal val="#ppt_x"/>
                                          </p:val>
                                        </p:tav>
                                        <p:tav tm="100000">
                                          <p:val>
                                            <p:strVal val="#ppt_x"/>
                                          </p:val>
                                        </p:tav>
                                      </p:tavLst>
                                    </p:anim>
                                    <p:anim calcmode="lin" valueType="num">
                                      <p:cBhvr additive="base">
                                        <p:cTn id="24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50" fill="hold">
                      <p:stCondLst>
                        <p:cond delay="indefinite"/>
                      </p:stCondLst>
                      <p:childTnLst>
                        <p:par>
                          <p:cTn id="251" fill="hold">
                            <p:stCondLst>
                              <p:cond delay="0"/>
                            </p:stCondLst>
                            <p:childTnLst>
                              <p:par>
                                <p:cTn id="252" presetID="2" presetClass="entr" presetSubtype="4" fill="hold" grpId="0" nodeType="clickEffect">
                                  <p:stCondLst>
                                    <p:cond delay="0"/>
                                  </p:stCondLst>
                                  <p:childTnLst>
                                    <p:set>
                                      <p:cBhvr>
                                        <p:cTn id="253" dur="1" fill="hold">
                                          <p:stCondLst>
                                            <p:cond delay="0"/>
                                          </p:stCondLst>
                                        </p:cTn>
                                        <p:tgtEl>
                                          <p:spTgt spid="49"/>
                                        </p:tgtEl>
                                        <p:attrNameLst>
                                          <p:attrName>style.visibility</p:attrName>
                                        </p:attrNameLst>
                                      </p:cBhvr>
                                      <p:to>
                                        <p:strVal val="visible"/>
                                      </p:to>
                                    </p:set>
                                    <p:anim calcmode="lin" valueType="num">
                                      <p:cBhvr additive="base">
                                        <p:cTn id="254" dur="500" fill="hold"/>
                                        <p:tgtEl>
                                          <p:spTgt spid="49"/>
                                        </p:tgtEl>
                                        <p:attrNameLst>
                                          <p:attrName>ppt_x</p:attrName>
                                        </p:attrNameLst>
                                      </p:cBhvr>
                                      <p:tavLst>
                                        <p:tav tm="0">
                                          <p:val>
                                            <p:strVal val="#ppt_x"/>
                                          </p:val>
                                        </p:tav>
                                        <p:tav tm="100000">
                                          <p:val>
                                            <p:strVal val="#ppt_x"/>
                                          </p:val>
                                        </p:tav>
                                      </p:tavLst>
                                    </p:anim>
                                    <p:anim calcmode="lin" valueType="num">
                                      <p:cBhvr additive="base">
                                        <p:cTn id="255" dur="500" fill="hold"/>
                                        <p:tgtEl>
                                          <p:spTgt spid="49"/>
                                        </p:tgtEl>
                                        <p:attrNameLst>
                                          <p:attrName>ppt_y</p:attrName>
                                        </p:attrNameLst>
                                      </p:cBhvr>
                                      <p:tavLst>
                                        <p:tav tm="0">
                                          <p:val>
                                            <p:strVal val="1+#ppt_h/2"/>
                                          </p:val>
                                        </p:tav>
                                        <p:tav tm="100000">
                                          <p:val>
                                            <p:strVal val="#ppt_y"/>
                                          </p:val>
                                        </p:tav>
                                      </p:tavLst>
                                    </p:anim>
                                  </p:childTnLst>
                                </p:cTn>
                              </p:par>
                              <p:par>
                                <p:cTn id="256" presetID="2" presetClass="entr" presetSubtype="4" fill="hold" grpId="0" nodeType="withEffect">
                                  <p:stCondLst>
                                    <p:cond delay="0"/>
                                  </p:stCondLst>
                                  <p:childTnLst>
                                    <p:set>
                                      <p:cBhvr>
                                        <p:cTn id="257" dur="1" fill="hold">
                                          <p:stCondLst>
                                            <p:cond delay="0"/>
                                          </p:stCondLst>
                                        </p:cTn>
                                        <p:tgtEl>
                                          <p:spTgt spid="46"/>
                                        </p:tgtEl>
                                        <p:attrNameLst>
                                          <p:attrName>style.visibility</p:attrName>
                                        </p:attrNameLst>
                                      </p:cBhvr>
                                      <p:to>
                                        <p:strVal val="visible"/>
                                      </p:to>
                                    </p:set>
                                    <p:anim calcmode="lin" valueType="num">
                                      <p:cBhvr additive="base">
                                        <p:cTn id="258" dur="500" fill="hold"/>
                                        <p:tgtEl>
                                          <p:spTgt spid="46"/>
                                        </p:tgtEl>
                                        <p:attrNameLst>
                                          <p:attrName>ppt_x</p:attrName>
                                        </p:attrNameLst>
                                      </p:cBhvr>
                                      <p:tavLst>
                                        <p:tav tm="0">
                                          <p:val>
                                            <p:strVal val="#ppt_x"/>
                                          </p:val>
                                        </p:tav>
                                        <p:tav tm="100000">
                                          <p:val>
                                            <p:strVal val="#ppt_x"/>
                                          </p:val>
                                        </p:tav>
                                      </p:tavLst>
                                    </p:anim>
                                    <p:anim calcmode="lin" valueType="num">
                                      <p:cBhvr additive="base">
                                        <p:cTn id="259" dur="500" fill="hold"/>
                                        <p:tgtEl>
                                          <p:spTgt spid="46"/>
                                        </p:tgtEl>
                                        <p:attrNameLst>
                                          <p:attrName>ppt_y</p:attrName>
                                        </p:attrNameLst>
                                      </p:cBhvr>
                                      <p:tavLst>
                                        <p:tav tm="0">
                                          <p:val>
                                            <p:strVal val="1+#ppt_h/2"/>
                                          </p:val>
                                        </p:tav>
                                        <p:tav tm="100000">
                                          <p:val>
                                            <p:strVal val="#ppt_y"/>
                                          </p:val>
                                        </p:tav>
                                      </p:tavLst>
                                    </p:anim>
                                  </p:childTnLst>
                                </p:cTn>
                              </p:par>
                              <p:par>
                                <p:cTn id="260" presetID="2" presetClass="entr" presetSubtype="4" fill="hold" grpId="0" nodeType="withEffect">
                                  <p:stCondLst>
                                    <p:cond delay="0"/>
                                  </p:stCondLst>
                                  <p:childTnLst>
                                    <p:set>
                                      <p:cBhvr>
                                        <p:cTn id="261" dur="1" fill="hold">
                                          <p:stCondLst>
                                            <p:cond delay="0"/>
                                          </p:stCondLst>
                                        </p:cTn>
                                        <p:tgtEl>
                                          <p:spTgt spid="51"/>
                                        </p:tgtEl>
                                        <p:attrNameLst>
                                          <p:attrName>style.visibility</p:attrName>
                                        </p:attrNameLst>
                                      </p:cBhvr>
                                      <p:to>
                                        <p:strVal val="visible"/>
                                      </p:to>
                                    </p:set>
                                    <p:anim calcmode="lin" valueType="num">
                                      <p:cBhvr additive="base">
                                        <p:cTn id="262" dur="500" fill="hold"/>
                                        <p:tgtEl>
                                          <p:spTgt spid="51"/>
                                        </p:tgtEl>
                                        <p:attrNameLst>
                                          <p:attrName>ppt_x</p:attrName>
                                        </p:attrNameLst>
                                      </p:cBhvr>
                                      <p:tavLst>
                                        <p:tav tm="0">
                                          <p:val>
                                            <p:strVal val="#ppt_x"/>
                                          </p:val>
                                        </p:tav>
                                        <p:tav tm="100000">
                                          <p:val>
                                            <p:strVal val="#ppt_x"/>
                                          </p:val>
                                        </p:tav>
                                      </p:tavLst>
                                    </p:anim>
                                    <p:anim calcmode="lin" valueType="num">
                                      <p:cBhvr additive="base">
                                        <p:cTn id="263" dur="500" fill="hold"/>
                                        <p:tgtEl>
                                          <p:spTgt spid="51"/>
                                        </p:tgtEl>
                                        <p:attrNameLst>
                                          <p:attrName>ppt_y</p:attrName>
                                        </p:attrNameLst>
                                      </p:cBhvr>
                                      <p:tavLst>
                                        <p:tav tm="0">
                                          <p:val>
                                            <p:strVal val="1+#ppt_h/2"/>
                                          </p:val>
                                        </p:tav>
                                        <p:tav tm="100000">
                                          <p:val>
                                            <p:strVal val="#ppt_y"/>
                                          </p:val>
                                        </p:tav>
                                      </p:tavLst>
                                    </p:anim>
                                  </p:childTnLst>
                                </p:cTn>
                              </p:par>
                              <p:par>
                                <p:cTn id="264" presetID="2" presetClass="entr" presetSubtype="4" fill="hold" grpId="0" nodeType="withEffect">
                                  <p:stCondLst>
                                    <p:cond delay="0"/>
                                  </p:stCondLst>
                                  <p:childTnLst>
                                    <p:set>
                                      <p:cBhvr>
                                        <p:cTn id="265" dur="1" fill="hold">
                                          <p:stCondLst>
                                            <p:cond delay="0"/>
                                          </p:stCondLst>
                                        </p:cTn>
                                        <p:tgtEl>
                                          <p:spTgt spid="95"/>
                                        </p:tgtEl>
                                        <p:attrNameLst>
                                          <p:attrName>style.visibility</p:attrName>
                                        </p:attrNameLst>
                                      </p:cBhvr>
                                      <p:to>
                                        <p:strVal val="visible"/>
                                      </p:to>
                                    </p:set>
                                    <p:anim calcmode="lin" valueType="num">
                                      <p:cBhvr additive="base">
                                        <p:cTn id="266" dur="500" fill="hold"/>
                                        <p:tgtEl>
                                          <p:spTgt spid="95"/>
                                        </p:tgtEl>
                                        <p:attrNameLst>
                                          <p:attrName>ppt_x</p:attrName>
                                        </p:attrNameLst>
                                      </p:cBhvr>
                                      <p:tavLst>
                                        <p:tav tm="0">
                                          <p:val>
                                            <p:strVal val="#ppt_x"/>
                                          </p:val>
                                        </p:tav>
                                        <p:tav tm="100000">
                                          <p:val>
                                            <p:strVal val="#ppt_x"/>
                                          </p:val>
                                        </p:tav>
                                      </p:tavLst>
                                    </p:anim>
                                    <p:anim calcmode="lin" valueType="num">
                                      <p:cBhvr additive="base">
                                        <p:cTn id="267" dur="500" fill="hold"/>
                                        <p:tgtEl>
                                          <p:spTgt spid="95"/>
                                        </p:tgtEl>
                                        <p:attrNameLst>
                                          <p:attrName>ppt_y</p:attrName>
                                        </p:attrNameLst>
                                      </p:cBhvr>
                                      <p:tavLst>
                                        <p:tav tm="0">
                                          <p:val>
                                            <p:strVal val="1+#ppt_h/2"/>
                                          </p:val>
                                        </p:tav>
                                        <p:tav tm="100000">
                                          <p:val>
                                            <p:strVal val="#ppt_y"/>
                                          </p:val>
                                        </p:tav>
                                      </p:tavLst>
                                    </p:anim>
                                  </p:childTnLst>
                                </p:cTn>
                              </p:par>
                              <p:par>
                                <p:cTn id="268" presetID="2" presetClass="entr" presetSubtype="4" fill="hold" grpId="0" nodeType="withEffect">
                                  <p:stCondLst>
                                    <p:cond delay="0"/>
                                  </p:stCondLst>
                                  <p:childTnLst>
                                    <p:set>
                                      <p:cBhvr>
                                        <p:cTn id="269" dur="1" fill="hold">
                                          <p:stCondLst>
                                            <p:cond delay="0"/>
                                          </p:stCondLst>
                                        </p:cTn>
                                        <p:tgtEl>
                                          <p:spTgt spid="53"/>
                                        </p:tgtEl>
                                        <p:attrNameLst>
                                          <p:attrName>style.visibility</p:attrName>
                                        </p:attrNameLst>
                                      </p:cBhvr>
                                      <p:to>
                                        <p:strVal val="visible"/>
                                      </p:to>
                                    </p:set>
                                    <p:anim calcmode="lin" valueType="num">
                                      <p:cBhvr additive="base">
                                        <p:cTn id="270" dur="500" fill="hold"/>
                                        <p:tgtEl>
                                          <p:spTgt spid="53"/>
                                        </p:tgtEl>
                                        <p:attrNameLst>
                                          <p:attrName>ppt_x</p:attrName>
                                        </p:attrNameLst>
                                      </p:cBhvr>
                                      <p:tavLst>
                                        <p:tav tm="0">
                                          <p:val>
                                            <p:strVal val="#ppt_x"/>
                                          </p:val>
                                        </p:tav>
                                        <p:tav tm="100000">
                                          <p:val>
                                            <p:strVal val="#ppt_x"/>
                                          </p:val>
                                        </p:tav>
                                      </p:tavLst>
                                    </p:anim>
                                    <p:anim calcmode="lin" valueType="num">
                                      <p:cBhvr additive="base">
                                        <p:cTn id="271" dur="500" fill="hold"/>
                                        <p:tgtEl>
                                          <p:spTgt spid="53"/>
                                        </p:tgtEl>
                                        <p:attrNameLst>
                                          <p:attrName>ppt_y</p:attrName>
                                        </p:attrNameLst>
                                      </p:cBhvr>
                                      <p:tavLst>
                                        <p:tav tm="0">
                                          <p:val>
                                            <p:strVal val="1+#ppt_h/2"/>
                                          </p:val>
                                        </p:tav>
                                        <p:tav tm="100000">
                                          <p:val>
                                            <p:strVal val="#ppt_y"/>
                                          </p:val>
                                        </p:tav>
                                      </p:tavLst>
                                    </p:anim>
                                  </p:childTnLst>
                                </p:cTn>
                              </p:par>
                              <p:par>
                                <p:cTn id="272" presetID="2" presetClass="entr" presetSubtype="4" fill="hold" grpId="0" nodeType="withEffect">
                                  <p:stCondLst>
                                    <p:cond delay="0"/>
                                  </p:stCondLst>
                                  <p:childTnLst>
                                    <p:set>
                                      <p:cBhvr>
                                        <p:cTn id="273" dur="1" fill="hold">
                                          <p:stCondLst>
                                            <p:cond delay="0"/>
                                          </p:stCondLst>
                                        </p:cTn>
                                        <p:tgtEl>
                                          <p:spTgt spid="58"/>
                                        </p:tgtEl>
                                        <p:attrNameLst>
                                          <p:attrName>style.visibility</p:attrName>
                                        </p:attrNameLst>
                                      </p:cBhvr>
                                      <p:to>
                                        <p:strVal val="visible"/>
                                      </p:to>
                                    </p:set>
                                    <p:anim calcmode="lin" valueType="num">
                                      <p:cBhvr additive="base">
                                        <p:cTn id="274" dur="500" fill="hold"/>
                                        <p:tgtEl>
                                          <p:spTgt spid="58"/>
                                        </p:tgtEl>
                                        <p:attrNameLst>
                                          <p:attrName>ppt_x</p:attrName>
                                        </p:attrNameLst>
                                      </p:cBhvr>
                                      <p:tavLst>
                                        <p:tav tm="0">
                                          <p:val>
                                            <p:strVal val="#ppt_x"/>
                                          </p:val>
                                        </p:tav>
                                        <p:tav tm="100000">
                                          <p:val>
                                            <p:strVal val="#ppt_x"/>
                                          </p:val>
                                        </p:tav>
                                      </p:tavLst>
                                    </p:anim>
                                    <p:anim calcmode="lin" valueType="num">
                                      <p:cBhvr additive="base">
                                        <p:cTn id="275" dur="500" fill="hold"/>
                                        <p:tgtEl>
                                          <p:spTgt spid="58"/>
                                        </p:tgtEl>
                                        <p:attrNameLst>
                                          <p:attrName>ppt_y</p:attrName>
                                        </p:attrNameLst>
                                      </p:cBhvr>
                                      <p:tavLst>
                                        <p:tav tm="0">
                                          <p:val>
                                            <p:strVal val="1+#ppt_h/2"/>
                                          </p:val>
                                        </p:tav>
                                        <p:tav tm="100000">
                                          <p:val>
                                            <p:strVal val="#ppt_y"/>
                                          </p:val>
                                        </p:tav>
                                      </p:tavLst>
                                    </p:anim>
                                  </p:childTnLst>
                                </p:cTn>
                              </p:par>
                              <p:par>
                                <p:cTn id="276" presetID="2" presetClass="entr" presetSubtype="4" fill="hold" grpId="0" nodeType="withEffect">
                                  <p:stCondLst>
                                    <p:cond delay="0"/>
                                  </p:stCondLst>
                                  <p:childTnLst>
                                    <p:set>
                                      <p:cBhvr>
                                        <p:cTn id="277" dur="1" fill="hold">
                                          <p:stCondLst>
                                            <p:cond delay="0"/>
                                          </p:stCondLst>
                                        </p:cTn>
                                        <p:tgtEl>
                                          <p:spTgt spid="59"/>
                                        </p:tgtEl>
                                        <p:attrNameLst>
                                          <p:attrName>style.visibility</p:attrName>
                                        </p:attrNameLst>
                                      </p:cBhvr>
                                      <p:to>
                                        <p:strVal val="visible"/>
                                      </p:to>
                                    </p:set>
                                    <p:anim calcmode="lin" valueType="num">
                                      <p:cBhvr additive="base">
                                        <p:cTn id="278" dur="500" fill="hold"/>
                                        <p:tgtEl>
                                          <p:spTgt spid="59"/>
                                        </p:tgtEl>
                                        <p:attrNameLst>
                                          <p:attrName>ppt_x</p:attrName>
                                        </p:attrNameLst>
                                      </p:cBhvr>
                                      <p:tavLst>
                                        <p:tav tm="0">
                                          <p:val>
                                            <p:strVal val="#ppt_x"/>
                                          </p:val>
                                        </p:tav>
                                        <p:tav tm="100000">
                                          <p:val>
                                            <p:strVal val="#ppt_x"/>
                                          </p:val>
                                        </p:tav>
                                      </p:tavLst>
                                    </p:anim>
                                    <p:anim calcmode="lin" valueType="num">
                                      <p:cBhvr additive="base">
                                        <p:cTn id="279" dur="500" fill="hold"/>
                                        <p:tgtEl>
                                          <p:spTgt spid="59"/>
                                        </p:tgtEl>
                                        <p:attrNameLst>
                                          <p:attrName>ppt_y</p:attrName>
                                        </p:attrNameLst>
                                      </p:cBhvr>
                                      <p:tavLst>
                                        <p:tav tm="0">
                                          <p:val>
                                            <p:strVal val="1+#ppt_h/2"/>
                                          </p:val>
                                        </p:tav>
                                        <p:tav tm="100000">
                                          <p:val>
                                            <p:strVal val="#ppt_y"/>
                                          </p:val>
                                        </p:tav>
                                      </p:tavLst>
                                    </p:anim>
                                  </p:childTnLst>
                                </p:cTn>
                              </p:par>
                              <p:par>
                                <p:cTn id="280" presetID="2" presetClass="entr" presetSubtype="4" fill="hold" grpId="0" nodeType="withEffect">
                                  <p:stCondLst>
                                    <p:cond delay="0"/>
                                  </p:stCondLst>
                                  <p:childTnLst>
                                    <p:set>
                                      <p:cBhvr>
                                        <p:cTn id="281" dur="1" fill="hold">
                                          <p:stCondLst>
                                            <p:cond delay="0"/>
                                          </p:stCondLst>
                                        </p:cTn>
                                        <p:tgtEl>
                                          <p:spTgt spid="60"/>
                                        </p:tgtEl>
                                        <p:attrNameLst>
                                          <p:attrName>style.visibility</p:attrName>
                                        </p:attrNameLst>
                                      </p:cBhvr>
                                      <p:to>
                                        <p:strVal val="visible"/>
                                      </p:to>
                                    </p:set>
                                    <p:anim calcmode="lin" valueType="num">
                                      <p:cBhvr additive="base">
                                        <p:cTn id="282" dur="500" fill="hold"/>
                                        <p:tgtEl>
                                          <p:spTgt spid="60"/>
                                        </p:tgtEl>
                                        <p:attrNameLst>
                                          <p:attrName>ppt_x</p:attrName>
                                        </p:attrNameLst>
                                      </p:cBhvr>
                                      <p:tavLst>
                                        <p:tav tm="0">
                                          <p:val>
                                            <p:strVal val="#ppt_x"/>
                                          </p:val>
                                        </p:tav>
                                        <p:tav tm="100000">
                                          <p:val>
                                            <p:strVal val="#ppt_x"/>
                                          </p:val>
                                        </p:tav>
                                      </p:tavLst>
                                    </p:anim>
                                    <p:anim calcmode="lin" valueType="num">
                                      <p:cBhvr additive="base">
                                        <p:cTn id="283" dur="500" fill="hold"/>
                                        <p:tgtEl>
                                          <p:spTgt spid="60"/>
                                        </p:tgtEl>
                                        <p:attrNameLst>
                                          <p:attrName>ppt_y</p:attrName>
                                        </p:attrNameLst>
                                      </p:cBhvr>
                                      <p:tavLst>
                                        <p:tav tm="0">
                                          <p:val>
                                            <p:strVal val="1+#ppt_h/2"/>
                                          </p:val>
                                        </p:tav>
                                        <p:tav tm="100000">
                                          <p:val>
                                            <p:strVal val="#ppt_y"/>
                                          </p:val>
                                        </p:tav>
                                      </p:tavLst>
                                    </p:anim>
                                  </p:childTnLst>
                                </p:cTn>
                              </p:par>
                              <p:par>
                                <p:cTn id="284" presetID="2" presetClass="entr" presetSubtype="4" fill="hold" grpId="0" nodeType="withEffect">
                                  <p:stCondLst>
                                    <p:cond delay="0"/>
                                  </p:stCondLst>
                                  <p:childTnLst>
                                    <p:set>
                                      <p:cBhvr>
                                        <p:cTn id="285" dur="1" fill="hold">
                                          <p:stCondLst>
                                            <p:cond delay="0"/>
                                          </p:stCondLst>
                                        </p:cTn>
                                        <p:tgtEl>
                                          <p:spTgt spid="61"/>
                                        </p:tgtEl>
                                        <p:attrNameLst>
                                          <p:attrName>style.visibility</p:attrName>
                                        </p:attrNameLst>
                                      </p:cBhvr>
                                      <p:to>
                                        <p:strVal val="visible"/>
                                      </p:to>
                                    </p:set>
                                    <p:anim calcmode="lin" valueType="num">
                                      <p:cBhvr additive="base">
                                        <p:cTn id="286" dur="500" fill="hold"/>
                                        <p:tgtEl>
                                          <p:spTgt spid="61"/>
                                        </p:tgtEl>
                                        <p:attrNameLst>
                                          <p:attrName>ppt_x</p:attrName>
                                        </p:attrNameLst>
                                      </p:cBhvr>
                                      <p:tavLst>
                                        <p:tav tm="0">
                                          <p:val>
                                            <p:strVal val="#ppt_x"/>
                                          </p:val>
                                        </p:tav>
                                        <p:tav tm="100000">
                                          <p:val>
                                            <p:strVal val="#ppt_x"/>
                                          </p:val>
                                        </p:tav>
                                      </p:tavLst>
                                    </p:anim>
                                    <p:anim calcmode="lin" valueType="num">
                                      <p:cBhvr additive="base">
                                        <p:cTn id="287" dur="500" fill="hold"/>
                                        <p:tgtEl>
                                          <p:spTgt spid="61"/>
                                        </p:tgtEl>
                                        <p:attrNameLst>
                                          <p:attrName>ppt_y</p:attrName>
                                        </p:attrNameLst>
                                      </p:cBhvr>
                                      <p:tavLst>
                                        <p:tav tm="0">
                                          <p:val>
                                            <p:strVal val="1+#ppt_h/2"/>
                                          </p:val>
                                        </p:tav>
                                        <p:tav tm="100000">
                                          <p:val>
                                            <p:strVal val="#ppt_y"/>
                                          </p:val>
                                        </p:tav>
                                      </p:tavLst>
                                    </p:anim>
                                  </p:childTnLst>
                                </p:cTn>
                              </p:par>
                              <p:par>
                                <p:cTn id="288" presetID="2" presetClass="entr" presetSubtype="4" fill="hold" grpId="0" nodeType="withEffect">
                                  <p:stCondLst>
                                    <p:cond delay="0"/>
                                  </p:stCondLst>
                                  <p:childTnLst>
                                    <p:set>
                                      <p:cBhvr>
                                        <p:cTn id="289" dur="1" fill="hold">
                                          <p:stCondLst>
                                            <p:cond delay="0"/>
                                          </p:stCondLst>
                                        </p:cTn>
                                        <p:tgtEl>
                                          <p:spTgt spid="62"/>
                                        </p:tgtEl>
                                        <p:attrNameLst>
                                          <p:attrName>style.visibility</p:attrName>
                                        </p:attrNameLst>
                                      </p:cBhvr>
                                      <p:to>
                                        <p:strVal val="visible"/>
                                      </p:to>
                                    </p:set>
                                    <p:anim calcmode="lin" valueType="num">
                                      <p:cBhvr additive="base">
                                        <p:cTn id="290" dur="500" fill="hold"/>
                                        <p:tgtEl>
                                          <p:spTgt spid="62"/>
                                        </p:tgtEl>
                                        <p:attrNameLst>
                                          <p:attrName>ppt_x</p:attrName>
                                        </p:attrNameLst>
                                      </p:cBhvr>
                                      <p:tavLst>
                                        <p:tav tm="0">
                                          <p:val>
                                            <p:strVal val="#ppt_x"/>
                                          </p:val>
                                        </p:tav>
                                        <p:tav tm="100000">
                                          <p:val>
                                            <p:strVal val="#ppt_x"/>
                                          </p:val>
                                        </p:tav>
                                      </p:tavLst>
                                    </p:anim>
                                    <p:anim calcmode="lin" valueType="num">
                                      <p:cBhvr additive="base">
                                        <p:cTn id="291" dur="500" fill="hold"/>
                                        <p:tgtEl>
                                          <p:spTgt spid="62"/>
                                        </p:tgtEl>
                                        <p:attrNameLst>
                                          <p:attrName>ppt_y</p:attrName>
                                        </p:attrNameLst>
                                      </p:cBhvr>
                                      <p:tavLst>
                                        <p:tav tm="0">
                                          <p:val>
                                            <p:strVal val="1+#ppt_h/2"/>
                                          </p:val>
                                        </p:tav>
                                        <p:tav tm="100000">
                                          <p:val>
                                            <p:strVal val="#ppt_y"/>
                                          </p:val>
                                        </p:tav>
                                      </p:tavLst>
                                    </p:anim>
                                  </p:childTnLst>
                                </p:cTn>
                              </p:par>
                              <p:par>
                                <p:cTn id="292" presetID="2" presetClass="entr" presetSubtype="4" fill="hold" grpId="0" nodeType="withEffect">
                                  <p:stCondLst>
                                    <p:cond delay="0"/>
                                  </p:stCondLst>
                                  <p:childTnLst>
                                    <p:set>
                                      <p:cBhvr>
                                        <p:cTn id="293" dur="1" fill="hold">
                                          <p:stCondLst>
                                            <p:cond delay="0"/>
                                          </p:stCondLst>
                                        </p:cTn>
                                        <p:tgtEl>
                                          <p:spTgt spid="63"/>
                                        </p:tgtEl>
                                        <p:attrNameLst>
                                          <p:attrName>style.visibility</p:attrName>
                                        </p:attrNameLst>
                                      </p:cBhvr>
                                      <p:to>
                                        <p:strVal val="visible"/>
                                      </p:to>
                                    </p:set>
                                    <p:anim calcmode="lin" valueType="num">
                                      <p:cBhvr additive="base">
                                        <p:cTn id="294" dur="500" fill="hold"/>
                                        <p:tgtEl>
                                          <p:spTgt spid="63"/>
                                        </p:tgtEl>
                                        <p:attrNameLst>
                                          <p:attrName>ppt_x</p:attrName>
                                        </p:attrNameLst>
                                      </p:cBhvr>
                                      <p:tavLst>
                                        <p:tav tm="0">
                                          <p:val>
                                            <p:strVal val="#ppt_x"/>
                                          </p:val>
                                        </p:tav>
                                        <p:tav tm="100000">
                                          <p:val>
                                            <p:strVal val="#ppt_x"/>
                                          </p:val>
                                        </p:tav>
                                      </p:tavLst>
                                    </p:anim>
                                    <p:anim calcmode="lin" valueType="num">
                                      <p:cBhvr additive="base">
                                        <p:cTn id="295" dur="500" fill="hold"/>
                                        <p:tgtEl>
                                          <p:spTgt spid="63"/>
                                        </p:tgtEl>
                                        <p:attrNameLst>
                                          <p:attrName>ppt_y</p:attrName>
                                        </p:attrNameLst>
                                      </p:cBhvr>
                                      <p:tavLst>
                                        <p:tav tm="0">
                                          <p:val>
                                            <p:strVal val="1+#ppt_h/2"/>
                                          </p:val>
                                        </p:tav>
                                        <p:tav tm="100000">
                                          <p:val>
                                            <p:strVal val="#ppt_y"/>
                                          </p:val>
                                        </p:tav>
                                      </p:tavLst>
                                    </p:anim>
                                  </p:childTnLst>
                                </p:cTn>
                              </p:par>
                              <p:par>
                                <p:cTn id="296" presetID="2" presetClass="entr" presetSubtype="4" fill="hold" grpId="0" nodeType="withEffect">
                                  <p:stCondLst>
                                    <p:cond delay="0"/>
                                  </p:stCondLst>
                                  <p:childTnLst>
                                    <p:set>
                                      <p:cBhvr>
                                        <p:cTn id="297" dur="1" fill="hold">
                                          <p:stCondLst>
                                            <p:cond delay="0"/>
                                          </p:stCondLst>
                                        </p:cTn>
                                        <p:tgtEl>
                                          <p:spTgt spid="52"/>
                                        </p:tgtEl>
                                        <p:attrNameLst>
                                          <p:attrName>style.visibility</p:attrName>
                                        </p:attrNameLst>
                                      </p:cBhvr>
                                      <p:to>
                                        <p:strVal val="visible"/>
                                      </p:to>
                                    </p:set>
                                    <p:anim calcmode="lin" valueType="num">
                                      <p:cBhvr additive="base">
                                        <p:cTn id="298" dur="500" fill="hold"/>
                                        <p:tgtEl>
                                          <p:spTgt spid="52"/>
                                        </p:tgtEl>
                                        <p:attrNameLst>
                                          <p:attrName>ppt_x</p:attrName>
                                        </p:attrNameLst>
                                      </p:cBhvr>
                                      <p:tavLst>
                                        <p:tav tm="0">
                                          <p:val>
                                            <p:strVal val="#ppt_x"/>
                                          </p:val>
                                        </p:tav>
                                        <p:tav tm="100000">
                                          <p:val>
                                            <p:strVal val="#ppt_x"/>
                                          </p:val>
                                        </p:tav>
                                      </p:tavLst>
                                    </p:anim>
                                    <p:anim calcmode="lin" valueType="num">
                                      <p:cBhvr additive="base">
                                        <p:cTn id="299" dur="500" fill="hold"/>
                                        <p:tgtEl>
                                          <p:spTgt spid="52"/>
                                        </p:tgtEl>
                                        <p:attrNameLst>
                                          <p:attrName>ppt_y</p:attrName>
                                        </p:attrNameLst>
                                      </p:cBhvr>
                                      <p:tavLst>
                                        <p:tav tm="0">
                                          <p:val>
                                            <p:strVal val="1+#ppt_h/2"/>
                                          </p:val>
                                        </p:tav>
                                        <p:tav tm="100000">
                                          <p:val>
                                            <p:strVal val="#ppt_y"/>
                                          </p:val>
                                        </p:tav>
                                      </p:tavLst>
                                    </p:anim>
                                  </p:childTnLst>
                                </p:cTn>
                              </p:par>
                              <p:par>
                                <p:cTn id="300" presetID="2" presetClass="entr" presetSubtype="4" fill="hold" grpId="0" nodeType="withEffect">
                                  <p:stCondLst>
                                    <p:cond delay="0"/>
                                  </p:stCondLst>
                                  <p:childTnLst>
                                    <p:set>
                                      <p:cBhvr>
                                        <p:cTn id="301" dur="1" fill="hold">
                                          <p:stCondLst>
                                            <p:cond delay="0"/>
                                          </p:stCondLst>
                                        </p:cTn>
                                        <p:tgtEl>
                                          <p:spTgt spid="54"/>
                                        </p:tgtEl>
                                        <p:attrNameLst>
                                          <p:attrName>style.visibility</p:attrName>
                                        </p:attrNameLst>
                                      </p:cBhvr>
                                      <p:to>
                                        <p:strVal val="visible"/>
                                      </p:to>
                                    </p:set>
                                    <p:anim calcmode="lin" valueType="num">
                                      <p:cBhvr additive="base">
                                        <p:cTn id="302" dur="500" fill="hold"/>
                                        <p:tgtEl>
                                          <p:spTgt spid="54"/>
                                        </p:tgtEl>
                                        <p:attrNameLst>
                                          <p:attrName>ppt_x</p:attrName>
                                        </p:attrNameLst>
                                      </p:cBhvr>
                                      <p:tavLst>
                                        <p:tav tm="0">
                                          <p:val>
                                            <p:strVal val="#ppt_x"/>
                                          </p:val>
                                        </p:tav>
                                        <p:tav tm="100000">
                                          <p:val>
                                            <p:strVal val="#ppt_x"/>
                                          </p:val>
                                        </p:tav>
                                      </p:tavLst>
                                    </p:anim>
                                    <p:anim calcmode="lin" valueType="num">
                                      <p:cBhvr additive="base">
                                        <p:cTn id="303" dur="500" fill="hold"/>
                                        <p:tgtEl>
                                          <p:spTgt spid="54"/>
                                        </p:tgtEl>
                                        <p:attrNameLst>
                                          <p:attrName>ppt_y</p:attrName>
                                        </p:attrNameLst>
                                      </p:cBhvr>
                                      <p:tavLst>
                                        <p:tav tm="0">
                                          <p:val>
                                            <p:strVal val="1+#ppt_h/2"/>
                                          </p:val>
                                        </p:tav>
                                        <p:tav tm="100000">
                                          <p:val>
                                            <p:strVal val="#ppt_y"/>
                                          </p:val>
                                        </p:tav>
                                      </p:tavLst>
                                    </p:anim>
                                  </p:childTnLst>
                                </p:cTn>
                              </p:par>
                              <p:par>
                                <p:cTn id="304" presetID="2" presetClass="entr" presetSubtype="4" fill="hold" grpId="0" nodeType="withEffect">
                                  <p:stCondLst>
                                    <p:cond delay="0"/>
                                  </p:stCondLst>
                                  <p:childTnLst>
                                    <p:set>
                                      <p:cBhvr>
                                        <p:cTn id="305" dur="1" fill="hold">
                                          <p:stCondLst>
                                            <p:cond delay="0"/>
                                          </p:stCondLst>
                                        </p:cTn>
                                        <p:tgtEl>
                                          <p:spTgt spid="55"/>
                                        </p:tgtEl>
                                        <p:attrNameLst>
                                          <p:attrName>style.visibility</p:attrName>
                                        </p:attrNameLst>
                                      </p:cBhvr>
                                      <p:to>
                                        <p:strVal val="visible"/>
                                      </p:to>
                                    </p:set>
                                    <p:anim calcmode="lin" valueType="num">
                                      <p:cBhvr additive="base">
                                        <p:cTn id="306" dur="500" fill="hold"/>
                                        <p:tgtEl>
                                          <p:spTgt spid="55"/>
                                        </p:tgtEl>
                                        <p:attrNameLst>
                                          <p:attrName>ppt_x</p:attrName>
                                        </p:attrNameLst>
                                      </p:cBhvr>
                                      <p:tavLst>
                                        <p:tav tm="0">
                                          <p:val>
                                            <p:strVal val="#ppt_x"/>
                                          </p:val>
                                        </p:tav>
                                        <p:tav tm="100000">
                                          <p:val>
                                            <p:strVal val="#ppt_x"/>
                                          </p:val>
                                        </p:tav>
                                      </p:tavLst>
                                    </p:anim>
                                    <p:anim calcmode="lin" valueType="num">
                                      <p:cBhvr additive="base">
                                        <p:cTn id="307" dur="500" fill="hold"/>
                                        <p:tgtEl>
                                          <p:spTgt spid="55"/>
                                        </p:tgtEl>
                                        <p:attrNameLst>
                                          <p:attrName>ppt_y</p:attrName>
                                        </p:attrNameLst>
                                      </p:cBhvr>
                                      <p:tavLst>
                                        <p:tav tm="0">
                                          <p:val>
                                            <p:strVal val="1+#ppt_h/2"/>
                                          </p:val>
                                        </p:tav>
                                        <p:tav tm="100000">
                                          <p:val>
                                            <p:strVal val="#ppt_y"/>
                                          </p:val>
                                        </p:tav>
                                      </p:tavLst>
                                    </p:anim>
                                  </p:childTnLst>
                                </p:cTn>
                              </p:par>
                              <p:par>
                                <p:cTn id="308" presetID="2" presetClass="entr" presetSubtype="4" fill="hold" grpId="0" nodeType="withEffect">
                                  <p:stCondLst>
                                    <p:cond delay="0"/>
                                  </p:stCondLst>
                                  <p:childTnLst>
                                    <p:set>
                                      <p:cBhvr>
                                        <p:cTn id="309" dur="1" fill="hold">
                                          <p:stCondLst>
                                            <p:cond delay="0"/>
                                          </p:stCondLst>
                                        </p:cTn>
                                        <p:tgtEl>
                                          <p:spTgt spid="56"/>
                                        </p:tgtEl>
                                        <p:attrNameLst>
                                          <p:attrName>style.visibility</p:attrName>
                                        </p:attrNameLst>
                                      </p:cBhvr>
                                      <p:to>
                                        <p:strVal val="visible"/>
                                      </p:to>
                                    </p:set>
                                    <p:anim calcmode="lin" valueType="num">
                                      <p:cBhvr additive="base">
                                        <p:cTn id="310" dur="500" fill="hold"/>
                                        <p:tgtEl>
                                          <p:spTgt spid="56"/>
                                        </p:tgtEl>
                                        <p:attrNameLst>
                                          <p:attrName>ppt_x</p:attrName>
                                        </p:attrNameLst>
                                      </p:cBhvr>
                                      <p:tavLst>
                                        <p:tav tm="0">
                                          <p:val>
                                            <p:strVal val="#ppt_x"/>
                                          </p:val>
                                        </p:tav>
                                        <p:tav tm="100000">
                                          <p:val>
                                            <p:strVal val="#ppt_x"/>
                                          </p:val>
                                        </p:tav>
                                      </p:tavLst>
                                    </p:anim>
                                    <p:anim calcmode="lin" valueType="num">
                                      <p:cBhvr additive="base">
                                        <p:cTn id="311" dur="500" fill="hold"/>
                                        <p:tgtEl>
                                          <p:spTgt spid="56"/>
                                        </p:tgtEl>
                                        <p:attrNameLst>
                                          <p:attrName>ppt_y</p:attrName>
                                        </p:attrNameLst>
                                      </p:cBhvr>
                                      <p:tavLst>
                                        <p:tav tm="0">
                                          <p:val>
                                            <p:strVal val="1+#ppt_h/2"/>
                                          </p:val>
                                        </p:tav>
                                        <p:tav tm="100000">
                                          <p:val>
                                            <p:strVal val="#ppt_y"/>
                                          </p:val>
                                        </p:tav>
                                      </p:tavLst>
                                    </p:anim>
                                  </p:childTnLst>
                                </p:cTn>
                              </p:par>
                              <p:par>
                                <p:cTn id="312" presetID="2" presetClass="entr" presetSubtype="4" fill="hold" grpId="0" nodeType="withEffect">
                                  <p:stCondLst>
                                    <p:cond delay="0"/>
                                  </p:stCondLst>
                                  <p:childTnLst>
                                    <p:set>
                                      <p:cBhvr>
                                        <p:cTn id="313" dur="1" fill="hold">
                                          <p:stCondLst>
                                            <p:cond delay="0"/>
                                          </p:stCondLst>
                                        </p:cTn>
                                        <p:tgtEl>
                                          <p:spTgt spid="96"/>
                                        </p:tgtEl>
                                        <p:attrNameLst>
                                          <p:attrName>style.visibility</p:attrName>
                                        </p:attrNameLst>
                                      </p:cBhvr>
                                      <p:to>
                                        <p:strVal val="visible"/>
                                      </p:to>
                                    </p:set>
                                    <p:anim calcmode="lin" valueType="num">
                                      <p:cBhvr additive="base">
                                        <p:cTn id="314" dur="500" fill="hold"/>
                                        <p:tgtEl>
                                          <p:spTgt spid="96"/>
                                        </p:tgtEl>
                                        <p:attrNameLst>
                                          <p:attrName>ppt_x</p:attrName>
                                        </p:attrNameLst>
                                      </p:cBhvr>
                                      <p:tavLst>
                                        <p:tav tm="0">
                                          <p:val>
                                            <p:strVal val="#ppt_x"/>
                                          </p:val>
                                        </p:tav>
                                        <p:tav tm="100000">
                                          <p:val>
                                            <p:strVal val="#ppt_x"/>
                                          </p:val>
                                        </p:tav>
                                      </p:tavLst>
                                    </p:anim>
                                    <p:anim calcmode="lin" valueType="num">
                                      <p:cBhvr additive="base">
                                        <p:cTn id="315" dur="500" fill="hold"/>
                                        <p:tgtEl>
                                          <p:spTgt spid="96"/>
                                        </p:tgtEl>
                                        <p:attrNameLst>
                                          <p:attrName>ppt_y</p:attrName>
                                        </p:attrNameLst>
                                      </p:cBhvr>
                                      <p:tavLst>
                                        <p:tav tm="0">
                                          <p:val>
                                            <p:strVal val="1+#ppt_h/2"/>
                                          </p:val>
                                        </p:tav>
                                        <p:tav tm="100000">
                                          <p:val>
                                            <p:strVal val="#ppt_y"/>
                                          </p:val>
                                        </p:tav>
                                      </p:tavLst>
                                    </p:anim>
                                  </p:childTnLst>
                                </p:cTn>
                              </p:par>
                              <p:par>
                                <p:cTn id="316" presetID="2" presetClass="entr" presetSubtype="4" fill="hold" grpId="0" nodeType="withEffect">
                                  <p:stCondLst>
                                    <p:cond delay="0"/>
                                  </p:stCondLst>
                                  <p:childTnLst>
                                    <p:set>
                                      <p:cBhvr>
                                        <p:cTn id="317" dur="1" fill="hold">
                                          <p:stCondLst>
                                            <p:cond delay="0"/>
                                          </p:stCondLst>
                                        </p:cTn>
                                        <p:tgtEl>
                                          <p:spTgt spid="57"/>
                                        </p:tgtEl>
                                        <p:attrNameLst>
                                          <p:attrName>style.visibility</p:attrName>
                                        </p:attrNameLst>
                                      </p:cBhvr>
                                      <p:to>
                                        <p:strVal val="visible"/>
                                      </p:to>
                                    </p:set>
                                    <p:anim calcmode="lin" valueType="num">
                                      <p:cBhvr additive="base">
                                        <p:cTn id="318" dur="500" fill="hold"/>
                                        <p:tgtEl>
                                          <p:spTgt spid="57"/>
                                        </p:tgtEl>
                                        <p:attrNameLst>
                                          <p:attrName>ppt_x</p:attrName>
                                        </p:attrNameLst>
                                      </p:cBhvr>
                                      <p:tavLst>
                                        <p:tav tm="0">
                                          <p:val>
                                            <p:strVal val="#ppt_x"/>
                                          </p:val>
                                        </p:tav>
                                        <p:tav tm="100000">
                                          <p:val>
                                            <p:strVal val="#ppt_x"/>
                                          </p:val>
                                        </p:tav>
                                      </p:tavLst>
                                    </p:anim>
                                    <p:anim calcmode="lin" valueType="num">
                                      <p:cBhvr additive="base">
                                        <p:cTn id="319" dur="500" fill="hold"/>
                                        <p:tgtEl>
                                          <p:spTgt spid="57"/>
                                        </p:tgtEl>
                                        <p:attrNameLst>
                                          <p:attrName>ppt_y</p:attrName>
                                        </p:attrNameLst>
                                      </p:cBhvr>
                                      <p:tavLst>
                                        <p:tav tm="0">
                                          <p:val>
                                            <p:strVal val="1+#ppt_h/2"/>
                                          </p:val>
                                        </p:tav>
                                        <p:tav tm="100000">
                                          <p:val>
                                            <p:strVal val="#ppt_y"/>
                                          </p:val>
                                        </p:tav>
                                      </p:tavLst>
                                    </p:anim>
                                  </p:childTnLst>
                                </p:cTn>
                              </p:par>
                              <p:par>
                                <p:cTn id="320" presetID="2" presetClass="entr" presetSubtype="4" fill="hold" nodeType="withEffect">
                                  <p:stCondLst>
                                    <p:cond delay="0"/>
                                  </p:stCondLst>
                                  <p:childTnLst>
                                    <p:set>
                                      <p:cBhvr>
                                        <p:cTn id="321" dur="1" fill="hold">
                                          <p:stCondLst>
                                            <p:cond delay="0"/>
                                          </p:stCondLst>
                                        </p:cTn>
                                        <p:tgtEl>
                                          <p:spTgt spid="30"/>
                                        </p:tgtEl>
                                        <p:attrNameLst>
                                          <p:attrName>style.visibility</p:attrName>
                                        </p:attrNameLst>
                                      </p:cBhvr>
                                      <p:to>
                                        <p:strVal val="visible"/>
                                      </p:to>
                                    </p:set>
                                    <p:anim calcmode="lin" valueType="num">
                                      <p:cBhvr additive="base">
                                        <p:cTn id="322" dur="500" fill="hold"/>
                                        <p:tgtEl>
                                          <p:spTgt spid="30"/>
                                        </p:tgtEl>
                                        <p:attrNameLst>
                                          <p:attrName>ppt_x</p:attrName>
                                        </p:attrNameLst>
                                      </p:cBhvr>
                                      <p:tavLst>
                                        <p:tav tm="0">
                                          <p:val>
                                            <p:strVal val="#ppt_x"/>
                                          </p:val>
                                        </p:tav>
                                        <p:tav tm="100000">
                                          <p:val>
                                            <p:strVal val="#ppt_x"/>
                                          </p:val>
                                        </p:tav>
                                      </p:tavLst>
                                    </p:anim>
                                    <p:anim calcmode="lin" valueType="num">
                                      <p:cBhvr additive="base">
                                        <p:cTn id="323" dur="500" fill="hold"/>
                                        <p:tgtEl>
                                          <p:spTgt spid="30"/>
                                        </p:tgtEl>
                                        <p:attrNameLst>
                                          <p:attrName>ppt_y</p:attrName>
                                        </p:attrNameLst>
                                      </p:cBhvr>
                                      <p:tavLst>
                                        <p:tav tm="0">
                                          <p:val>
                                            <p:strVal val="1+#ppt_h/2"/>
                                          </p:val>
                                        </p:tav>
                                        <p:tav tm="100000">
                                          <p:val>
                                            <p:strVal val="#ppt_y"/>
                                          </p:val>
                                        </p:tav>
                                      </p:tavLst>
                                    </p:anim>
                                  </p:childTnLst>
                                </p:cTn>
                              </p:par>
                              <p:par>
                                <p:cTn id="324" presetID="2" presetClass="entr" presetSubtype="4" fill="hold" grpId="0" nodeType="withEffect">
                                  <p:stCondLst>
                                    <p:cond delay="0"/>
                                  </p:stCondLst>
                                  <p:childTnLst>
                                    <p:set>
                                      <p:cBhvr>
                                        <p:cTn id="325" dur="1" fill="hold">
                                          <p:stCondLst>
                                            <p:cond delay="0"/>
                                          </p:stCondLst>
                                        </p:cTn>
                                        <p:tgtEl>
                                          <p:spTgt spid="80"/>
                                        </p:tgtEl>
                                        <p:attrNameLst>
                                          <p:attrName>style.visibility</p:attrName>
                                        </p:attrNameLst>
                                      </p:cBhvr>
                                      <p:to>
                                        <p:strVal val="visible"/>
                                      </p:to>
                                    </p:set>
                                    <p:anim calcmode="lin" valueType="num">
                                      <p:cBhvr additive="base">
                                        <p:cTn id="326" dur="500" fill="hold"/>
                                        <p:tgtEl>
                                          <p:spTgt spid="80"/>
                                        </p:tgtEl>
                                        <p:attrNameLst>
                                          <p:attrName>ppt_x</p:attrName>
                                        </p:attrNameLst>
                                      </p:cBhvr>
                                      <p:tavLst>
                                        <p:tav tm="0">
                                          <p:val>
                                            <p:strVal val="#ppt_x"/>
                                          </p:val>
                                        </p:tav>
                                        <p:tav tm="100000">
                                          <p:val>
                                            <p:strVal val="#ppt_x"/>
                                          </p:val>
                                        </p:tav>
                                      </p:tavLst>
                                    </p:anim>
                                    <p:anim calcmode="lin" valueType="num">
                                      <p:cBhvr additive="base">
                                        <p:cTn id="327"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328" fill="hold">
                      <p:stCondLst>
                        <p:cond delay="indefinite"/>
                      </p:stCondLst>
                      <p:childTnLst>
                        <p:par>
                          <p:cTn id="329" fill="hold">
                            <p:stCondLst>
                              <p:cond delay="0"/>
                            </p:stCondLst>
                            <p:childTnLst>
                              <p:par>
                                <p:cTn id="330" presetID="42" presetClass="entr" presetSubtype="0" fill="hold" grpId="0" nodeType="clickEffect">
                                  <p:stCondLst>
                                    <p:cond delay="0"/>
                                  </p:stCondLst>
                                  <p:childTnLst>
                                    <p:set>
                                      <p:cBhvr>
                                        <p:cTn id="331" dur="1" fill="hold">
                                          <p:stCondLst>
                                            <p:cond delay="0"/>
                                          </p:stCondLst>
                                        </p:cTn>
                                        <p:tgtEl>
                                          <p:spTgt spid="45"/>
                                        </p:tgtEl>
                                        <p:attrNameLst>
                                          <p:attrName>style.visibility</p:attrName>
                                        </p:attrNameLst>
                                      </p:cBhvr>
                                      <p:to>
                                        <p:strVal val="visible"/>
                                      </p:to>
                                    </p:set>
                                    <p:animEffect transition="in" filter="fade">
                                      <p:cBhvr>
                                        <p:cTn id="332" dur="1000"/>
                                        <p:tgtEl>
                                          <p:spTgt spid="45"/>
                                        </p:tgtEl>
                                      </p:cBhvr>
                                    </p:animEffect>
                                    <p:anim calcmode="lin" valueType="num">
                                      <p:cBhvr>
                                        <p:cTn id="333" dur="1000" fill="hold"/>
                                        <p:tgtEl>
                                          <p:spTgt spid="45"/>
                                        </p:tgtEl>
                                        <p:attrNameLst>
                                          <p:attrName>ppt_x</p:attrName>
                                        </p:attrNameLst>
                                      </p:cBhvr>
                                      <p:tavLst>
                                        <p:tav tm="0">
                                          <p:val>
                                            <p:strVal val="#ppt_x"/>
                                          </p:val>
                                        </p:tav>
                                        <p:tav tm="100000">
                                          <p:val>
                                            <p:strVal val="#ppt_x"/>
                                          </p:val>
                                        </p:tav>
                                      </p:tavLst>
                                    </p:anim>
                                    <p:anim calcmode="lin" valueType="num">
                                      <p:cBhvr>
                                        <p:cTn id="334" dur="1000" fill="hold"/>
                                        <p:tgtEl>
                                          <p:spTgt spid="45"/>
                                        </p:tgtEl>
                                        <p:attrNameLst>
                                          <p:attrName>ppt_y</p:attrName>
                                        </p:attrNameLst>
                                      </p:cBhvr>
                                      <p:tavLst>
                                        <p:tav tm="0">
                                          <p:val>
                                            <p:strVal val="#ppt_y+.1"/>
                                          </p:val>
                                        </p:tav>
                                        <p:tav tm="100000">
                                          <p:val>
                                            <p:strVal val="#ppt_y"/>
                                          </p:val>
                                        </p:tav>
                                      </p:tavLst>
                                    </p:anim>
                                  </p:childTnLst>
                                </p:cTn>
                              </p:par>
                              <p:par>
                                <p:cTn id="335" presetID="42" presetClass="entr" presetSubtype="0" fill="hold" nodeType="withEffect">
                                  <p:stCondLst>
                                    <p:cond delay="0"/>
                                  </p:stCondLst>
                                  <p:childTnLst>
                                    <p:set>
                                      <p:cBhvr>
                                        <p:cTn id="336" dur="1" fill="hold">
                                          <p:stCondLst>
                                            <p:cond delay="0"/>
                                          </p:stCondLst>
                                        </p:cTn>
                                        <p:tgtEl>
                                          <p:spTgt spid="28"/>
                                        </p:tgtEl>
                                        <p:attrNameLst>
                                          <p:attrName>style.visibility</p:attrName>
                                        </p:attrNameLst>
                                      </p:cBhvr>
                                      <p:to>
                                        <p:strVal val="visible"/>
                                      </p:to>
                                    </p:set>
                                    <p:animEffect transition="in" filter="fade">
                                      <p:cBhvr>
                                        <p:cTn id="337" dur="1000"/>
                                        <p:tgtEl>
                                          <p:spTgt spid="28"/>
                                        </p:tgtEl>
                                      </p:cBhvr>
                                    </p:animEffect>
                                    <p:anim calcmode="lin" valueType="num">
                                      <p:cBhvr>
                                        <p:cTn id="338" dur="1000" fill="hold"/>
                                        <p:tgtEl>
                                          <p:spTgt spid="28"/>
                                        </p:tgtEl>
                                        <p:attrNameLst>
                                          <p:attrName>ppt_x</p:attrName>
                                        </p:attrNameLst>
                                      </p:cBhvr>
                                      <p:tavLst>
                                        <p:tav tm="0">
                                          <p:val>
                                            <p:strVal val="#ppt_x"/>
                                          </p:val>
                                        </p:tav>
                                        <p:tav tm="100000">
                                          <p:val>
                                            <p:strVal val="#ppt_x"/>
                                          </p:val>
                                        </p:tav>
                                      </p:tavLst>
                                    </p:anim>
                                    <p:anim calcmode="lin" valueType="num">
                                      <p:cBhvr>
                                        <p:cTn id="339" dur="1000" fill="hold"/>
                                        <p:tgtEl>
                                          <p:spTgt spid="28"/>
                                        </p:tgtEl>
                                        <p:attrNameLst>
                                          <p:attrName>ppt_y</p:attrName>
                                        </p:attrNameLst>
                                      </p:cBhvr>
                                      <p:tavLst>
                                        <p:tav tm="0">
                                          <p:val>
                                            <p:strVal val="#ppt_y+.1"/>
                                          </p:val>
                                        </p:tav>
                                        <p:tav tm="100000">
                                          <p:val>
                                            <p:strVal val="#ppt_y"/>
                                          </p:val>
                                        </p:tav>
                                      </p:tavLst>
                                    </p:anim>
                                  </p:childTnLst>
                                </p:cTn>
                              </p:par>
                              <p:par>
                                <p:cTn id="340" presetID="42" presetClass="entr" presetSubtype="0" fill="hold" grpId="0" nodeType="withEffect">
                                  <p:stCondLst>
                                    <p:cond delay="0"/>
                                  </p:stCondLst>
                                  <p:childTnLst>
                                    <p:set>
                                      <p:cBhvr>
                                        <p:cTn id="341" dur="1" fill="hold">
                                          <p:stCondLst>
                                            <p:cond delay="0"/>
                                          </p:stCondLst>
                                        </p:cTn>
                                        <p:tgtEl>
                                          <p:spTgt spid="44"/>
                                        </p:tgtEl>
                                        <p:attrNameLst>
                                          <p:attrName>style.visibility</p:attrName>
                                        </p:attrNameLst>
                                      </p:cBhvr>
                                      <p:to>
                                        <p:strVal val="visible"/>
                                      </p:to>
                                    </p:set>
                                    <p:animEffect transition="in" filter="fade">
                                      <p:cBhvr>
                                        <p:cTn id="342" dur="1000"/>
                                        <p:tgtEl>
                                          <p:spTgt spid="44"/>
                                        </p:tgtEl>
                                      </p:cBhvr>
                                    </p:animEffect>
                                    <p:anim calcmode="lin" valueType="num">
                                      <p:cBhvr>
                                        <p:cTn id="343" dur="1000" fill="hold"/>
                                        <p:tgtEl>
                                          <p:spTgt spid="44"/>
                                        </p:tgtEl>
                                        <p:attrNameLst>
                                          <p:attrName>ppt_x</p:attrName>
                                        </p:attrNameLst>
                                      </p:cBhvr>
                                      <p:tavLst>
                                        <p:tav tm="0">
                                          <p:val>
                                            <p:strVal val="#ppt_x"/>
                                          </p:val>
                                        </p:tav>
                                        <p:tav tm="100000">
                                          <p:val>
                                            <p:strVal val="#ppt_x"/>
                                          </p:val>
                                        </p:tav>
                                      </p:tavLst>
                                    </p:anim>
                                    <p:anim calcmode="lin" valueType="num">
                                      <p:cBhvr>
                                        <p:cTn id="344" dur="1000" fill="hold"/>
                                        <p:tgtEl>
                                          <p:spTgt spid="44"/>
                                        </p:tgtEl>
                                        <p:attrNameLst>
                                          <p:attrName>ppt_y</p:attrName>
                                        </p:attrNameLst>
                                      </p:cBhvr>
                                      <p:tavLst>
                                        <p:tav tm="0">
                                          <p:val>
                                            <p:strVal val="#ppt_y+.1"/>
                                          </p:val>
                                        </p:tav>
                                        <p:tav tm="100000">
                                          <p:val>
                                            <p:strVal val="#ppt_y"/>
                                          </p:val>
                                        </p:tav>
                                      </p:tavLst>
                                    </p:anim>
                                  </p:childTnLst>
                                </p:cTn>
                              </p:par>
                              <p:par>
                                <p:cTn id="345" presetID="42" presetClass="entr" presetSubtype="0" fill="hold" grpId="0" nodeType="withEffect">
                                  <p:stCondLst>
                                    <p:cond delay="0"/>
                                  </p:stCondLst>
                                  <p:childTnLst>
                                    <p:set>
                                      <p:cBhvr>
                                        <p:cTn id="346" dur="1" fill="hold">
                                          <p:stCondLst>
                                            <p:cond delay="0"/>
                                          </p:stCondLst>
                                        </p:cTn>
                                        <p:tgtEl>
                                          <p:spTgt spid="43"/>
                                        </p:tgtEl>
                                        <p:attrNameLst>
                                          <p:attrName>style.visibility</p:attrName>
                                        </p:attrNameLst>
                                      </p:cBhvr>
                                      <p:to>
                                        <p:strVal val="visible"/>
                                      </p:to>
                                    </p:set>
                                    <p:animEffect transition="in" filter="fade">
                                      <p:cBhvr>
                                        <p:cTn id="347" dur="1000"/>
                                        <p:tgtEl>
                                          <p:spTgt spid="43"/>
                                        </p:tgtEl>
                                      </p:cBhvr>
                                    </p:animEffect>
                                    <p:anim calcmode="lin" valueType="num">
                                      <p:cBhvr>
                                        <p:cTn id="348" dur="1000" fill="hold"/>
                                        <p:tgtEl>
                                          <p:spTgt spid="43"/>
                                        </p:tgtEl>
                                        <p:attrNameLst>
                                          <p:attrName>ppt_x</p:attrName>
                                        </p:attrNameLst>
                                      </p:cBhvr>
                                      <p:tavLst>
                                        <p:tav tm="0">
                                          <p:val>
                                            <p:strVal val="#ppt_x"/>
                                          </p:val>
                                        </p:tav>
                                        <p:tav tm="100000">
                                          <p:val>
                                            <p:strVal val="#ppt_x"/>
                                          </p:val>
                                        </p:tav>
                                      </p:tavLst>
                                    </p:anim>
                                    <p:anim calcmode="lin" valueType="num">
                                      <p:cBhvr>
                                        <p:cTn id="349" dur="1000" fill="hold"/>
                                        <p:tgtEl>
                                          <p:spTgt spid="43"/>
                                        </p:tgtEl>
                                        <p:attrNameLst>
                                          <p:attrName>ppt_y</p:attrName>
                                        </p:attrNameLst>
                                      </p:cBhvr>
                                      <p:tavLst>
                                        <p:tav tm="0">
                                          <p:val>
                                            <p:strVal val="#ppt_y+.1"/>
                                          </p:val>
                                        </p:tav>
                                        <p:tav tm="100000">
                                          <p:val>
                                            <p:strVal val="#ppt_y"/>
                                          </p:val>
                                        </p:tav>
                                      </p:tavLst>
                                    </p:anim>
                                  </p:childTnLst>
                                </p:cTn>
                              </p:par>
                              <p:par>
                                <p:cTn id="350" presetID="42" presetClass="entr" presetSubtype="0" fill="hold" grpId="0" nodeType="withEffect">
                                  <p:stCondLst>
                                    <p:cond delay="0"/>
                                  </p:stCondLst>
                                  <p:childTnLst>
                                    <p:set>
                                      <p:cBhvr>
                                        <p:cTn id="351" dur="1" fill="hold">
                                          <p:stCondLst>
                                            <p:cond delay="0"/>
                                          </p:stCondLst>
                                        </p:cTn>
                                        <p:tgtEl>
                                          <p:spTgt spid="50"/>
                                        </p:tgtEl>
                                        <p:attrNameLst>
                                          <p:attrName>style.visibility</p:attrName>
                                        </p:attrNameLst>
                                      </p:cBhvr>
                                      <p:to>
                                        <p:strVal val="visible"/>
                                      </p:to>
                                    </p:set>
                                    <p:animEffect transition="in" filter="fade">
                                      <p:cBhvr>
                                        <p:cTn id="352" dur="1000"/>
                                        <p:tgtEl>
                                          <p:spTgt spid="50"/>
                                        </p:tgtEl>
                                      </p:cBhvr>
                                    </p:animEffect>
                                    <p:anim calcmode="lin" valueType="num">
                                      <p:cBhvr>
                                        <p:cTn id="353" dur="1000" fill="hold"/>
                                        <p:tgtEl>
                                          <p:spTgt spid="50"/>
                                        </p:tgtEl>
                                        <p:attrNameLst>
                                          <p:attrName>ppt_x</p:attrName>
                                        </p:attrNameLst>
                                      </p:cBhvr>
                                      <p:tavLst>
                                        <p:tav tm="0">
                                          <p:val>
                                            <p:strVal val="#ppt_x"/>
                                          </p:val>
                                        </p:tav>
                                        <p:tav tm="100000">
                                          <p:val>
                                            <p:strVal val="#ppt_x"/>
                                          </p:val>
                                        </p:tav>
                                      </p:tavLst>
                                    </p:anim>
                                    <p:anim calcmode="lin" valueType="num">
                                      <p:cBhvr>
                                        <p:cTn id="354" dur="1000" fill="hold"/>
                                        <p:tgtEl>
                                          <p:spTgt spid="50"/>
                                        </p:tgtEl>
                                        <p:attrNameLst>
                                          <p:attrName>ppt_y</p:attrName>
                                        </p:attrNameLst>
                                      </p:cBhvr>
                                      <p:tavLst>
                                        <p:tav tm="0">
                                          <p:val>
                                            <p:strVal val="#ppt_y+.1"/>
                                          </p:val>
                                        </p:tav>
                                        <p:tav tm="100000">
                                          <p:val>
                                            <p:strVal val="#ppt_y"/>
                                          </p:val>
                                        </p:tav>
                                      </p:tavLst>
                                    </p:anim>
                                  </p:childTnLst>
                                </p:cTn>
                              </p:par>
                              <p:par>
                                <p:cTn id="355" presetID="42" presetClass="entr" presetSubtype="0" fill="hold" grpId="0" nodeType="withEffect">
                                  <p:stCondLst>
                                    <p:cond delay="0"/>
                                  </p:stCondLst>
                                  <p:childTnLst>
                                    <p:set>
                                      <p:cBhvr>
                                        <p:cTn id="356" dur="1" fill="hold">
                                          <p:stCondLst>
                                            <p:cond delay="0"/>
                                          </p:stCondLst>
                                        </p:cTn>
                                        <p:tgtEl>
                                          <p:spTgt spid="48"/>
                                        </p:tgtEl>
                                        <p:attrNameLst>
                                          <p:attrName>style.visibility</p:attrName>
                                        </p:attrNameLst>
                                      </p:cBhvr>
                                      <p:to>
                                        <p:strVal val="visible"/>
                                      </p:to>
                                    </p:set>
                                    <p:animEffect transition="in" filter="fade">
                                      <p:cBhvr>
                                        <p:cTn id="357" dur="1000"/>
                                        <p:tgtEl>
                                          <p:spTgt spid="48"/>
                                        </p:tgtEl>
                                      </p:cBhvr>
                                    </p:animEffect>
                                    <p:anim calcmode="lin" valueType="num">
                                      <p:cBhvr>
                                        <p:cTn id="358" dur="1000" fill="hold"/>
                                        <p:tgtEl>
                                          <p:spTgt spid="48"/>
                                        </p:tgtEl>
                                        <p:attrNameLst>
                                          <p:attrName>ppt_x</p:attrName>
                                        </p:attrNameLst>
                                      </p:cBhvr>
                                      <p:tavLst>
                                        <p:tav tm="0">
                                          <p:val>
                                            <p:strVal val="#ppt_x"/>
                                          </p:val>
                                        </p:tav>
                                        <p:tav tm="100000">
                                          <p:val>
                                            <p:strVal val="#ppt_x"/>
                                          </p:val>
                                        </p:tav>
                                      </p:tavLst>
                                    </p:anim>
                                    <p:anim calcmode="lin" valueType="num">
                                      <p:cBhvr>
                                        <p:cTn id="359" dur="1000" fill="hold"/>
                                        <p:tgtEl>
                                          <p:spTgt spid="48"/>
                                        </p:tgtEl>
                                        <p:attrNameLst>
                                          <p:attrName>ppt_y</p:attrName>
                                        </p:attrNameLst>
                                      </p:cBhvr>
                                      <p:tavLst>
                                        <p:tav tm="0">
                                          <p:val>
                                            <p:strVal val="#ppt_y+.1"/>
                                          </p:val>
                                        </p:tav>
                                        <p:tav tm="100000">
                                          <p:val>
                                            <p:strVal val="#ppt_y"/>
                                          </p:val>
                                        </p:tav>
                                      </p:tavLst>
                                    </p:anim>
                                  </p:childTnLst>
                                </p:cTn>
                              </p:par>
                              <p:par>
                                <p:cTn id="360" presetID="42" presetClass="entr" presetSubtype="0" fill="hold" grpId="0" nodeType="withEffect">
                                  <p:stCondLst>
                                    <p:cond delay="0"/>
                                  </p:stCondLst>
                                  <p:childTnLst>
                                    <p:set>
                                      <p:cBhvr>
                                        <p:cTn id="361" dur="1" fill="hold">
                                          <p:stCondLst>
                                            <p:cond delay="0"/>
                                          </p:stCondLst>
                                        </p:cTn>
                                        <p:tgtEl>
                                          <p:spTgt spid="47"/>
                                        </p:tgtEl>
                                        <p:attrNameLst>
                                          <p:attrName>style.visibility</p:attrName>
                                        </p:attrNameLst>
                                      </p:cBhvr>
                                      <p:to>
                                        <p:strVal val="visible"/>
                                      </p:to>
                                    </p:set>
                                    <p:animEffect transition="in" filter="fade">
                                      <p:cBhvr>
                                        <p:cTn id="362" dur="1000"/>
                                        <p:tgtEl>
                                          <p:spTgt spid="47"/>
                                        </p:tgtEl>
                                      </p:cBhvr>
                                    </p:animEffect>
                                    <p:anim calcmode="lin" valueType="num">
                                      <p:cBhvr>
                                        <p:cTn id="363" dur="1000" fill="hold"/>
                                        <p:tgtEl>
                                          <p:spTgt spid="47"/>
                                        </p:tgtEl>
                                        <p:attrNameLst>
                                          <p:attrName>ppt_x</p:attrName>
                                        </p:attrNameLst>
                                      </p:cBhvr>
                                      <p:tavLst>
                                        <p:tav tm="0">
                                          <p:val>
                                            <p:strVal val="#ppt_x"/>
                                          </p:val>
                                        </p:tav>
                                        <p:tav tm="100000">
                                          <p:val>
                                            <p:strVal val="#ppt_x"/>
                                          </p:val>
                                        </p:tav>
                                      </p:tavLst>
                                    </p:anim>
                                    <p:anim calcmode="lin" valueType="num">
                                      <p:cBhvr>
                                        <p:cTn id="36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5" grpId="0"/>
      <p:bldP spid="26" grpId="0"/>
      <p:bldP spid="27" grpId="0"/>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9" grpId="0" animBg="1"/>
      <p:bldP spid="80" grpId="0"/>
      <p:bldP spid="81" grpId="0"/>
      <p:bldP spid="83" grpId="0" animBg="1"/>
      <p:bldP spid="84" grpId="0" animBg="1"/>
      <p:bldP spid="85" grpId="0" animBg="1"/>
      <p:bldP spid="86" grpId="0" animBg="1"/>
      <p:bldP spid="88" grpId="0" animBg="1"/>
      <p:bldP spid="89" grpId="0" animBg="1"/>
      <p:bldP spid="90" grpId="0" animBg="1"/>
      <p:bldP spid="91" grpId="0" animBg="1"/>
      <p:bldP spid="92" grpId="0" animBg="1"/>
      <p:bldP spid="93" grpId="0" animBg="1"/>
      <p:bldP spid="94" grpId="0" animBg="1"/>
      <p:bldP spid="95" grpId="0" animBg="1"/>
      <p:bldP spid="9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a:xfrm>
            <a:off x="427769" y="109538"/>
            <a:ext cx="9629905" cy="533400"/>
          </a:xfrm>
        </p:spPr>
        <p:txBody>
          <a:bodyPr/>
          <a:lstStyle/>
          <a:p>
            <a:r>
              <a:rPr lang="zh-CN" altLang="en-US" dirty="0" smtClean="0">
                <a:latin typeface="+mn-ea"/>
              </a:rPr>
              <a:t>智慧教育云平台的核心功能</a:t>
            </a:r>
            <a:endParaRPr lang="zh-CN" altLang="en-US" dirty="0">
              <a:latin typeface="+mn-ea"/>
            </a:endParaRPr>
          </a:p>
        </p:txBody>
      </p:sp>
      <p:sp>
        <p:nvSpPr>
          <p:cNvPr id="87" name="标题 1"/>
          <p:cNvSpPr txBox="1">
            <a:spLocks/>
          </p:cNvSpPr>
          <p:nvPr/>
        </p:nvSpPr>
        <p:spPr>
          <a:xfrm>
            <a:off x="1906796" y="1841471"/>
            <a:ext cx="8718909" cy="2104888"/>
          </a:xfrm>
          <a:prstGeom prst="rect">
            <a:avLst/>
          </a:prstGeom>
        </p:spPr>
        <p:txBody>
          <a:bodyPr rtlCol="0">
            <a:normAutofit fontScale="67500" lnSpcReduction="20000"/>
          </a:bodyPr>
          <a:lstStyle/>
          <a:p>
            <a:pPr defTabSz="1116025" fontAlgn="auto">
              <a:spcAft>
                <a:spcPts val="0"/>
              </a:spcAft>
              <a:defRPr/>
            </a:pPr>
            <a:r>
              <a:rPr lang="zh-CN" altLang="en-US" sz="13700" b="1" dirty="0" smtClean="0">
                <a:solidFill>
                  <a:schemeClr val="tx2"/>
                </a:solidFill>
                <a:latin typeface="微软雅黑" pitchFamily="34" charset="-122"/>
                <a:ea typeface="微软雅黑" pitchFamily="34" charset="-122"/>
                <a:cs typeface="+mj-cs"/>
              </a:rPr>
              <a:t>智慧</a:t>
            </a:r>
            <a:r>
              <a:rPr altLang="en-US" sz="13700" b="1" dirty="0" err="1" smtClean="0">
                <a:solidFill>
                  <a:schemeClr val="tx2"/>
                </a:solidFill>
                <a:latin typeface="微软雅黑" pitchFamily="34" charset="-122"/>
                <a:ea typeface="微软雅黑" pitchFamily="34" charset="-122"/>
                <a:cs typeface="+mj-cs"/>
              </a:rPr>
              <a:t>教育云</a:t>
            </a:r>
            <a:endParaRPr lang="en-US" altLang="en-US" sz="11717" b="1" dirty="0">
              <a:solidFill>
                <a:schemeClr val="tx2"/>
              </a:solidFill>
              <a:latin typeface="微软雅黑" pitchFamily="34" charset="-122"/>
              <a:ea typeface="微软雅黑" pitchFamily="34" charset="-122"/>
              <a:cs typeface="+mj-cs"/>
            </a:endParaRPr>
          </a:p>
          <a:p>
            <a:pPr algn="r" defTabSz="1116025" fontAlgn="auto">
              <a:spcAft>
                <a:spcPts val="0"/>
              </a:spcAft>
              <a:defRPr/>
            </a:pPr>
            <a:r>
              <a:rPr lang="en-US" altLang="zh-CN" sz="4394" b="1" dirty="0" smtClean="0">
                <a:solidFill>
                  <a:schemeClr val="tx2"/>
                </a:solidFill>
                <a:latin typeface="微软雅黑" pitchFamily="34" charset="-122"/>
                <a:ea typeface="微软雅黑" pitchFamily="34" charset="-122"/>
                <a:cs typeface="+mj-cs"/>
              </a:rPr>
              <a:t>        --</a:t>
            </a:r>
            <a:r>
              <a:rPr altLang="en-US" sz="4394" b="1" dirty="0" err="1" smtClean="0">
                <a:solidFill>
                  <a:schemeClr val="tx2"/>
                </a:solidFill>
                <a:latin typeface="微软雅黑" pitchFamily="34" charset="-122"/>
                <a:ea typeface="微软雅黑" pitchFamily="34" charset="-122"/>
                <a:cs typeface="+mj-cs"/>
              </a:rPr>
              <a:t>基于云计算的</a:t>
            </a:r>
            <a:r>
              <a:rPr lang="zh-CN" altLang="en-US" sz="4394" b="1" dirty="0" smtClean="0">
                <a:solidFill>
                  <a:schemeClr val="tx2"/>
                </a:solidFill>
                <a:latin typeface="微软雅黑" pitchFamily="34" charset="-122"/>
                <a:ea typeface="微软雅黑" pitchFamily="34" charset="-122"/>
                <a:cs typeface="+mj-cs"/>
              </a:rPr>
              <a:t>教育信息化管理与服务</a:t>
            </a:r>
            <a:r>
              <a:rPr altLang="en-US" sz="4394" b="1" dirty="0" err="1" smtClean="0">
                <a:solidFill>
                  <a:schemeClr val="tx2"/>
                </a:solidFill>
                <a:latin typeface="微软雅黑" pitchFamily="34" charset="-122"/>
                <a:ea typeface="微软雅黑" pitchFamily="34" charset="-122"/>
                <a:cs typeface="+mj-cs"/>
              </a:rPr>
              <a:t>平台</a:t>
            </a:r>
            <a:endParaRPr lang="zh-CN" altLang="en-US" sz="4394" b="1" dirty="0">
              <a:solidFill>
                <a:schemeClr val="tx2"/>
              </a:solidFill>
              <a:latin typeface="微软雅黑" pitchFamily="34" charset="-122"/>
              <a:ea typeface="微软雅黑" pitchFamily="34" charset="-122"/>
              <a:cs typeface="+mj-cs"/>
            </a:endParaRPr>
          </a:p>
        </p:txBody>
      </p:sp>
      <p:grpSp>
        <p:nvGrpSpPr>
          <p:cNvPr id="9" name="组合 8"/>
          <p:cNvGrpSpPr/>
          <p:nvPr/>
        </p:nvGrpSpPr>
        <p:grpSpPr>
          <a:xfrm>
            <a:off x="1209984" y="4554122"/>
            <a:ext cx="9389964" cy="482024"/>
            <a:chOff x="552259" y="4505996"/>
            <a:chExt cx="9389964" cy="482024"/>
          </a:xfrm>
        </p:grpSpPr>
        <p:sp>
          <p:nvSpPr>
            <p:cNvPr id="106" name="矩形 105"/>
            <p:cNvSpPr/>
            <p:nvPr/>
          </p:nvSpPr>
          <p:spPr>
            <a:xfrm>
              <a:off x="552259" y="4505996"/>
              <a:ext cx="1148711" cy="482024"/>
            </a:xfrm>
            <a:prstGeom prst="rect">
              <a:avLst/>
            </a:prstGeom>
          </p:spPr>
          <p:style>
            <a:lnRef idx="2">
              <a:schemeClr val="accent4"/>
            </a:lnRef>
            <a:fillRef idx="1">
              <a:schemeClr val="lt1"/>
            </a:fillRef>
            <a:effectRef idx="0">
              <a:schemeClr val="accent4"/>
            </a:effectRef>
            <a:fontRef idx="minor">
              <a:schemeClr val="dk1"/>
            </a:fontRef>
          </p:style>
          <p:txBody>
            <a:bodyPr wrap="none" lIns="111601" tIns="55801" rIns="111601" bIns="5580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altLang="en-US" sz="2400" b="1" dirty="0" smtClean="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云</a:t>
              </a:r>
              <a:r>
                <a:rPr lang="zh-CN" altLang="en-US" sz="2400" b="1" dirty="0" smtClean="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存储</a:t>
              </a:r>
              <a:endParaRPr lang="zh-CN" altLang="en-US" sz="2400" b="1" dirty="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endParaRPr>
            </a:p>
          </p:txBody>
        </p:sp>
        <p:sp>
          <p:nvSpPr>
            <p:cNvPr id="116" name="矩形 115"/>
            <p:cNvSpPr/>
            <p:nvPr/>
          </p:nvSpPr>
          <p:spPr>
            <a:xfrm>
              <a:off x="6069310" y="4505996"/>
              <a:ext cx="1148711" cy="482024"/>
            </a:xfrm>
            <a:prstGeom prst="rect">
              <a:avLst/>
            </a:prstGeom>
          </p:spPr>
          <p:style>
            <a:lnRef idx="2">
              <a:schemeClr val="accent4"/>
            </a:lnRef>
            <a:fillRef idx="1">
              <a:schemeClr val="lt1"/>
            </a:fillRef>
            <a:effectRef idx="0">
              <a:schemeClr val="accent4"/>
            </a:effectRef>
            <a:fontRef idx="minor">
              <a:schemeClr val="dk1"/>
            </a:fontRef>
          </p:style>
          <p:txBody>
            <a:bodyPr wrap="none" lIns="111601" tIns="55801" rIns="111601" bIns="5580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altLang="en-US" sz="2400" b="1" dirty="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云互动</a:t>
              </a:r>
              <a:endParaRPr lang="zh-CN" altLang="en-US" sz="2400" b="1" dirty="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endParaRPr>
            </a:p>
          </p:txBody>
        </p:sp>
        <p:sp>
          <p:nvSpPr>
            <p:cNvPr id="117" name="矩形 116"/>
            <p:cNvSpPr/>
            <p:nvPr/>
          </p:nvSpPr>
          <p:spPr>
            <a:xfrm>
              <a:off x="3341077" y="4505996"/>
              <a:ext cx="1148711" cy="482024"/>
            </a:xfrm>
            <a:prstGeom prst="rect">
              <a:avLst/>
            </a:prstGeom>
          </p:spPr>
          <p:style>
            <a:lnRef idx="2">
              <a:schemeClr val="accent4"/>
            </a:lnRef>
            <a:fillRef idx="1">
              <a:schemeClr val="lt1"/>
            </a:fillRef>
            <a:effectRef idx="0">
              <a:schemeClr val="accent4"/>
            </a:effectRef>
            <a:fontRef idx="minor">
              <a:schemeClr val="dk1"/>
            </a:fontRef>
          </p:style>
          <p:txBody>
            <a:bodyPr wrap="none" lIns="111601" tIns="55801" rIns="111601" bIns="5580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altLang="en-US" sz="2400" b="1" dirty="0" smtClean="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云</a:t>
              </a:r>
              <a:r>
                <a:rPr lang="zh-CN" altLang="en-US" sz="2400" b="1" dirty="0" smtClean="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学习</a:t>
              </a:r>
              <a:endParaRPr lang="zh-CN" altLang="en-US" sz="2400" b="1" dirty="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endParaRPr>
            </a:p>
          </p:txBody>
        </p:sp>
        <p:sp>
          <p:nvSpPr>
            <p:cNvPr id="118" name="矩形 117"/>
            <p:cNvSpPr/>
            <p:nvPr/>
          </p:nvSpPr>
          <p:spPr>
            <a:xfrm>
              <a:off x="4697172" y="4505996"/>
              <a:ext cx="1148711" cy="482024"/>
            </a:xfrm>
            <a:prstGeom prst="rect">
              <a:avLst/>
            </a:prstGeom>
          </p:spPr>
          <p:style>
            <a:lnRef idx="2">
              <a:schemeClr val="accent4"/>
            </a:lnRef>
            <a:fillRef idx="1">
              <a:schemeClr val="lt1"/>
            </a:fillRef>
            <a:effectRef idx="0">
              <a:schemeClr val="accent4"/>
            </a:effectRef>
            <a:fontRef idx="minor">
              <a:schemeClr val="dk1"/>
            </a:fontRef>
          </p:style>
          <p:txBody>
            <a:bodyPr wrap="none" lIns="111601" tIns="55801" rIns="111601" bIns="5580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altLang="en-US" sz="2400" b="1" dirty="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云分享</a:t>
              </a:r>
              <a:endParaRPr lang="zh-CN" altLang="en-US" sz="2400" b="1" dirty="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endParaRPr>
            </a:p>
          </p:txBody>
        </p:sp>
        <p:sp>
          <p:nvSpPr>
            <p:cNvPr id="119" name="矩形 118"/>
            <p:cNvSpPr/>
            <p:nvPr/>
          </p:nvSpPr>
          <p:spPr>
            <a:xfrm>
              <a:off x="8793512" y="4505996"/>
              <a:ext cx="1148711" cy="482024"/>
            </a:xfrm>
            <a:prstGeom prst="rect">
              <a:avLst/>
            </a:prstGeom>
          </p:spPr>
          <p:style>
            <a:lnRef idx="2">
              <a:schemeClr val="accent4"/>
            </a:lnRef>
            <a:fillRef idx="1">
              <a:schemeClr val="lt1"/>
            </a:fillRef>
            <a:effectRef idx="0">
              <a:schemeClr val="accent4"/>
            </a:effectRef>
            <a:fontRef idx="minor">
              <a:schemeClr val="dk1"/>
            </a:fontRef>
          </p:style>
          <p:txBody>
            <a:bodyPr wrap="none" lIns="111601" tIns="55801" rIns="111601" bIns="5580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altLang="en-US" sz="2400" b="1" dirty="0" smtClean="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云</a:t>
              </a:r>
              <a:r>
                <a:rPr lang="zh-CN" altLang="en-US" sz="2400" b="1" dirty="0" smtClean="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分析</a:t>
              </a:r>
              <a:endParaRPr lang="zh-CN" altLang="en-US" sz="2400" b="1" dirty="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endParaRPr>
            </a:p>
          </p:txBody>
        </p:sp>
        <p:sp>
          <p:nvSpPr>
            <p:cNvPr id="121" name="矩形 120"/>
            <p:cNvSpPr/>
            <p:nvPr/>
          </p:nvSpPr>
          <p:spPr>
            <a:xfrm>
              <a:off x="1945200" y="4505996"/>
              <a:ext cx="1148711" cy="482024"/>
            </a:xfrm>
            <a:prstGeom prst="rect">
              <a:avLst/>
            </a:prstGeom>
          </p:spPr>
          <p:style>
            <a:lnRef idx="2">
              <a:schemeClr val="accent4"/>
            </a:lnRef>
            <a:fillRef idx="1">
              <a:schemeClr val="lt1"/>
            </a:fillRef>
            <a:effectRef idx="0">
              <a:schemeClr val="accent4"/>
            </a:effectRef>
            <a:fontRef idx="minor">
              <a:schemeClr val="dk1"/>
            </a:fontRef>
          </p:style>
          <p:txBody>
            <a:bodyPr wrap="none" lIns="111601" tIns="55801" rIns="111601" bIns="5580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altLang="en-US" sz="2400" b="1" dirty="0" smtClean="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云</a:t>
              </a:r>
              <a:r>
                <a:rPr lang="zh-CN" altLang="en-US" sz="2400" b="1" dirty="0" smtClean="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办公</a:t>
              </a:r>
              <a:endParaRPr lang="zh-CN" altLang="en-US" sz="2400" b="1" dirty="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endParaRPr>
            </a:p>
          </p:txBody>
        </p:sp>
        <p:sp>
          <p:nvSpPr>
            <p:cNvPr id="122" name="矩形 121"/>
            <p:cNvSpPr/>
            <p:nvPr/>
          </p:nvSpPr>
          <p:spPr>
            <a:xfrm>
              <a:off x="7445358" y="4505996"/>
              <a:ext cx="1148711" cy="482024"/>
            </a:xfrm>
            <a:prstGeom prst="rect">
              <a:avLst/>
            </a:prstGeom>
          </p:spPr>
          <p:style>
            <a:lnRef idx="2">
              <a:schemeClr val="accent4"/>
            </a:lnRef>
            <a:fillRef idx="1">
              <a:schemeClr val="lt1"/>
            </a:fillRef>
            <a:effectRef idx="0">
              <a:schemeClr val="accent4"/>
            </a:effectRef>
            <a:fontRef idx="minor">
              <a:schemeClr val="dk1"/>
            </a:fontRef>
          </p:style>
          <p:txBody>
            <a:bodyPr wrap="none" lIns="111601" tIns="55801" rIns="111601" bIns="5580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altLang="en-US" sz="2400" b="1" dirty="0" smtClean="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云</a:t>
              </a:r>
              <a:r>
                <a:rPr lang="zh-CN" altLang="en-US" sz="2400" b="1" dirty="0" smtClean="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rPr>
                <a:t>管理</a:t>
              </a:r>
              <a:endParaRPr lang="zh-CN" altLang="en-US" sz="2400" b="1" dirty="0">
                <a:ln w="11430"/>
                <a:solidFill>
                  <a:srgbClr val="FF0000"/>
                </a:solidFill>
                <a:effectLst>
                  <a:outerShdw blurRad="50800" dist="39000" dir="5460000" algn="tl">
                    <a:srgbClr val="000000">
                      <a:alpha val="38000"/>
                    </a:srgbClr>
                  </a:outerShdw>
                </a:effectLst>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2460817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anim calcmode="lin" valueType="num">
                                      <p:cBhvr>
                                        <p:cTn id="8" dur="750" fill="hold"/>
                                        <p:tgtEl>
                                          <p:spTgt spid="9"/>
                                        </p:tgtEl>
                                        <p:attrNameLst>
                                          <p:attrName>ppt_x</p:attrName>
                                        </p:attrNameLst>
                                      </p:cBhvr>
                                      <p:tavLst>
                                        <p:tav tm="0">
                                          <p:val>
                                            <p:strVal val="#ppt_x"/>
                                          </p:val>
                                        </p:tav>
                                        <p:tav tm="100000">
                                          <p:val>
                                            <p:strVal val="#ppt_x"/>
                                          </p:val>
                                        </p:tav>
                                      </p:tavLst>
                                    </p:anim>
                                    <p:anim calcmode="lin" valueType="num">
                                      <p:cBhvr>
                                        <p:cTn id="9" dur="7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a:xfrm>
            <a:off x="427769" y="109538"/>
            <a:ext cx="9629905" cy="533400"/>
          </a:xfrm>
        </p:spPr>
        <p:txBody>
          <a:bodyPr/>
          <a:lstStyle/>
          <a:p>
            <a:r>
              <a:rPr lang="zh-CN" altLang="en-US" dirty="0">
                <a:latin typeface="+mn-ea"/>
              </a:rPr>
              <a:t>目标聚焦</a:t>
            </a:r>
            <a:r>
              <a:rPr lang="en-US" altLang="zh-CN" dirty="0">
                <a:latin typeface="+mn-ea"/>
              </a:rPr>
              <a:t>-</a:t>
            </a:r>
            <a:r>
              <a:rPr lang="zh-CN" altLang="en-US" dirty="0">
                <a:latin typeface="+mn-ea"/>
              </a:rPr>
              <a:t>资源</a:t>
            </a:r>
            <a:r>
              <a:rPr lang="en-US" altLang="zh-CN" dirty="0">
                <a:latin typeface="+mn-ea"/>
              </a:rPr>
              <a:t>/</a:t>
            </a:r>
            <a:r>
              <a:rPr lang="zh-CN" altLang="en-US" dirty="0">
                <a:latin typeface="+mn-ea"/>
              </a:rPr>
              <a:t>数据</a:t>
            </a:r>
            <a:r>
              <a:rPr lang="en-US" altLang="zh-CN" dirty="0">
                <a:latin typeface="+mn-ea"/>
              </a:rPr>
              <a:t>/</a:t>
            </a:r>
            <a:r>
              <a:rPr lang="zh-CN" altLang="en-US" dirty="0">
                <a:latin typeface="+mn-ea"/>
              </a:rPr>
              <a:t>应用的整合形成集中化的云平台</a:t>
            </a:r>
          </a:p>
        </p:txBody>
      </p:sp>
      <p:sp>
        <p:nvSpPr>
          <p:cNvPr id="59" name="object 3"/>
          <p:cNvSpPr txBox="1">
            <a:spLocks noChangeArrowheads="1"/>
          </p:cNvSpPr>
          <p:nvPr/>
        </p:nvSpPr>
        <p:spPr bwMode="auto">
          <a:xfrm>
            <a:off x="1959933" y="5343081"/>
            <a:ext cx="57928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65100" indent="-1524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400" b="1" dirty="0">
                <a:solidFill>
                  <a:schemeClr val="tx1"/>
                </a:solidFill>
                <a:latin typeface="微软雅黑" pitchFamily="34" charset="-122"/>
                <a:ea typeface="微软雅黑" pitchFamily="34" charset="-122"/>
              </a:rPr>
              <a:t>学生</a:t>
            </a:r>
          </a:p>
        </p:txBody>
      </p:sp>
      <p:sp>
        <p:nvSpPr>
          <p:cNvPr id="60" name="object 4"/>
          <p:cNvSpPr txBox="1">
            <a:spLocks noChangeArrowheads="1"/>
          </p:cNvSpPr>
          <p:nvPr/>
        </p:nvSpPr>
        <p:spPr bwMode="auto">
          <a:xfrm>
            <a:off x="1959933" y="4460426"/>
            <a:ext cx="579286"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65100" indent="-1524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400" b="1">
                <a:solidFill>
                  <a:schemeClr val="tx1"/>
                </a:solidFill>
                <a:latin typeface="微软雅黑" pitchFamily="34" charset="-122"/>
                <a:ea typeface="微软雅黑" pitchFamily="34" charset="-122"/>
              </a:rPr>
              <a:t>家长</a:t>
            </a:r>
          </a:p>
        </p:txBody>
      </p:sp>
      <p:sp>
        <p:nvSpPr>
          <p:cNvPr id="61" name="object 5"/>
          <p:cNvSpPr txBox="1">
            <a:spLocks noChangeArrowheads="1"/>
          </p:cNvSpPr>
          <p:nvPr/>
        </p:nvSpPr>
        <p:spPr bwMode="auto">
          <a:xfrm>
            <a:off x="1959933" y="3553969"/>
            <a:ext cx="57928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65100" indent="-1524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400" b="1">
                <a:solidFill>
                  <a:schemeClr val="tx1"/>
                </a:solidFill>
                <a:latin typeface="微软雅黑" pitchFamily="34" charset="-122"/>
                <a:ea typeface="微软雅黑" pitchFamily="34" charset="-122"/>
              </a:rPr>
              <a:t>老师</a:t>
            </a:r>
          </a:p>
        </p:txBody>
      </p:sp>
      <p:sp>
        <p:nvSpPr>
          <p:cNvPr id="62" name="object 6"/>
          <p:cNvSpPr txBox="1">
            <a:spLocks noChangeArrowheads="1"/>
          </p:cNvSpPr>
          <p:nvPr/>
        </p:nvSpPr>
        <p:spPr bwMode="auto">
          <a:xfrm>
            <a:off x="1959937" y="2574476"/>
            <a:ext cx="1111319"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65100" indent="-1524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400" b="1">
                <a:solidFill>
                  <a:schemeClr val="tx1"/>
                </a:solidFill>
                <a:latin typeface="微软雅黑" pitchFamily="34" charset="-122"/>
                <a:ea typeface="微软雅黑" pitchFamily="34" charset="-122"/>
              </a:rPr>
              <a:t>学校管理者</a:t>
            </a:r>
          </a:p>
        </p:txBody>
      </p:sp>
      <p:sp>
        <p:nvSpPr>
          <p:cNvPr id="63" name="object 7"/>
          <p:cNvSpPr txBox="1">
            <a:spLocks noChangeArrowheads="1"/>
          </p:cNvSpPr>
          <p:nvPr/>
        </p:nvSpPr>
        <p:spPr bwMode="auto">
          <a:xfrm>
            <a:off x="1881182" y="1680719"/>
            <a:ext cx="1410587"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65100" indent="-1524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400" b="1">
                <a:solidFill>
                  <a:schemeClr val="tx1"/>
                </a:solidFill>
                <a:latin typeface="微软雅黑" pitchFamily="34" charset="-122"/>
                <a:ea typeface="微软雅黑" pitchFamily="34" charset="-122"/>
              </a:rPr>
              <a:t>教育机构管理者</a:t>
            </a:r>
          </a:p>
        </p:txBody>
      </p:sp>
      <p:sp>
        <p:nvSpPr>
          <p:cNvPr id="64" name="object 8"/>
          <p:cNvSpPr/>
          <p:nvPr/>
        </p:nvSpPr>
        <p:spPr bwMode="auto">
          <a:xfrm>
            <a:off x="3622535" y="1450526"/>
            <a:ext cx="6218136" cy="0"/>
          </a:xfrm>
          <a:custGeom>
            <a:avLst/>
            <a:gdLst/>
            <a:ahLst/>
            <a:cxnLst/>
            <a:rect l="l" t="t" r="r" b="b"/>
            <a:pathLst>
              <a:path w="3546348">
                <a:moveTo>
                  <a:pt x="0" y="0"/>
                </a:moveTo>
                <a:lnTo>
                  <a:pt x="3546347" y="0"/>
                </a:lnTo>
              </a:path>
            </a:pathLst>
          </a:custGeom>
          <a:ln w="19050">
            <a:solidFill>
              <a:schemeClr val="accent1">
                <a:lumMod val="75000"/>
              </a:schemeClr>
            </a:solidFill>
            <a:prstDash val="sysDot"/>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65" name="object 9"/>
          <p:cNvSpPr/>
          <p:nvPr/>
        </p:nvSpPr>
        <p:spPr bwMode="auto">
          <a:xfrm>
            <a:off x="3622535" y="2318889"/>
            <a:ext cx="6218136" cy="0"/>
          </a:xfrm>
          <a:custGeom>
            <a:avLst/>
            <a:gdLst/>
            <a:ahLst/>
            <a:cxnLst/>
            <a:rect l="l" t="t" r="r" b="b"/>
            <a:pathLst>
              <a:path w="3546348">
                <a:moveTo>
                  <a:pt x="0" y="0"/>
                </a:moveTo>
                <a:lnTo>
                  <a:pt x="3546347" y="0"/>
                </a:lnTo>
              </a:path>
            </a:pathLst>
          </a:custGeom>
          <a:ln w="19050">
            <a:solidFill>
              <a:schemeClr val="accent1">
                <a:lumMod val="75000"/>
              </a:schemeClr>
            </a:solidFill>
            <a:prstDash val="sysDot"/>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66" name="object 10"/>
          <p:cNvSpPr/>
          <p:nvPr/>
        </p:nvSpPr>
        <p:spPr bwMode="auto">
          <a:xfrm>
            <a:off x="3622535" y="3198364"/>
            <a:ext cx="6218136" cy="0"/>
          </a:xfrm>
          <a:custGeom>
            <a:avLst/>
            <a:gdLst/>
            <a:ahLst/>
            <a:cxnLst/>
            <a:rect l="l" t="t" r="r" b="b"/>
            <a:pathLst>
              <a:path w="3546348">
                <a:moveTo>
                  <a:pt x="0" y="0"/>
                </a:moveTo>
                <a:lnTo>
                  <a:pt x="3546347" y="0"/>
                </a:lnTo>
              </a:path>
            </a:pathLst>
          </a:custGeom>
          <a:ln w="19050">
            <a:solidFill>
              <a:schemeClr val="accent1">
                <a:lumMod val="75000"/>
              </a:schemeClr>
            </a:solidFill>
            <a:prstDash val="sysDot"/>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67" name="object 11"/>
          <p:cNvSpPr/>
          <p:nvPr/>
        </p:nvSpPr>
        <p:spPr bwMode="auto">
          <a:xfrm>
            <a:off x="3622535" y="4031801"/>
            <a:ext cx="6218136" cy="0"/>
          </a:xfrm>
          <a:custGeom>
            <a:avLst/>
            <a:gdLst/>
            <a:ahLst/>
            <a:cxnLst/>
            <a:rect l="l" t="t" r="r" b="b"/>
            <a:pathLst>
              <a:path w="3546348">
                <a:moveTo>
                  <a:pt x="0" y="0"/>
                </a:moveTo>
                <a:lnTo>
                  <a:pt x="3546347" y="0"/>
                </a:lnTo>
              </a:path>
            </a:pathLst>
          </a:custGeom>
          <a:ln w="19050">
            <a:solidFill>
              <a:schemeClr val="accent1">
                <a:lumMod val="75000"/>
              </a:schemeClr>
            </a:solidFill>
            <a:prstDash val="sysDot"/>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68" name="object 12"/>
          <p:cNvSpPr/>
          <p:nvPr/>
        </p:nvSpPr>
        <p:spPr bwMode="auto">
          <a:xfrm>
            <a:off x="3622535" y="4911276"/>
            <a:ext cx="6218136" cy="0"/>
          </a:xfrm>
          <a:custGeom>
            <a:avLst/>
            <a:gdLst/>
            <a:ahLst/>
            <a:cxnLst/>
            <a:rect l="l" t="t" r="r" b="b"/>
            <a:pathLst>
              <a:path w="3546348">
                <a:moveTo>
                  <a:pt x="0" y="0"/>
                </a:moveTo>
                <a:lnTo>
                  <a:pt x="3546347" y="0"/>
                </a:lnTo>
              </a:path>
            </a:pathLst>
          </a:custGeom>
          <a:ln w="19050">
            <a:solidFill>
              <a:schemeClr val="accent1">
                <a:lumMod val="75000"/>
              </a:schemeClr>
            </a:solidFill>
            <a:prstDash val="sysDot"/>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69" name="object 13"/>
          <p:cNvSpPr/>
          <p:nvPr/>
        </p:nvSpPr>
        <p:spPr bwMode="auto">
          <a:xfrm>
            <a:off x="3622535" y="5782814"/>
            <a:ext cx="6218136" cy="0"/>
          </a:xfrm>
          <a:custGeom>
            <a:avLst/>
            <a:gdLst/>
            <a:ahLst/>
            <a:cxnLst/>
            <a:rect l="l" t="t" r="r" b="b"/>
            <a:pathLst>
              <a:path w="3546347">
                <a:moveTo>
                  <a:pt x="0" y="0"/>
                </a:moveTo>
                <a:lnTo>
                  <a:pt x="3546347" y="0"/>
                </a:lnTo>
              </a:path>
            </a:pathLst>
          </a:custGeom>
          <a:ln w="12700">
            <a:solidFill>
              <a:srgbClr val="774A39"/>
            </a:solid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70" name="object 18"/>
          <p:cNvSpPr/>
          <p:nvPr/>
        </p:nvSpPr>
        <p:spPr bwMode="auto">
          <a:xfrm>
            <a:off x="3295270" y="1109218"/>
            <a:ext cx="150509" cy="4732337"/>
          </a:xfrm>
          <a:custGeom>
            <a:avLst/>
            <a:gdLst/>
            <a:ahLst/>
            <a:cxnLst/>
            <a:rect l="l" t="t" r="r" b="b"/>
            <a:pathLst>
              <a:path w="85343" h="4732782">
                <a:moveTo>
                  <a:pt x="85343" y="86106"/>
                </a:moveTo>
                <a:lnTo>
                  <a:pt x="42671" y="0"/>
                </a:lnTo>
                <a:lnTo>
                  <a:pt x="0" y="86106"/>
                </a:lnTo>
                <a:lnTo>
                  <a:pt x="28193" y="86106"/>
                </a:lnTo>
                <a:lnTo>
                  <a:pt x="28193" y="71628"/>
                </a:lnTo>
                <a:lnTo>
                  <a:pt x="57149" y="71628"/>
                </a:lnTo>
                <a:lnTo>
                  <a:pt x="57149" y="86106"/>
                </a:lnTo>
                <a:lnTo>
                  <a:pt x="85343" y="86106"/>
                </a:lnTo>
                <a:close/>
              </a:path>
              <a:path w="85343" h="4732782">
                <a:moveTo>
                  <a:pt x="57149" y="86106"/>
                </a:moveTo>
                <a:lnTo>
                  <a:pt x="57149" y="71628"/>
                </a:lnTo>
                <a:lnTo>
                  <a:pt x="28193" y="71628"/>
                </a:lnTo>
                <a:lnTo>
                  <a:pt x="28193" y="86106"/>
                </a:lnTo>
                <a:lnTo>
                  <a:pt x="57149" y="86106"/>
                </a:lnTo>
                <a:close/>
              </a:path>
              <a:path w="85343" h="4732782">
                <a:moveTo>
                  <a:pt x="57150" y="4732782"/>
                </a:moveTo>
                <a:lnTo>
                  <a:pt x="57149" y="86106"/>
                </a:lnTo>
                <a:lnTo>
                  <a:pt x="28193" y="86106"/>
                </a:lnTo>
                <a:lnTo>
                  <a:pt x="28194" y="4732782"/>
                </a:lnTo>
                <a:lnTo>
                  <a:pt x="57150" y="4732782"/>
                </a:lnTo>
                <a:close/>
              </a:path>
            </a:pathLst>
          </a:custGeom>
          <a:solidFill>
            <a:srgbClr val="6A1A41"/>
          </a:solidFill>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71" name="object 19"/>
          <p:cNvSpPr/>
          <p:nvPr/>
        </p:nvSpPr>
        <p:spPr bwMode="auto">
          <a:xfrm>
            <a:off x="3370523" y="5825676"/>
            <a:ext cx="6944431" cy="57150"/>
          </a:xfrm>
          <a:custGeom>
            <a:avLst/>
            <a:gdLst/>
            <a:ahLst/>
            <a:cxnLst/>
            <a:rect l="l" t="t" r="r" b="b"/>
            <a:pathLst>
              <a:path w="3959352" h="57150">
                <a:moveTo>
                  <a:pt x="3887723" y="28194"/>
                </a:moveTo>
                <a:lnTo>
                  <a:pt x="3887723" y="0"/>
                </a:lnTo>
                <a:lnTo>
                  <a:pt x="0" y="0"/>
                </a:lnTo>
                <a:lnTo>
                  <a:pt x="0" y="28194"/>
                </a:lnTo>
                <a:lnTo>
                  <a:pt x="3887723" y="28194"/>
                </a:lnTo>
                <a:close/>
              </a:path>
              <a:path w="3959352" h="57150">
                <a:moveTo>
                  <a:pt x="3959351" y="14478"/>
                </a:moveTo>
                <a:lnTo>
                  <a:pt x="3873233" y="-28955"/>
                </a:lnTo>
                <a:lnTo>
                  <a:pt x="3873233" y="0"/>
                </a:lnTo>
                <a:lnTo>
                  <a:pt x="3887723" y="0"/>
                </a:lnTo>
                <a:lnTo>
                  <a:pt x="3887723" y="49969"/>
                </a:lnTo>
                <a:lnTo>
                  <a:pt x="3959351" y="14478"/>
                </a:lnTo>
                <a:close/>
              </a:path>
              <a:path w="3959352" h="57150">
                <a:moveTo>
                  <a:pt x="3887723" y="49969"/>
                </a:moveTo>
                <a:lnTo>
                  <a:pt x="3887723" y="28194"/>
                </a:lnTo>
                <a:lnTo>
                  <a:pt x="3873233" y="28194"/>
                </a:lnTo>
                <a:lnTo>
                  <a:pt x="3873233" y="57150"/>
                </a:lnTo>
                <a:lnTo>
                  <a:pt x="3887723" y="49969"/>
                </a:lnTo>
                <a:close/>
              </a:path>
            </a:pathLst>
          </a:custGeom>
          <a:solidFill>
            <a:srgbClr val="6A1A41"/>
          </a:solidFill>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72" name="object 30"/>
          <p:cNvSpPr/>
          <p:nvPr/>
        </p:nvSpPr>
        <p:spPr bwMode="auto">
          <a:xfrm>
            <a:off x="3748543" y="2026794"/>
            <a:ext cx="812050" cy="3705225"/>
          </a:xfrm>
          <a:custGeom>
            <a:avLst/>
            <a:gdLst/>
            <a:ahLst/>
            <a:cxnLst/>
            <a:rect l="l" t="t" r="r" b="b"/>
            <a:pathLst>
              <a:path w="462534" h="3707130">
                <a:moveTo>
                  <a:pt x="231648" y="0"/>
                </a:moveTo>
                <a:lnTo>
                  <a:pt x="194053" y="24259"/>
                </a:lnTo>
                <a:lnTo>
                  <a:pt x="158398" y="94494"/>
                </a:lnTo>
                <a:lnTo>
                  <a:pt x="141446" y="145661"/>
                </a:lnTo>
                <a:lnTo>
                  <a:pt x="125156" y="206892"/>
                </a:lnTo>
                <a:lnTo>
                  <a:pt x="109590" y="277710"/>
                </a:lnTo>
                <a:lnTo>
                  <a:pt x="94804" y="357640"/>
                </a:lnTo>
                <a:lnTo>
                  <a:pt x="80861" y="446203"/>
                </a:lnTo>
                <a:lnTo>
                  <a:pt x="67818" y="542925"/>
                </a:lnTo>
                <a:lnTo>
                  <a:pt x="55734" y="647327"/>
                </a:lnTo>
                <a:lnTo>
                  <a:pt x="44671" y="758933"/>
                </a:lnTo>
                <a:lnTo>
                  <a:pt x="34687" y="877267"/>
                </a:lnTo>
                <a:lnTo>
                  <a:pt x="25840" y="1001853"/>
                </a:lnTo>
                <a:lnTo>
                  <a:pt x="18192" y="1132212"/>
                </a:lnTo>
                <a:lnTo>
                  <a:pt x="11801" y="1267870"/>
                </a:lnTo>
                <a:lnTo>
                  <a:pt x="6727" y="1408349"/>
                </a:lnTo>
                <a:lnTo>
                  <a:pt x="3029" y="1553172"/>
                </a:lnTo>
                <a:lnTo>
                  <a:pt x="767" y="1701863"/>
                </a:lnTo>
                <a:lnTo>
                  <a:pt x="0" y="1853946"/>
                </a:lnTo>
                <a:lnTo>
                  <a:pt x="767" y="2005919"/>
                </a:lnTo>
                <a:lnTo>
                  <a:pt x="3029" y="2154513"/>
                </a:lnTo>
                <a:lnTo>
                  <a:pt x="6727" y="2299248"/>
                </a:lnTo>
                <a:lnTo>
                  <a:pt x="11801" y="2439649"/>
                </a:lnTo>
                <a:lnTo>
                  <a:pt x="18192" y="2575238"/>
                </a:lnTo>
                <a:lnTo>
                  <a:pt x="25840" y="2705538"/>
                </a:lnTo>
                <a:lnTo>
                  <a:pt x="34687" y="2830071"/>
                </a:lnTo>
                <a:lnTo>
                  <a:pt x="44671" y="2948360"/>
                </a:lnTo>
                <a:lnTo>
                  <a:pt x="55734" y="3059929"/>
                </a:lnTo>
                <a:lnTo>
                  <a:pt x="67818" y="3164300"/>
                </a:lnTo>
                <a:lnTo>
                  <a:pt x="80861" y="3260995"/>
                </a:lnTo>
                <a:lnTo>
                  <a:pt x="94804" y="3349538"/>
                </a:lnTo>
                <a:lnTo>
                  <a:pt x="109590" y="3429451"/>
                </a:lnTo>
                <a:lnTo>
                  <a:pt x="125156" y="3500258"/>
                </a:lnTo>
                <a:lnTo>
                  <a:pt x="141446" y="3561480"/>
                </a:lnTo>
                <a:lnTo>
                  <a:pt x="158398" y="3612642"/>
                </a:lnTo>
                <a:lnTo>
                  <a:pt x="175954" y="3653264"/>
                </a:lnTo>
                <a:lnTo>
                  <a:pt x="212638" y="3700985"/>
                </a:lnTo>
                <a:lnTo>
                  <a:pt x="231648" y="3707130"/>
                </a:lnTo>
                <a:lnTo>
                  <a:pt x="250548" y="3700985"/>
                </a:lnTo>
                <a:lnTo>
                  <a:pt x="287047" y="3653264"/>
                </a:lnTo>
                <a:lnTo>
                  <a:pt x="304525" y="3612642"/>
                </a:lnTo>
                <a:lnTo>
                  <a:pt x="321409" y="3561480"/>
                </a:lnTo>
                <a:lnTo>
                  <a:pt x="337638" y="3500258"/>
                </a:lnTo>
                <a:lnTo>
                  <a:pt x="353153" y="3429451"/>
                </a:lnTo>
                <a:lnTo>
                  <a:pt x="367893" y="3349538"/>
                </a:lnTo>
                <a:lnTo>
                  <a:pt x="381799" y="3260995"/>
                </a:lnTo>
                <a:lnTo>
                  <a:pt x="394811" y="3164300"/>
                </a:lnTo>
                <a:lnTo>
                  <a:pt x="406868" y="3059929"/>
                </a:lnTo>
                <a:lnTo>
                  <a:pt x="417911" y="2948360"/>
                </a:lnTo>
                <a:lnTo>
                  <a:pt x="427879" y="2830071"/>
                </a:lnTo>
                <a:lnTo>
                  <a:pt x="436713" y="2705538"/>
                </a:lnTo>
                <a:lnTo>
                  <a:pt x="444353" y="2575238"/>
                </a:lnTo>
                <a:lnTo>
                  <a:pt x="450738" y="2439649"/>
                </a:lnTo>
                <a:lnTo>
                  <a:pt x="455808" y="2299248"/>
                </a:lnTo>
                <a:lnTo>
                  <a:pt x="459505" y="2154513"/>
                </a:lnTo>
                <a:lnTo>
                  <a:pt x="461766" y="2005919"/>
                </a:lnTo>
                <a:lnTo>
                  <a:pt x="462534" y="1853946"/>
                </a:lnTo>
                <a:lnTo>
                  <a:pt x="461766" y="1701863"/>
                </a:lnTo>
                <a:lnTo>
                  <a:pt x="459505" y="1553172"/>
                </a:lnTo>
                <a:lnTo>
                  <a:pt x="455808" y="1408349"/>
                </a:lnTo>
                <a:lnTo>
                  <a:pt x="450738" y="1267870"/>
                </a:lnTo>
                <a:lnTo>
                  <a:pt x="444353" y="1132212"/>
                </a:lnTo>
                <a:lnTo>
                  <a:pt x="436713" y="1001853"/>
                </a:lnTo>
                <a:lnTo>
                  <a:pt x="427879" y="877267"/>
                </a:lnTo>
                <a:lnTo>
                  <a:pt x="417911" y="758933"/>
                </a:lnTo>
                <a:lnTo>
                  <a:pt x="406868" y="647327"/>
                </a:lnTo>
                <a:lnTo>
                  <a:pt x="394811" y="542925"/>
                </a:lnTo>
                <a:lnTo>
                  <a:pt x="381799" y="446203"/>
                </a:lnTo>
                <a:lnTo>
                  <a:pt x="367893" y="357640"/>
                </a:lnTo>
                <a:lnTo>
                  <a:pt x="353153" y="277710"/>
                </a:lnTo>
                <a:lnTo>
                  <a:pt x="337638" y="206892"/>
                </a:lnTo>
                <a:lnTo>
                  <a:pt x="321409" y="145661"/>
                </a:lnTo>
                <a:lnTo>
                  <a:pt x="304525" y="94494"/>
                </a:lnTo>
                <a:lnTo>
                  <a:pt x="287047" y="53867"/>
                </a:lnTo>
                <a:lnTo>
                  <a:pt x="250548" y="6144"/>
                </a:lnTo>
                <a:lnTo>
                  <a:pt x="231648" y="0"/>
                </a:lnTo>
                <a:close/>
              </a:path>
            </a:pathLst>
          </a:custGeom>
          <a:solidFill>
            <a:schemeClr val="tx2">
              <a:lumMod val="60000"/>
              <a:lumOff val="40000"/>
            </a:schemeClr>
          </a:solidFill>
          <a:ln w="9525">
            <a:noFill/>
          </a:ln>
        </p:spPr>
        <p:txBody>
          <a:bodyPr lIns="0" tIns="0" rIns="0" bIns="0"/>
          <a:lstStyle/>
          <a:p>
            <a:pPr algn="ctr">
              <a:defRPr/>
            </a:pPr>
            <a:endParaRPr dirty="0">
              <a:solidFill>
                <a:schemeClr val="tx1"/>
              </a:solidFill>
              <a:latin typeface="微软雅黑" pitchFamily="34" charset="-122"/>
              <a:ea typeface="微软雅黑" pitchFamily="34" charset="-122"/>
            </a:endParaRPr>
          </a:p>
        </p:txBody>
      </p:sp>
      <p:sp>
        <p:nvSpPr>
          <p:cNvPr id="73" name="object 32"/>
          <p:cNvSpPr/>
          <p:nvPr/>
        </p:nvSpPr>
        <p:spPr bwMode="auto">
          <a:xfrm>
            <a:off x="4737359" y="5270051"/>
            <a:ext cx="768297" cy="463550"/>
          </a:xfrm>
          <a:custGeom>
            <a:avLst/>
            <a:gdLst/>
            <a:ahLst/>
            <a:cxnLst/>
            <a:rect l="l" t="t" r="r" b="b"/>
            <a:pathLst>
              <a:path w="438137" h="464820">
                <a:moveTo>
                  <a:pt x="218681" y="0"/>
                </a:moveTo>
                <a:lnTo>
                  <a:pt x="166256" y="6730"/>
                </a:lnTo>
                <a:lnTo>
                  <a:pt x="118357" y="25861"/>
                </a:lnTo>
                <a:lnTo>
                  <a:pt x="76525" y="55804"/>
                </a:lnTo>
                <a:lnTo>
                  <a:pt x="42305" y="94969"/>
                </a:lnTo>
                <a:lnTo>
                  <a:pt x="17240" y="141767"/>
                </a:lnTo>
                <a:lnTo>
                  <a:pt x="2872" y="194609"/>
                </a:lnTo>
                <a:lnTo>
                  <a:pt x="0" y="232410"/>
                </a:lnTo>
                <a:lnTo>
                  <a:pt x="727" y="251425"/>
                </a:lnTo>
                <a:lnTo>
                  <a:pt x="11186" y="305738"/>
                </a:lnTo>
                <a:lnTo>
                  <a:pt x="32856" y="354682"/>
                </a:lnTo>
                <a:lnTo>
                  <a:pt x="64196" y="396621"/>
                </a:lnTo>
                <a:lnTo>
                  <a:pt x="103662" y="429918"/>
                </a:lnTo>
                <a:lnTo>
                  <a:pt x="149711" y="452938"/>
                </a:lnTo>
                <a:lnTo>
                  <a:pt x="200798" y="464047"/>
                </a:lnTo>
                <a:lnTo>
                  <a:pt x="218681" y="464820"/>
                </a:lnTo>
                <a:lnTo>
                  <a:pt x="236675" y="464047"/>
                </a:lnTo>
                <a:lnTo>
                  <a:pt x="288034" y="452938"/>
                </a:lnTo>
                <a:lnTo>
                  <a:pt x="334267" y="429918"/>
                </a:lnTo>
                <a:lnTo>
                  <a:pt x="373848" y="396621"/>
                </a:lnTo>
                <a:lnTo>
                  <a:pt x="405250" y="354682"/>
                </a:lnTo>
                <a:lnTo>
                  <a:pt x="426946" y="305738"/>
                </a:lnTo>
                <a:lnTo>
                  <a:pt x="437409" y="251425"/>
                </a:lnTo>
                <a:lnTo>
                  <a:pt x="438137" y="232410"/>
                </a:lnTo>
                <a:lnTo>
                  <a:pt x="437409" y="213291"/>
                </a:lnTo>
                <a:lnTo>
                  <a:pt x="426946" y="158788"/>
                </a:lnTo>
                <a:lnTo>
                  <a:pt x="405250" y="109799"/>
                </a:lnTo>
                <a:lnTo>
                  <a:pt x="373848" y="67913"/>
                </a:lnTo>
                <a:lnTo>
                  <a:pt x="334267" y="34719"/>
                </a:lnTo>
                <a:lnTo>
                  <a:pt x="288034" y="11807"/>
                </a:lnTo>
                <a:lnTo>
                  <a:pt x="236675" y="767"/>
                </a:lnTo>
                <a:lnTo>
                  <a:pt x="218681" y="0"/>
                </a:lnTo>
                <a:close/>
              </a:path>
            </a:pathLst>
          </a:custGeom>
          <a:solidFill>
            <a:schemeClr val="accent1">
              <a:lumMod val="40000"/>
              <a:lumOff val="60000"/>
            </a:schemeClr>
          </a:solidFill>
          <a:ln w="9525">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74" name="object 34"/>
          <p:cNvSpPr/>
          <p:nvPr/>
        </p:nvSpPr>
        <p:spPr bwMode="auto">
          <a:xfrm>
            <a:off x="8264202" y="2923889"/>
            <a:ext cx="1532941" cy="472452"/>
          </a:xfrm>
          <a:custGeom>
            <a:avLst/>
            <a:gdLst/>
            <a:ahLst/>
            <a:cxnLst/>
            <a:rect l="l" t="t" r="r" b="b"/>
            <a:pathLst>
              <a:path w="505218" h="334517">
                <a:moveTo>
                  <a:pt x="252996" y="0"/>
                </a:moveTo>
                <a:lnTo>
                  <a:pt x="212027" y="2183"/>
                </a:lnTo>
                <a:lnTo>
                  <a:pt x="173137" y="8510"/>
                </a:lnTo>
                <a:lnTo>
                  <a:pt x="119853" y="25025"/>
                </a:lnTo>
                <a:lnTo>
                  <a:pt x="74206" y="48958"/>
                </a:lnTo>
                <a:lnTo>
                  <a:pt x="37971" y="79166"/>
                </a:lnTo>
                <a:lnTo>
                  <a:pt x="12924" y="114507"/>
                </a:lnTo>
                <a:lnTo>
                  <a:pt x="840" y="153839"/>
                </a:lnTo>
                <a:lnTo>
                  <a:pt x="0" y="167639"/>
                </a:lnTo>
                <a:lnTo>
                  <a:pt x="840" y="181331"/>
                </a:lnTo>
                <a:lnTo>
                  <a:pt x="12924" y="220400"/>
                </a:lnTo>
                <a:lnTo>
                  <a:pt x="37971" y="255560"/>
                </a:lnTo>
                <a:lnTo>
                  <a:pt x="74206" y="285654"/>
                </a:lnTo>
                <a:lnTo>
                  <a:pt x="119853" y="309524"/>
                </a:lnTo>
                <a:lnTo>
                  <a:pt x="173137" y="326014"/>
                </a:lnTo>
                <a:lnTo>
                  <a:pt x="212027" y="332334"/>
                </a:lnTo>
                <a:lnTo>
                  <a:pt x="252996" y="334517"/>
                </a:lnTo>
                <a:lnTo>
                  <a:pt x="273701" y="333965"/>
                </a:lnTo>
                <a:lnTo>
                  <a:pt x="313652" y="329670"/>
                </a:lnTo>
                <a:lnTo>
                  <a:pt x="351229" y="321409"/>
                </a:lnTo>
                <a:lnTo>
                  <a:pt x="402014" y="302331"/>
                </a:lnTo>
                <a:lnTo>
                  <a:pt x="444549" y="276257"/>
                </a:lnTo>
                <a:lnTo>
                  <a:pt x="477091" y="244346"/>
                </a:lnTo>
                <a:lnTo>
                  <a:pt x="497896" y="207755"/>
                </a:lnTo>
                <a:lnTo>
                  <a:pt x="505218" y="167639"/>
                </a:lnTo>
                <a:lnTo>
                  <a:pt x="504383" y="153839"/>
                </a:lnTo>
                <a:lnTo>
                  <a:pt x="492373" y="114507"/>
                </a:lnTo>
                <a:lnTo>
                  <a:pt x="467462" y="79166"/>
                </a:lnTo>
                <a:lnTo>
                  <a:pt x="431395" y="48958"/>
                </a:lnTo>
                <a:lnTo>
                  <a:pt x="385916" y="25025"/>
                </a:lnTo>
                <a:lnTo>
                  <a:pt x="332770" y="8510"/>
                </a:lnTo>
                <a:lnTo>
                  <a:pt x="293941" y="2183"/>
                </a:lnTo>
                <a:lnTo>
                  <a:pt x="252996" y="0"/>
                </a:lnTo>
                <a:close/>
              </a:path>
            </a:pathLst>
          </a:custGeom>
          <a:solidFill>
            <a:schemeClr val="accent1">
              <a:lumMod val="40000"/>
              <a:lumOff val="60000"/>
            </a:schemeClr>
          </a:solidFill>
          <a:ln w="9525">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77" name="object 39"/>
          <p:cNvSpPr/>
          <p:nvPr/>
        </p:nvSpPr>
        <p:spPr bwMode="auto">
          <a:xfrm>
            <a:off x="6418636" y="3136578"/>
            <a:ext cx="2152633" cy="720725"/>
          </a:xfrm>
          <a:custGeom>
            <a:avLst/>
            <a:gdLst/>
            <a:ahLst/>
            <a:cxnLst/>
            <a:rect l="l" t="t" r="r" b="b"/>
            <a:pathLst>
              <a:path w="1227594" h="720851">
                <a:moveTo>
                  <a:pt x="1227594" y="360425"/>
                </a:moveTo>
                <a:lnTo>
                  <a:pt x="1219552" y="302005"/>
                </a:lnTo>
                <a:lnTo>
                  <a:pt x="1196272" y="246571"/>
                </a:lnTo>
                <a:lnTo>
                  <a:pt x="1159019" y="194867"/>
                </a:lnTo>
                <a:lnTo>
                  <a:pt x="1109060" y="147639"/>
                </a:lnTo>
                <a:lnTo>
                  <a:pt x="1047662" y="105632"/>
                </a:lnTo>
                <a:lnTo>
                  <a:pt x="1013070" y="86819"/>
                </a:lnTo>
                <a:lnTo>
                  <a:pt x="976092" y="69591"/>
                </a:lnTo>
                <a:lnTo>
                  <a:pt x="936888" y="54042"/>
                </a:lnTo>
                <a:lnTo>
                  <a:pt x="895616" y="40263"/>
                </a:lnTo>
                <a:lnTo>
                  <a:pt x="852435" y="28348"/>
                </a:lnTo>
                <a:lnTo>
                  <a:pt x="807502" y="18391"/>
                </a:lnTo>
                <a:lnTo>
                  <a:pt x="760976" y="10485"/>
                </a:lnTo>
                <a:lnTo>
                  <a:pt x="713015" y="4722"/>
                </a:lnTo>
                <a:lnTo>
                  <a:pt x="663778" y="1196"/>
                </a:lnTo>
                <a:lnTo>
                  <a:pt x="613422" y="0"/>
                </a:lnTo>
                <a:lnTo>
                  <a:pt x="563174" y="1196"/>
                </a:lnTo>
                <a:lnTo>
                  <a:pt x="514033" y="4722"/>
                </a:lnTo>
                <a:lnTo>
                  <a:pt x="466158" y="10485"/>
                </a:lnTo>
                <a:lnTo>
                  <a:pt x="419708" y="18391"/>
                </a:lnTo>
                <a:lnTo>
                  <a:pt x="374843" y="28348"/>
                </a:lnTo>
                <a:lnTo>
                  <a:pt x="331720" y="40263"/>
                </a:lnTo>
                <a:lnTo>
                  <a:pt x="290500" y="54042"/>
                </a:lnTo>
                <a:lnTo>
                  <a:pt x="251340" y="69591"/>
                </a:lnTo>
                <a:lnTo>
                  <a:pt x="214399" y="86819"/>
                </a:lnTo>
                <a:lnTo>
                  <a:pt x="179838" y="105632"/>
                </a:lnTo>
                <a:lnTo>
                  <a:pt x="118486" y="147639"/>
                </a:lnTo>
                <a:lnTo>
                  <a:pt x="68555" y="194867"/>
                </a:lnTo>
                <a:lnTo>
                  <a:pt x="31316" y="246571"/>
                </a:lnTo>
                <a:lnTo>
                  <a:pt x="8040" y="302005"/>
                </a:lnTo>
                <a:lnTo>
                  <a:pt x="0" y="360425"/>
                </a:lnTo>
                <a:lnTo>
                  <a:pt x="2036" y="389962"/>
                </a:lnTo>
                <a:lnTo>
                  <a:pt x="17853" y="446983"/>
                </a:lnTo>
                <a:lnTo>
                  <a:pt x="48269" y="500645"/>
                </a:lnTo>
                <a:lnTo>
                  <a:pt x="92013" y="550205"/>
                </a:lnTo>
                <a:lnTo>
                  <a:pt x="147814" y="594915"/>
                </a:lnTo>
                <a:lnTo>
                  <a:pt x="214399" y="634032"/>
                </a:lnTo>
                <a:lnTo>
                  <a:pt x="251340" y="651260"/>
                </a:lnTo>
                <a:lnTo>
                  <a:pt x="290500" y="666809"/>
                </a:lnTo>
                <a:lnTo>
                  <a:pt x="331720" y="680588"/>
                </a:lnTo>
                <a:lnTo>
                  <a:pt x="374843" y="692503"/>
                </a:lnTo>
                <a:lnTo>
                  <a:pt x="419708" y="702460"/>
                </a:lnTo>
                <a:lnTo>
                  <a:pt x="466158" y="710366"/>
                </a:lnTo>
                <a:lnTo>
                  <a:pt x="514033" y="716129"/>
                </a:lnTo>
                <a:lnTo>
                  <a:pt x="563174" y="719655"/>
                </a:lnTo>
                <a:lnTo>
                  <a:pt x="613422" y="720851"/>
                </a:lnTo>
                <a:lnTo>
                  <a:pt x="663778" y="719655"/>
                </a:lnTo>
                <a:lnTo>
                  <a:pt x="713015" y="716129"/>
                </a:lnTo>
                <a:lnTo>
                  <a:pt x="760976" y="710366"/>
                </a:lnTo>
                <a:lnTo>
                  <a:pt x="807502" y="702460"/>
                </a:lnTo>
                <a:lnTo>
                  <a:pt x="852435" y="692503"/>
                </a:lnTo>
                <a:lnTo>
                  <a:pt x="895616" y="680588"/>
                </a:lnTo>
                <a:lnTo>
                  <a:pt x="936888" y="666809"/>
                </a:lnTo>
                <a:lnTo>
                  <a:pt x="976092" y="651260"/>
                </a:lnTo>
                <a:lnTo>
                  <a:pt x="1013070" y="634032"/>
                </a:lnTo>
                <a:lnTo>
                  <a:pt x="1047662" y="615219"/>
                </a:lnTo>
                <a:lnTo>
                  <a:pt x="1109060" y="573212"/>
                </a:lnTo>
                <a:lnTo>
                  <a:pt x="1159019" y="525984"/>
                </a:lnTo>
                <a:lnTo>
                  <a:pt x="1196272" y="474280"/>
                </a:lnTo>
                <a:lnTo>
                  <a:pt x="1219552" y="418846"/>
                </a:lnTo>
                <a:lnTo>
                  <a:pt x="1227594" y="360425"/>
                </a:lnTo>
                <a:close/>
              </a:path>
            </a:pathLst>
          </a:custGeom>
          <a:solidFill>
            <a:srgbClr val="FFFFFF"/>
          </a:solidFill>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78" name="object 40"/>
          <p:cNvSpPr/>
          <p:nvPr/>
        </p:nvSpPr>
        <p:spPr bwMode="auto">
          <a:xfrm>
            <a:off x="6391890" y="3123298"/>
            <a:ext cx="1968347" cy="519788"/>
          </a:xfrm>
          <a:custGeom>
            <a:avLst/>
            <a:gdLst/>
            <a:ahLst/>
            <a:cxnLst/>
            <a:rect l="l" t="t" r="r" b="b"/>
            <a:pathLst>
              <a:path w="1227594" h="720851">
                <a:moveTo>
                  <a:pt x="613422" y="0"/>
                </a:moveTo>
                <a:lnTo>
                  <a:pt x="563174" y="1196"/>
                </a:lnTo>
                <a:lnTo>
                  <a:pt x="514033" y="4722"/>
                </a:lnTo>
                <a:lnTo>
                  <a:pt x="466158" y="10485"/>
                </a:lnTo>
                <a:lnTo>
                  <a:pt x="419708" y="18391"/>
                </a:lnTo>
                <a:lnTo>
                  <a:pt x="374843" y="28348"/>
                </a:lnTo>
                <a:lnTo>
                  <a:pt x="331720" y="40263"/>
                </a:lnTo>
                <a:lnTo>
                  <a:pt x="290500" y="54042"/>
                </a:lnTo>
                <a:lnTo>
                  <a:pt x="251340" y="69591"/>
                </a:lnTo>
                <a:lnTo>
                  <a:pt x="214399" y="86819"/>
                </a:lnTo>
                <a:lnTo>
                  <a:pt x="179838" y="105632"/>
                </a:lnTo>
                <a:lnTo>
                  <a:pt x="118486" y="147639"/>
                </a:lnTo>
                <a:lnTo>
                  <a:pt x="68555" y="194867"/>
                </a:lnTo>
                <a:lnTo>
                  <a:pt x="31316" y="246571"/>
                </a:lnTo>
                <a:lnTo>
                  <a:pt x="8040" y="302005"/>
                </a:lnTo>
                <a:lnTo>
                  <a:pt x="0" y="360425"/>
                </a:lnTo>
                <a:lnTo>
                  <a:pt x="2036" y="389962"/>
                </a:lnTo>
                <a:lnTo>
                  <a:pt x="17853" y="446983"/>
                </a:lnTo>
                <a:lnTo>
                  <a:pt x="48269" y="500645"/>
                </a:lnTo>
                <a:lnTo>
                  <a:pt x="92013" y="550205"/>
                </a:lnTo>
                <a:lnTo>
                  <a:pt x="147814" y="594915"/>
                </a:lnTo>
                <a:lnTo>
                  <a:pt x="214399" y="634032"/>
                </a:lnTo>
                <a:lnTo>
                  <a:pt x="251340" y="651260"/>
                </a:lnTo>
                <a:lnTo>
                  <a:pt x="290500" y="666809"/>
                </a:lnTo>
                <a:lnTo>
                  <a:pt x="331720" y="680588"/>
                </a:lnTo>
                <a:lnTo>
                  <a:pt x="374843" y="692503"/>
                </a:lnTo>
                <a:lnTo>
                  <a:pt x="419708" y="702460"/>
                </a:lnTo>
                <a:lnTo>
                  <a:pt x="466158" y="710366"/>
                </a:lnTo>
                <a:lnTo>
                  <a:pt x="514033" y="716129"/>
                </a:lnTo>
                <a:lnTo>
                  <a:pt x="563174" y="719655"/>
                </a:lnTo>
                <a:lnTo>
                  <a:pt x="613422" y="720851"/>
                </a:lnTo>
                <a:lnTo>
                  <a:pt x="663778" y="719655"/>
                </a:lnTo>
                <a:lnTo>
                  <a:pt x="713015" y="716129"/>
                </a:lnTo>
                <a:lnTo>
                  <a:pt x="760976" y="710366"/>
                </a:lnTo>
                <a:lnTo>
                  <a:pt x="807502" y="702460"/>
                </a:lnTo>
                <a:lnTo>
                  <a:pt x="852435" y="692503"/>
                </a:lnTo>
                <a:lnTo>
                  <a:pt x="895616" y="680588"/>
                </a:lnTo>
                <a:lnTo>
                  <a:pt x="936888" y="666809"/>
                </a:lnTo>
                <a:lnTo>
                  <a:pt x="976092" y="651260"/>
                </a:lnTo>
                <a:lnTo>
                  <a:pt x="1013070" y="634032"/>
                </a:lnTo>
                <a:lnTo>
                  <a:pt x="1047662" y="615219"/>
                </a:lnTo>
                <a:lnTo>
                  <a:pt x="1109060" y="573212"/>
                </a:lnTo>
                <a:lnTo>
                  <a:pt x="1159019" y="525984"/>
                </a:lnTo>
                <a:lnTo>
                  <a:pt x="1196272" y="474280"/>
                </a:lnTo>
                <a:lnTo>
                  <a:pt x="1219552" y="418846"/>
                </a:lnTo>
                <a:lnTo>
                  <a:pt x="1227594" y="360425"/>
                </a:lnTo>
                <a:lnTo>
                  <a:pt x="1225557" y="330889"/>
                </a:lnTo>
                <a:lnTo>
                  <a:pt x="1209738" y="273868"/>
                </a:lnTo>
                <a:lnTo>
                  <a:pt x="1179313" y="220206"/>
                </a:lnTo>
                <a:lnTo>
                  <a:pt x="1135548" y="170646"/>
                </a:lnTo>
                <a:lnTo>
                  <a:pt x="1079712" y="125936"/>
                </a:lnTo>
                <a:lnTo>
                  <a:pt x="1013070" y="86819"/>
                </a:lnTo>
                <a:lnTo>
                  <a:pt x="976092" y="69591"/>
                </a:lnTo>
                <a:lnTo>
                  <a:pt x="936888" y="54042"/>
                </a:lnTo>
                <a:lnTo>
                  <a:pt x="895616" y="40263"/>
                </a:lnTo>
                <a:lnTo>
                  <a:pt x="852435" y="28348"/>
                </a:lnTo>
                <a:lnTo>
                  <a:pt x="807502" y="18391"/>
                </a:lnTo>
                <a:lnTo>
                  <a:pt x="760976" y="10485"/>
                </a:lnTo>
                <a:lnTo>
                  <a:pt x="713015" y="4722"/>
                </a:lnTo>
                <a:lnTo>
                  <a:pt x="663778" y="1196"/>
                </a:lnTo>
                <a:lnTo>
                  <a:pt x="613422" y="0"/>
                </a:lnTo>
                <a:close/>
              </a:path>
            </a:pathLst>
          </a:custGeom>
          <a:solidFill>
            <a:schemeClr val="accent1">
              <a:lumMod val="40000"/>
              <a:lumOff val="60000"/>
            </a:schemeClr>
          </a:solidFill>
          <a:ln w="9525">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79" name="object 43"/>
          <p:cNvSpPr/>
          <p:nvPr/>
        </p:nvSpPr>
        <p:spPr bwMode="auto">
          <a:xfrm>
            <a:off x="6970497" y="4373114"/>
            <a:ext cx="1337083" cy="463550"/>
          </a:xfrm>
          <a:custGeom>
            <a:avLst/>
            <a:gdLst/>
            <a:ahLst/>
            <a:cxnLst/>
            <a:rect l="l" t="t" r="r" b="b"/>
            <a:pathLst>
              <a:path w="762000" h="463296">
                <a:moveTo>
                  <a:pt x="381000" y="0"/>
                </a:moveTo>
                <a:lnTo>
                  <a:pt x="319226" y="3029"/>
                </a:lnTo>
                <a:lnTo>
                  <a:pt x="260616" y="11801"/>
                </a:lnTo>
                <a:lnTo>
                  <a:pt x="205956" y="25840"/>
                </a:lnTo>
                <a:lnTo>
                  <a:pt x="156033" y="44671"/>
                </a:lnTo>
                <a:lnTo>
                  <a:pt x="111632" y="67818"/>
                </a:lnTo>
                <a:lnTo>
                  <a:pt x="73542" y="94804"/>
                </a:lnTo>
                <a:lnTo>
                  <a:pt x="42547" y="125156"/>
                </a:lnTo>
                <a:lnTo>
                  <a:pt x="19434" y="158398"/>
                </a:lnTo>
                <a:lnTo>
                  <a:pt x="4989" y="194053"/>
                </a:lnTo>
                <a:lnTo>
                  <a:pt x="0" y="231648"/>
                </a:lnTo>
                <a:lnTo>
                  <a:pt x="1263" y="250657"/>
                </a:lnTo>
                <a:lnTo>
                  <a:pt x="19434" y="304897"/>
                </a:lnTo>
                <a:lnTo>
                  <a:pt x="42547" y="338139"/>
                </a:lnTo>
                <a:lnTo>
                  <a:pt x="73542" y="368491"/>
                </a:lnTo>
                <a:lnTo>
                  <a:pt x="111632" y="395478"/>
                </a:lnTo>
                <a:lnTo>
                  <a:pt x="156033" y="418624"/>
                </a:lnTo>
                <a:lnTo>
                  <a:pt x="205956" y="437455"/>
                </a:lnTo>
                <a:lnTo>
                  <a:pt x="260616" y="451494"/>
                </a:lnTo>
                <a:lnTo>
                  <a:pt x="319226" y="460266"/>
                </a:lnTo>
                <a:lnTo>
                  <a:pt x="381000" y="463296"/>
                </a:lnTo>
                <a:lnTo>
                  <a:pt x="412233" y="462528"/>
                </a:lnTo>
                <a:lnTo>
                  <a:pt x="472523" y="456568"/>
                </a:lnTo>
                <a:lnTo>
                  <a:pt x="529256" y="445103"/>
                </a:lnTo>
                <a:lnTo>
                  <a:pt x="581646" y="428608"/>
                </a:lnTo>
                <a:lnTo>
                  <a:pt x="628906" y="407561"/>
                </a:lnTo>
                <a:lnTo>
                  <a:pt x="670250" y="382434"/>
                </a:lnTo>
                <a:lnTo>
                  <a:pt x="704891" y="353705"/>
                </a:lnTo>
                <a:lnTo>
                  <a:pt x="732043" y="321849"/>
                </a:lnTo>
                <a:lnTo>
                  <a:pt x="750920" y="287341"/>
                </a:lnTo>
                <a:lnTo>
                  <a:pt x="762000" y="231648"/>
                </a:lnTo>
                <a:lnTo>
                  <a:pt x="760736" y="212638"/>
                </a:lnTo>
                <a:lnTo>
                  <a:pt x="742565" y="158398"/>
                </a:lnTo>
                <a:lnTo>
                  <a:pt x="719452" y="125156"/>
                </a:lnTo>
                <a:lnTo>
                  <a:pt x="688457" y="94804"/>
                </a:lnTo>
                <a:lnTo>
                  <a:pt x="650366" y="67818"/>
                </a:lnTo>
                <a:lnTo>
                  <a:pt x="605966" y="44671"/>
                </a:lnTo>
                <a:lnTo>
                  <a:pt x="556043" y="25840"/>
                </a:lnTo>
                <a:lnTo>
                  <a:pt x="501383" y="11801"/>
                </a:lnTo>
                <a:lnTo>
                  <a:pt x="442773" y="3029"/>
                </a:lnTo>
                <a:lnTo>
                  <a:pt x="381000" y="0"/>
                </a:lnTo>
                <a:close/>
              </a:path>
            </a:pathLst>
          </a:custGeom>
          <a:solidFill>
            <a:schemeClr val="accent1">
              <a:lumMod val="40000"/>
              <a:lumOff val="60000"/>
            </a:schemeClr>
          </a:solidFill>
          <a:ln w="9525">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80" name="object 44"/>
          <p:cNvSpPr/>
          <p:nvPr/>
        </p:nvSpPr>
        <p:spPr bwMode="auto">
          <a:xfrm>
            <a:off x="6781485" y="1539426"/>
            <a:ext cx="2527157" cy="503238"/>
          </a:xfrm>
          <a:custGeom>
            <a:avLst/>
            <a:gdLst/>
            <a:ahLst/>
            <a:cxnLst/>
            <a:rect l="l" t="t" r="r" b="b"/>
            <a:pathLst>
              <a:path w="1441716" h="502919">
                <a:moveTo>
                  <a:pt x="1441716" y="251459"/>
                </a:moveTo>
                <a:lnTo>
                  <a:pt x="1432272" y="210718"/>
                </a:lnTo>
                <a:lnTo>
                  <a:pt x="1404933" y="172053"/>
                </a:lnTo>
                <a:lnTo>
                  <a:pt x="1361189" y="135984"/>
                </a:lnTo>
                <a:lnTo>
                  <a:pt x="1302532" y="103034"/>
                </a:lnTo>
                <a:lnTo>
                  <a:pt x="1230450" y="73723"/>
                </a:lnTo>
                <a:lnTo>
                  <a:pt x="1189841" y="60595"/>
                </a:lnTo>
                <a:lnTo>
                  <a:pt x="1146435" y="48572"/>
                </a:lnTo>
                <a:lnTo>
                  <a:pt x="1100419" y="37720"/>
                </a:lnTo>
                <a:lnTo>
                  <a:pt x="1051978" y="28104"/>
                </a:lnTo>
                <a:lnTo>
                  <a:pt x="1001299" y="19788"/>
                </a:lnTo>
                <a:lnTo>
                  <a:pt x="948568" y="12838"/>
                </a:lnTo>
                <a:lnTo>
                  <a:pt x="893971" y="7319"/>
                </a:lnTo>
                <a:lnTo>
                  <a:pt x="837695" y="3296"/>
                </a:lnTo>
                <a:lnTo>
                  <a:pt x="779927" y="834"/>
                </a:lnTo>
                <a:lnTo>
                  <a:pt x="720851" y="0"/>
                </a:lnTo>
                <a:lnTo>
                  <a:pt x="661778" y="834"/>
                </a:lnTo>
                <a:lnTo>
                  <a:pt x="604011" y="3296"/>
                </a:lnTo>
                <a:lnTo>
                  <a:pt x="547737" y="7319"/>
                </a:lnTo>
                <a:lnTo>
                  <a:pt x="493142" y="12838"/>
                </a:lnTo>
                <a:lnTo>
                  <a:pt x="440412" y="19788"/>
                </a:lnTo>
                <a:lnTo>
                  <a:pt x="389734" y="28104"/>
                </a:lnTo>
                <a:lnTo>
                  <a:pt x="341293" y="37720"/>
                </a:lnTo>
                <a:lnTo>
                  <a:pt x="295278" y="48572"/>
                </a:lnTo>
                <a:lnTo>
                  <a:pt x="251872" y="60595"/>
                </a:lnTo>
                <a:lnTo>
                  <a:pt x="211264" y="73723"/>
                </a:lnTo>
                <a:lnTo>
                  <a:pt x="173639" y="87891"/>
                </a:lnTo>
                <a:lnTo>
                  <a:pt x="108084" y="119087"/>
                </a:lnTo>
                <a:lnTo>
                  <a:pt x="56697" y="153662"/>
                </a:lnTo>
                <a:lnTo>
                  <a:pt x="20970" y="191094"/>
                </a:lnTo>
                <a:lnTo>
                  <a:pt x="2392" y="230862"/>
                </a:lnTo>
                <a:lnTo>
                  <a:pt x="0" y="251459"/>
                </a:lnTo>
                <a:lnTo>
                  <a:pt x="2392" y="272057"/>
                </a:lnTo>
                <a:lnTo>
                  <a:pt x="20970" y="311825"/>
                </a:lnTo>
                <a:lnTo>
                  <a:pt x="56697" y="349257"/>
                </a:lnTo>
                <a:lnTo>
                  <a:pt x="108084" y="383832"/>
                </a:lnTo>
                <a:lnTo>
                  <a:pt x="173639" y="415028"/>
                </a:lnTo>
                <a:lnTo>
                  <a:pt x="211264" y="429196"/>
                </a:lnTo>
                <a:lnTo>
                  <a:pt x="251872" y="442324"/>
                </a:lnTo>
                <a:lnTo>
                  <a:pt x="295278" y="454347"/>
                </a:lnTo>
                <a:lnTo>
                  <a:pt x="341293" y="465199"/>
                </a:lnTo>
                <a:lnTo>
                  <a:pt x="389734" y="474815"/>
                </a:lnTo>
                <a:lnTo>
                  <a:pt x="440412" y="483131"/>
                </a:lnTo>
                <a:lnTo>
                  <a:pt x="493142" y="490081"/>
                </a:lnTo>
                <a:lnTo>
                  <a:pt x="547737" y="495600"/>
                </a:lnTo>
                <a:lnTo>
                  <a:pt x="604011" y="499623"/>
                </a:lnTo>
                <a:lnTo>
                  <a:pt x="661778" y="502085"/>
                </a:lnTo>
                <a:lnTo>
                  <a:pt x="720851" y="502919"/>
                </a:lnTo>
                <a:lnTo>
                  <a:pt x="779927" y="502085"/>
                </a:lnTo>
                <a:lnTo>
                  <a:pt x="837695" y="499623"/>
                </a:lnTo>
                <a:lnTo>
                  <a:pt x="893971" y="495600"/>
                </a:lnTo>
                <a:lnTo>
                  <a:pt x="948568" y="490081"/>
                </a:lnTo>
                <a:lnTo>
                  <a:pt x="1001299" y="483131"/>
                </a:lnTo>
                <a:lnTo>
                  <a:pt x="1051978" y="474815"/>
                </a:lnTo>
                <a:lnTo>
                  <a:pt x="1100419" y="465199"/>
                </a:lnTo>
                <a:lnTo>
                  <a:pt x="1146435" y="454347"/>
                </a:lnTo>
                <a:lnTo>
                  <a:pt x="1189841" y="442324"/>
                </a:lnTo>
                <a:lnTo>
                  <a:pt x="1230450" y="429196"/>
                </a:lnTo>
                <a:lnTo>
                  <a:pt x="1268076" y="415028"/>
                </a:lnTo>
                <a:lnTo>
                  <a:pt x="1333631" y="383832"/>
                </a:lnTo>
                <a:lnTo>
                  <a:pt x="1385018" y="349257"/>
                </a:lnTo>
                <a:lnTo>
                  <a:pt x="1420746" y="311825"/>
                </a:lnTo>
                <a:lnTo>
                  <a:pt x="1439324" y="272057"/>
                </a:lnTo>
                <a:lnTo>
                  <a:pt x="1441716" y="251459"/>
                </a:lnTo>
                <a:close/>
              </a:path>
            </a:pathLst>
          </a:custGeom>
          <a:solidFill>
            <a:srgbClr val="FFFFFF"/>
          </a:solidFill>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81" name="object 45"/>
          <p:cNvSpPr/>
          <p:nvPr/>
        </p:nvSpPr>
        <p:spPr bwMode="auto">
          <a:xfrm>
            <a:off x="5881618" y="1539426"/>
            <a:ext cx="2021450" cy="503238"/>
          </a:xfrm>
          <a:custGeom>
            <a:avLst/>
            <a:gdLst/>
            <a:ahLst/>
            <a:cxnLst/>
            <a:rect l="l" t="t" r="r" b="b"/>
            <a:pathLst>
              <a:path w="1441716" h="502919">
                <a:moveTo>
                  <a:pt x="720851" y="0"/>
                </a:moveTo>
                <a:lnTo>
                  <a:pt x="661778" y="834"/>
                </a:lnTo>
                <a:lnTo>
                  <a:pt x="604011" y="3296"/>
                </a:lnTo>
                <a:lnTo>
                  <a:pt x="547737" y="7319"/>
                </a:lnTo>
                <a:lnTo>
                  <a:pt x="493142" y="12838"/>
                </a:lnTo>
                <a:lnTo>
                  <a:pt x="440412" y="19788"/>
                </a:lnTo>
                <a:lnTo>
                  <a:pt x="389734" y="28104"/>
                </a:lnTo>
                <a:lnTo>
                  <a:pt x="341293" y="37720"/>
                </a:lnTo>
                <a:lnTo>
                  <a:pt x="295278" y="48572"/>
                </a:lnTo>
                <a:lnTo>
                  <a:pt x="251872" y="60595"/>
                </a:lnTo>
                <a:lnTo>
                  <a:pt x="211264" y="73723"/>
                </a:lnTo>
                <a:lnTo>
                  <a:pt x="173639" y="87891"/>
                </a:lnTo>
                <a:lnTo>
                  <a:pt x="108084" y="119087"/>
                </a:lnTo>
                <a:lnTo>
                  <a:pt x="56697" y="153662"/>
                </a:lnTo>
                <a:lnTo>
                  <a:pt x="20970" y="191094"/>
                </a:lnTo>
                <a:lnTo>
                  <a:pt x="2392" y="230862"/>
                </a:lnTo>
                <a:lnTo>
                  <a:pt x="0" y="251459"/>
                </a:lnTo>
                <a:lnTo>
                  <a:pt x="2392" y="272057"/>
                </a:lnTo>
                <a:lnTo>
                  <a:pt x="20970" y="311825"/>
                </a:lnTo>
                <a:lnTo>
                  <a:pt x="56697" y="349257"/>
                </a:lnTo>
                <a:lnTo>
                  <a:pt x="108084" y="383832"/>
                </a:lnTo>
                <a:lnTo>
                  <a:pt x="173639" y="415028"/>
                </a:lnTo>
                <a:lnTo>
                  <a:pt x="211264" y="429196"/>
                </a:lnTo>
                <a:lnTo>
                  <a:pt x="251872" y="442324"/>
                </a:lnTo>
                <a:lnTo>
                  <a:pt x="295278" y="454347"/>
                </a:lnTo>
                <a:lnTo>
                  <a:pt x="341293" y="465199"/>
                </a:lnTo>
                <a:lnTo>
                  <a:pt x="389734" y="474815"/>
                </a:lnTo>
                <a:lnTo>
                  <a:pt x="440412" y="483131"/>
                </a:lnTo>
                <a:lnTo>
                  <a:pt x="493142" y="490081"/>
                </a:lnTo>
                <a:lnTo>
                  <a:pt x="547737" y="495600"/>
                </a:lnTo>
                <a:lnTo>
                  <a:pt x="604011" y="499623"/>
                </a:lnTo>
                <a:lnTo>
                  <a:pt x="661778" y="502085"/>
                </a:lnTo>
                <a:lnTo>
                  <a:pt x="720851" y="502919"/>
                </a:lnTo>
                <a:lnTo>
                  <a:pt x="779927" y="502085"/>
                </a:lnTo>
                <a:lnTo>
                  <a:pt x="837695" y="499623"/>
                </a:lnTo>
                <a:lnTo>
                  <a:pt x="893971" y="495600"/>
                </a:lnTo>
                <a:lnTo>
                  <a:pt x="948568" y="490081"/>
                </a:lnTo>
                <a:lnTo>
                  <a:pt x="1001299" y="483131"/>
                </a:lnTo>
                <a:lnTo>
                  <a:pt x="1051978" y="474815"/>
                </a:lnTo>
                <a:lnTo>
                  <a:pt x="1100419" y="465199"/>
                </a:lnTo>
                <a:lnTo>
                  <a:pt x="1146435" y="454347"/>
                </a:lnTo>
                <a:lnTo>
                  <a:pt x="1189841" y="442324"/>
                </a:lnTo>
                <a:lnTo>
                  <a:pt x="1230450" y="429196"/>
                </a:lnTo>
                <a:lnTo>
                  <a:pt x="1268076" y="415028"/>
                </a:lnTo>
                <a:lnTo>
                  <a:pt x="1333631" y="383832"/>
                </a:lnTo>
                <a:lnTo>
                  <a:pt x="1385018" y="349257"/>
                </a:lnTo>
                <a:lnTo>
                  <a:pt x="1420746" y="311825"/>
                </a:lnTo>
                <a:lnTo>
                  <a:pt x="1439324" y="272057"/>
                </a:lnTo>
                <a:lnTo>
                  <a:pt x="1441716" y="251459"/>
                </a:lnTo>
                <a:lnTo>
                  <a:pt x="1439324" y="230862"/>
                </a:lnTo>
                <a:lnTo>
                  <a:pt x="1420746" y="191094"/>
                </a:lnTo>
                <a:lnTo>
                  <a:pt x="1385018" y="153662"/>
                </a:lnTo>
                <a:lnTo>
                  <a:pt x="1333631" y="119087"/>
                </a:lnTo>
                <a:lnTo>
                  <a:pt x="1268076" y="87891"/>
                </a:lnTo>
                <a:lnTo>
                  <a:pt x="1230450" y="73723"/>
                </a:lnTo>
                <a:lnTo>
                  <a:pt x="1189841" y="60595"/>
                </a:lnTo>
                <a:lnTo>
                  <a:pt x="1146435" y="48572"/>
                </a:lnTo>
                <a:lnTo>
                  <a:pt x="1100419" y="37720"/>
                </a:lnTo>
                <a:lnTo>
                  <a:pt x="1051978" y="28104"/>
                </a:lnTo>
                <a:lnTo>
                  <a:pt x="1001299" y="19788"/>
                </a:lnTo>
                <a:lnTo>
                  <a:pt x="948568" y="12838"/>
                </a:lnTo>
                <a:lnTo>
                  <a:pt x="893971" y="7319"/>
                </a:lnTo>
                <a:lnTo>
                  <a:pt x="837695" y="3296"/>
                </a:lnTo>
                <a:lnTo>
                  <a:pt x="779927" y="834"/>
                </a:lnTo>
                <a:lnTo>
                  <a:pt x="720851" y="0"/>
                </a:lnTo>
                <a:close/>
              </a:path>
            </a:pathLst>
          </a:custGeom>
          <a:solidFill>
            <a:schemeClr val="accent1">
              <a:lumMod val="40000"/>
              <a:lumOff val="60000"/>
            </a:schemeClr>
          </a:solidFill>
          <a:ln w="9525">
            <a:noFill/>
          </a:ln>
        </p:spPr>
        <p:txBody>
          <a:bodyPr lIns="0" tIns="0" rIns="0" bIns="0"/>
          <a:lstStyle/>
          <a:p>
            <a:pPr>
              <a:defRPr/>
            </a:pPr>
            <a:endParaRPr dirty="0">
              <a:solidFill>
                <a:schemeClr val="tx1"/>
              </a:solidFill>
              <a:latin typeface="微软雅黑" pitchFamily="34" charset="-122"/>
              <a:ea typeface="微软雅黑" pitchFamily="34" charset="-122"/>
            </a:endParaRPr>
          </a:p>
        </p:txBody>
      </p:sp>
      <p:sp>
        <p:nvSpPr>
          <p:cNvPr id="83" name="object 47"/>
          <p:cNvSpPr/>
          <p:nvPr/>
        </p:nvSpPr>
        <p:spPr bwMode="auto">
          <a:xfrm>
            <a:off x="5363893" y="2583555"/>
            <a:ext cx="4324518" cy="379412"/>
          </a:xfrm>
          <a:custGeom>
            <a:avLst/>
            <a:gdLst/>
            <a:ahLst/>
            <a:cxnLst/>
            <a:rect l="l" t="t" r="r" b="b"/>
            <a:pathLst>
              <a:path w="2465057" h="379475">
                <a:moveTo>
                  <a:pt x="1232154" y="0"/>
                </a:moveTo>
                <a:lnTo>
                  <a:pt x="1131102" y="631"/>
                </a:lnTo>
                <a:lnTo>
                  <a:pt x="1032300" y="2494"/>
                </a:lnTo>
                <a:lnTo>
                  <a:pt x="936064" y="5536"/>
                </a:lnTo>
                <a:lnTo>
                  <a:pt x="842711" y="9710"/>
                </a:lnTo>
                <a:lnTo>
                  <a:pt x="752558" y="14966"/>
                </a:lnTo>
                <a:lnTo>
                  <a:pt x="665923" y="21252"/>
                </a:lnTo>
                <a:lnTo>
                  <a:pt x="583122" y="28521"/>
                </a:lnTo>
                <a:lnTo>
                  <a:pt x="504474" y="36722"/>
                </a:lnTo>
                <a:lnTo>
                  <a:pt x="430295" y="45805"/>
                </a:lnTo>
                <a:lnTo>
                  <a:pt x="360902" y="55721"/>
                </a:lnTo>
                <a:lnTo>
                  <a:pt x="296612" y="66420"/>
                </a:lnTo>
                <a:lnTo>
                  <a:pt x="237743" y="77852"/>
                </a:lnTo>
                <a:lnTo>
                  <a:pt x="184613" y="89967"/>
                </a:lnTo>
                <a:lnTo>
                  <a:pt x="137537" y="102716"/>
                </a:lnTo>
                <a:lnTo>
                  <a:pt x="96833" y="116050"/>
                </a:lnTo>
                <a:lnTo>
                  <a:pt x="35811" y="144270"/>
                </a:lnTo>
                <a:lnTo>
                  <a:pt x="4084" y="174230"/>
                </a:lnTo>
                <a:lnTo>
                  <a:pt x="0" y="189737"/>
                </a:lnTo>
                <a:lnTo>
                  <a:pt x="4084" y="205349"/>
                </a:lnTo>
                <a:lnTo>
                  <a:pt x="35811" y="235453"/>
                </a:lnTo>
                <a:lnTo>
                  <a:pt x="96833" y="263747"/>
                </a:lnTo>
                <a:lnTo>
                  <a:pt x="137537" y="277095"/>
                </a:lnTo>
                <a:lnTo>
                  <a:pt x="184613" y="289846"/>
                </a:lnTo>
                <a:lnTo>
                  <a:pt x="237743" y="301953"/>
                </a:lnTo>
                <a:lnTo>
                  <a:pt x="296612" y="313367"/>
                </a:lnTo>
                <a:lnTo>
                  <a:pt x="360902" y="324040"/>
                </a:lnTo>
                <a:lnTo>
                  <a:pt x="430295" y="333925"/>
                </a:lnTo>
                <a:lnTo>
                  <a:pt x="504474" y="342973"/>
                </a:lnTo>
                <a:lnTo>
                  <a:pt x="583122" y="351136"/>
                </a:lnTo>
                <a:lnTo>
                  <a:pt x="665923" y="358367"/>
                </a:lnTo>
                <a:lnTo>
                  <a:pt x="752558" y="364616"/>
                </a:lnTo>
                <a:lnTo>
                  <a:pt x="842711" y="369838"/>
                </a:lnTo>
                <a:lnTo>
                  <a:pt x="936064" y="373982"/>
                </a:lnTo>
                <a:lnTo>
                  <a:pt x="1032300" y="377002"/>
                </a:lnTo>
                <a:lnTo>
                  <a:pt x="1131102" y="378849"/>
                </a:lnTo>
                <a:lnTo>
                  <a:pt x="1232154" y="379475"/>
                </a:lnTo>
                <a:lnTo>
                  <a:pt x="1333312" y="378849"/>
                </a:lnTo>
                <a:lnTo>
                  <a:pt x="1432210" y="377002"/>
                </a:lnTo>
                <a:lnTo>
                  <a:pt x="1528532" y="373982"/>
                </a:lnTo>
                <a:lnTo>
                  <a:pt x="1621962" y="369838"/>
                </a:lnTo>
                <a:lnTo>
                  <a:pt x="1712182" y="364616"/>
                </a:lnTo>
                <a:lnTo>
                  <a:pt x="1798877" y="358367"/>
                </a:lnTo>
                <a:lnTo>
                  <a:pt x="1881728" y="351136"/>
                </a:lnTo>
                <a:lnTo>
                  <a:pt x="1960420" y="342973"/>
                </a:lnTo>
                <a:lnTo>
                  <a:pt x="2034637" y="333925"/>
                </a:lnTo>
                <a:lnTo>
                  <a:pt x="2104061" y="324040"/>
                </a:lnTo>
                <a:lnTo>
                  <a:pt x="2168376" y="313367"/>
                </a:lnTo>
                <a:lnTo>
                  <a:pt x="2227265" y="301953"/>
                </a:lnTo>
                <a:lnTo>
                  <a:pt x="2280412" y="289846"/>
                </a:lnTo>
                <a:lnTo>
                  <a:pt x="2327499" y="277095"/>
                </a:lnTo>
                <a:lnTo>
                  <a:pt x="2368212" y="263747"/>
                </a:lnTo>
                <a:lnTo>
                  <a:pt x="2429243" y="235453"/>
                </a:lnTo>
                <a:lnTo>
                  <a:pt x="2460972" y="205349"/>
                </a:lnTo>
                <a:lnTo>
                  <a:pt x="2465057" y="189737"/>
                </a:lnTo>
                <a:lnTo>
                  <a:pt x="2460972" y="174230"/>
                </a:lnTo>
                <a:lnTo>
                  <a:pt x="2429243" y="144270"/>
                </a:lnTo>
                <a:lnTo>
                  <a:pt x="2368212" y="116050"/>
                </a:lnTo>
                <a:lnTo>
                  <a:pt x="2327499" y="102716"/>
                </a:lnTo>
                <a:lnTo>
                  <a:pt x="2280412" y="89967"/>
                </a:lnTo>
                <a:lnTo>
                  <a:pt x="2227265" y="77852"/>
                </a:lnTo>
                <a:lnTo>
                  <a:pt x="2168376" y="66420"/>
                </a:lnTo>
                <a:lnTo>
                  <a:pt x="2104061" y="55721"/>
                </a:lnTo>
                <a:lnTo>
                  <a:pt x="2034637" y="45805"/>
                </a:lnTo>
                <a:lnTo>
                  <a:pt x="1960420" y="36722"/>
                </a:lnTo>
                <a:lnTo>
                  <a:pt x="1881728" y="28521"/>
                </a:lnTo>
                <a:lnTo>
                  <a:pt x="1798877" y="21252"/>
                </a:lnTo>
                <a:lnTo>
                  <a:pt x="1712182" y="14966"/>
                </a:lnTo>
                <a:lnTo>
                  <a:pt x="1621962" y="9710"/>
                </a:lnTo>
                <a:lnTo>
                  <a:pt x="1528532" y="5536"/>
                </a:lnTo>
                <a:lnTo>
                  <a:pt x="1432210" y="2494"/>
                </a:lnTo>
                <a:lnTo>
                  <a:pt x="1333312" y="631"/>
                </a:lnTo>
                <a:lnTo>
                  <a:pt x="1232154" y="0"/>
                </a:lnTo>
                <a:close/>
              </a:path>
            </a:pathLst>
          </a:custGeom>
          <a:ln w="9524">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84" name="object 51"/>
          <p:cNvSpPr/>
          <p:nvPr/>
        </p:nvSpPr>
        <p:spPr bwMode="auto">
          <a:xfrm>
            <a:off x="4737359" y="3798567"/>
            <a:ext cx="2044127" cy="1025216"/>
          </a:xfrm>
          <a:custGeom>
            <a:avLst/>
            <a:gdLst/>
            <a:ahLst/>
            <a:cxnLst/>
            <a:rect l="l" t="t" r="r" b="b"/>
            <a:pathLst>
              <a:path w="1165085" h="1441703">
                <a:moveTo>
                  <a:pt x="582929" y="0"/>
                </a:moveTo>
                <a:lnTo>
                  <a:pt x="535068" y="2392"/>
                </a:lnTo>
                <a:lnTo>
                  <a:pt x="488282" y="9444"/>
                </a:lnTo>
                <a:lnTo>
                  <a:pt x="442720" y="20970"/>
                </a:lnTo>
                <a:lnTo>
                  <a:pt x="398532" y="36783"/>
                </a:lnTo>
                <a:lnTo>
                  <a:pt x="355865" y="56697"/>
                </a:lnTo>
                <a:lnTo>
                  <a:pt x="314871" y="80526"/>
                </a:lnTo>
                <a:lnTo>
                  <a:pt x="275697" y="108084"/>
                </a:lnTo>
                <a:lnTo>
                  <a:pt x="238493" y="139183"/>
                </a:lnTo>
                <a:lnTo>
                  <a:pt x="203409" y="173639"/>
                </a:lnTo>
                <a:lnTo>
                  <a:pt x="170592" y="211264"/>
                </a:lnTo>
                <a:lnTo>
                  <a:pt x="140193" y="251872"/>
                </a:lnTo>
                <a:lnTo>
                  <a:pt x="112361" y="295278"/>
                </a:lnTo>
                <a:lnTo>
                  <a:pt x="87244" y="341293"/>
                </a:lnTo>
                <a:lnTo>
                  <a:pt x="64993" y="389734"/>
                </a:lnTo>
                <a:lnTo>
                  <a:pt x="45755" y="440412"/>
                </a:lnTo>
                <a:lnTo>
                  <a:pt x="29681" y="493142"/>
                </a:lnTo>
                <a:lnTo>
                  <a:pt x="16919" y="547737"/>
                </a:lnTo>
                <a:lnTo>
                  <a:pt x="7619" y="604011"/>
                </a:lnTo>
                <a:lnTo>
                  <a:pt x="1929" y="661778"/>
                </a:lnTo>
                <a:lnTo>
                  <a:pt x="0" y="720851"/>
                </a:lnTo>
                <a:lnTo>
                  <a:pt x="1929" y="779925"/>
                </a:lnTo>
                <a:lnTo>
                  <a:pt x="7619" y="837692"/>
                </a:lnTo>
                <a:lnTo>
                  <a:pt x="16919" y="893966"/>
                </a:lnTo>
                <a:lnTo>
                  <a:pt x="29681" y="948561"/>
                </a:lnTo>
                <a:lnTo>
                  <a:pt x="45755" y="1001291"/>
                </a:lnTo>
                <a:lnTo>
                  <a:pt x="64993" y="1051969"/>
                </a:lnTo>
                <a:lnTo>
                  <a:pt x="87244" y="1100410"/>
                </a:lnTo>
                <a:lnTo>
                  <a:pt x="112361" y="1146425"/>
                </a:lnTo>
                <a:lnTo>
                  <a:pt x="140193" y="1189831"/>
                </a:lnTo>
                <a:lnTo>
                  <a:pt x="170592" y="1230439"/>
                </a:lnTo>
                <a:lnTo>
                  <a:pt x="203409" y="1268064"/>
                </a:lnTo>
                <a:lnTo>
                  <a:pt x="238493" y="1302520"/>
                </a:lnTo>
                <a:lnTo>
                  <a:pt x="275697" y="1333619"/>
                </a:lnTo>
                <a:lnTo>
                  <a:pt x="314871" y="1361177"/>
                </a:lnTo>
                <a:lnTo>
                  <a:pt x="355865" y="1385006"/>
                </a:lnTo>
                <a:lnTo>
                  <a:pt x="398532" y="1404920"/>
                </a:lnTo>
                <a:lnTo>
                  <a:pt x="442720" y="1420733"/>
                </a:lnTo>
                <a:lnTo>
                  <a:pt x="488282" y="1432259"/>
                </a:lnTo>
                <a:lnTo>
                  <a:pt x="535068" y="1439311"/>
                </a:lnTo>
                <a:lnTo>
                  <a:pt x="582929" y="1441703"/>
                </a:lnTo>
                <a:lnTo>
                  <a:pt x="630680" y="1439311"/>
                </a:lnTo>
                <a:lnTo>
                  <a:pt x="677367" y="1432259"/>
                </a:lnTo>
                <a:lnTo>
                  <a:pt x="722840" y="1420733"/>
                </a:lnTo>
                <a:lnTo>
                  <a:pt x="766949" y="1404920"/>
                </a:lnTo>
                <a:lnTo>
                  <a:pt x="809546" y="1385006"/>
                </a:lnTo>
                <a:lnTo>
                  <a:pt x="850479" y="1361177"/>
                </a:lnTo>
                <a:lnTo>
                  <a:pt x="889600" y="1333619"/>
                </a:lnTo>
                <a:lnTo>
                  <a:pt x="926758" y="1302520"/>
                </a:lnTo>
                <a:lnTo>
                  <a:pt x="961805" y="1268064"/>
                </a:lnTo>
                <a:lnTo>
                  <a:pt x="994589" y="1230439"/>
                </a:lnTo>
                <a:lnTo>
                  <a:pt x="1024962" y="1189831"/>
                </a:lnTo>
                <a:lnTo>
                  <a:pt x="1052773" y="1146425"/>
                </a:lnTo>
                <a:lnTo>
                  <a:pt x="1077873" y="1100410"/>
                </a:lnTo>
                <a:lnTo>
                  <a:pt x="1100112" y="1051969"/>
                </a:lnTo>
                <a:lnTo>
                  <a:pt x="1119341" y="1001291"/>
                </a:lnTo>
                <a:lnTo>
                  <a:pt x="1135410" y="948561"/>
                </a:lnTo>
                <a:lnTo>
                  <a:pt x="1148168" y="893966"/>
                </a:lnTo>
                <a:lnTo>
                  <a:pt x="1157466" y="837692"/>
                </a:lnTo>
                <a:lnTo>
                  <a:pt x="1163155" y="779925"/>
                </a:lnTo>
                <a:lnTo>
                  <a:pt x="1165085" y="720851"/>
                </a:lnTo>
                <a:lnTo>
                  <a:pt x="1163155" y="661778"/>
                </a:lnTo>
                <a:lnTo>
                  <a:pt x="1157466" y="604011"/>
                </a:lnTo>
                <a:lnTo>
                  <a:pt x="1148168" y="547737"/>
                </a:lnTo>
                <a:lnTo>
                  <a:pt x="1135410" y="493142"/>
                </a:lnTo>
                <a:lnTo>
                  <a:pt x="1119341" y="440412"/>
                </a:lnTo>
                <a:lnTo>
                  <a:pt x="1100112" y="389734"/>
                </a:lnTo>
                <a:lnTo>
                  <a:pt x="1077873" y="341293"/>
                </a:lnTo>
                <a:lnTo>
                  <a:pt x="1052773" y="295278"/>
                </a:lnTo>
                <a:lnTo>
                  <a:pt x="1024962" y="251872"/>
                </a:lnTo>
                <a:lnTo>
                  <a:pt x="994589" y="211264"/>
                </a:lnTo>
                <a:lnTo>
                  <a:pt x="961805" y="173639"/>
                </a:lnTo>
                <a:lnTo>
                  <a:pt x="926758" y="139183"/>
                </a:lnTo>
                <a:lnTo>
                  <a:pt x="889600" y="108084"/>
                </a:lnTo>
                <a:lnTo>
                  <a:pt x="850479" y="80526"/>
                </a:lnTo>
                <a:lnTo>
                  <a:pt x="809546" y="56697"/>
                </a:lnTo>
                <a:lnTo>
                  <a:pt x="766949" y="36783"/>
                </a:lnTo>
                <a:lnTo>
                  <a:pt x="722840" y="20970"/>
                </a:lnTo>
                <a:lnTo>
                  <a:pt x="677367" y="9444"/>
                </a:lnTo>
                <a:lnTo>
                  <a:pt x="630680" y="2392"/>
                </a:lnTo>
                <a:lnTo>
                  <a:pt x="582929" y="0"/>
                </a:lnTo>
                <a:close/>
              </a:path>
            </a:pathLst>
          </a:custGeom>
          <a:solidFill>
            <a:schemeClr val="accent1">
              <a:lumMod val="40000"/>
              <a:lumOff val="60000"/>
            </a:schemeClr>
          </a:solidFill>
          <a:ln w="9525">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85" name="object 54"/>
          <p:cNvSpPr/>
          <p:nvPr/>
        </p:nvSpPr>
        <p:spPr bwMode="auto">
          <a:xfrm>
            <a:off x="4984120" y="5049389"/>
            <a:ext cx="1415838" cy="336550"/>
          </a:xfrm>
          <a:custGeom>
            <a:avLst/>
            <a:gdLst/>
            <a:ahLst/>
            <a:cxnLst/>
            <a:rect l="l" t="t" r="r" b="b"/>
            <a:pathLst>
              <a:path w="806957" h="335280">
                <a:moveTo>
                  <a:pt x="403859" y="0"/>
                </a:moveTo>
                <a:lnTo>
                  <a:pt x="338298" y="2204"/>
                </a:lnTo>
                <a:lnTo>
                  <a:pt x="276124" y="8583"/>
                </a:lnTo>
                <a:lnTo>
                  <a:pt x="218165" y="18784"/>
                </a:lnTo>
                <a:lnTo>
                  <a:pt x="165250" y="32455"/>
                </a:lnTo>
                <a:lnTo>
                  <a:pt x="118205" y="49244"/>
                </a:lnTo>
                <a:lnTo>
                  <a:pt x="77858" y="68799"/>
                </a:lnTo>
                <a:lnTo>
                  <a:pt x="45036" y="90768"/>
                </a:lnTo>
                <a:lnTo>
                  <a:pt x="11724" y="127478"/>
                </a:lnTo>
                <a:lnTo>
                  <a:pt x="0" y="167640"/>
                </a:lnTo>
                <a:lnTo>
                  <a:pt x="1337" y="181337"/>
                </a:lnTo>
                <a:lnTo>
                  <a:pt x="20567" y="220480"/>
                </a:lnTo>
                <a:lnTo>
                  <a:pt x="60454" y="255775"/>
                </a:lnTo>
                <a:lnTo>
                  <a:pt x="97142" y="276581"/>
                </a:lnTo>
                <a:lnTo>
                  <a:pt x="140942" y="294798"/>
                </a:lnTo>
                <a:lnTo>
                  <a:pt x="191026" y="310072"/>
                </a:lnTo>
                <a:lnTo>
                  <a:pt x="246566" y="322052"/>
                </a:lnTo>
                <a:lnTo>
                  <a:pt x="306736" y="330385"/>
                </a:lnTo>
                <a:lnTo>
                  <a:pt x="370707" y="334721"/>
                </a:lnTo>
                <a:lnTo>
                  <a:pt x="403859" y="335280"/>
                </a:lnTo>
                <a:lnTo>
                  <a:pt x="436902" y="334721"/>
                </a:lnTo>
                <a:lnTo>
                  <a:pt x="500685" y="330385"/>
                </a:lnTo>
                <a:lnTo>
                  <a:pt x="560707" y="322052"/>
                </a:lnTo>
                <a:lnTo>
                  <a:pt x="616135" y="310072"/>
                </a:lnTo>
                <a:lnTo>
                  <a:pt x="666137" y="294798"/>
                </a:lnTo>
                <a:lnTo>
                  <a:pt x="709880" y="276581"/>
                </a:lnTo>
                <a:lnTo>
                  <a:pt x="746532" y="255775"/>
                </a:lnTo>
                <a:lnTo>
                  <a:pt x="786394" y="220480"/>
                </a:lnTo>
                <a:lnTo>
                  <a:pt x="805620" y="181337"/>
                </a:lnTo>
                <a:lnTo>
                  <a:pt x="806957" y="167640"/>
                </a:lnTo>
                <a:lnTo>
                  <a:pt x="805620" y="153942"/>
                </a:lnTo>
                <a:lnTo>
                  <a:pt x="786394" y="114799"/>
                </a:lnTo>
                <a:lnTo>
                  <a:pt x="746532" y="79504"/>
                </a:lnTo>
                <a:lnTo>
                  <a:pt x="709880" y="58698"/>
                </a:lnTo>
                <a:lnTo>
                  <a:pt x="666137" y="40481"/>
                </a:lnTo>
                <a:lnTo>
                  <a:pt x="616135" y="25207"/>
                </a:lnTo>
                <a:lnTo>
                  <a:pt x="560707" y="13227"/>
                </a:lnTo>
                <a:lnTo>
                  <a:pt x="500685" y="4894"/>
                </a:lnTo>
                <a:lnTo>
                  <a:pt x="436902" y="558"/>
                </a:lnTo>
                <a:lnTo>
                  <a:pt x="403859" y="0"/>
                </a:lnTo>
                <a:close/>
              </a:path>
            </a:pathLst>
          </a:custGeom>
          <a:solidFill>
            <a:schemeClr val="accent1">
              <a:lumMod val="40000"/>
              <a:lumOff val="60000"/>
            </a:schemeClr>
          </a:solidFill>
          <a:ln w="9525">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88" name="object 78"/>
          <p:cNvSpPr/>
          <p:nvPr/>
        </p:nvSpPr>
        <p:spPr bwMode="auto">
          <a:xfrm>
            <a:off x="3606840" y="1539426"/>
            <a:ext cx="2126303" cy="503238"/>
          </a:xfrm>
          <a:custGeom>
            <a:avLst/>
            <a:gdLst/>
            <a:ahLst/>
            <a:cxnLst/>
            <a:rect l="l" t="t" r="r" b="b"/>
            <a:pathLst>
              <a:path w="1441703" h="502919">
                <a:moveTo>
                  <a:pt x="1441703" y="251459"/>
                </a:moveTo>
                <a:lnTo>
                  <a:pt x="1432259" y="210718"/>
                </a:lnTo>
                <a:lnTo>
                  <a:pt x="1404920" y="172053"/>
                </a:lnTo>
                <a:lnTo>
                  <a:pt x="1361177" y="135984"/>
                </a:lnTo>
                <a:lnTo>
                  <a:pt x="1302520" y="103034"/>
                </a:lnTo>
                <a:lnTo>
                  <a:pt x="1230439" y="73723"/>
                </a:lnTo>
                <a:lnTo>
                  <a:pt x="1189831" y="60595"/>
                </a:lnTo>
                <a:lnTo>
                  <a:pt x="1146425" y="48572"/>
                </a:lnTo>
                <a:lnTo>
                  <a:pt x="1100410" y="37720"/>
                </a:lnTo>
                <a:lnTo>
                  <a:pt x="1051969" y="28104"/>
                </a:lnTo>
                <a:lnTo>
                  <a:pt x="1001291" y="19788"/>
                </a:lnTo>
                <a:lnTo>
                  <a:pt x="948561" y="12838"/>
                </a:lnTo>
                <a:lnTo>
                  <a:pt x="893966" y="7319"/>
                </a:lnTo>
                <a:lnTo>
                  <a:pt x="837692" y="3296"/>
                </a:lnTo>
                <a:lnTo>
                  <a:pt x="779925" y="834"/>
                </a:lnTo>
                <a:lnTo>
                  <a:pt x="720851" y="0"/>
                </a:lnTo>
                <a:lnTo>
                  <a:pt x="661675" y="834"/>
                </a:lnTo>
                <a:lnTo>
                  <a:pt x="603826" y="3296"/>
                </a:lnTo>
                <a:lnTo>
                  <a:pt x="547489" y="7319"/>
                </a:lnTo>
                <a:lnTo>
                  <a:pt x="492849" y="12838"/>
                </a:lnTo>
                <a:lnTo>
                  <a:pt x="440090" y="19788"/>
                </a:lnTo>
                <a:lnTo>
                  <a:pt x="389398" y="28104"/>
                </a:lnTo>
                <a:lnTo>
                  <a:pt x="340955" y="37720"/>
                </a:lnTo>
                <a:lnTo>
                  <a:pt x="294948" y="48572"/>
                </a:lnTo>
                <a:lnTo>
                  <a:pt x="251561" y="60595"/>
                </a:lnTo>
                <a:lnTo>
                  <a:pt x="210978" y="73723"/>
                </a:lnTo>
                <a:lnTo>
                  <a:pt x="173384" y="87891"/>
                </a:lnTo>
                <a:lnTo>
                  <a:pt x="107902" y="119087"/>
                </a:lnTo>
                <a:lnTo>
                  <a:pt x="56590" y="153662"/>
                </a:lnTo>
                <a:lnTo>
                  <a:pt x="20926" y="191094"/>
                </a:lnTo>
                <a:lnTo>
                  <a:pt x="2386" y="230862"/>
                </a:lnTo>
                <a:lnTo>
                  <a:pt x="0" y="251459"/>
                </a:lnTo>
                <a:lnTo>
                  <a:pt x="2386" y="272057"/>
                </a:lnTo>
                <a:lnTo>
                  <a:pt x="20926" y="311825"/>
                </a:lnTo>
                <a:lnTo>
                  <a:pt x="56590" y="349257"/>
                </a:lnTo>
                <a:lnTo>
                  <a:pt x="107902" y="383832"/>
                </a:lnTo>
                <a:lnTo>
                  <a:pt x="173384" y="415028"/>
                </a:lnTo>
                <a:lnTo>
                  <a:pt x="210978" y="429196"/>
                </a:lnTo>
                <a:lnTo>
                  <a:pt x="251561" y="442324"/>
                </a:lnTo>
                <a:lnTo>
                  <a:pt x="294948" y="454347"/>
                </a:lnTo>
                <a:lnTo>
                  <a:pt x="340955" y="465199"/>
                </a:lnTo>
                <a:lnTo>
                  <a:pt x="389398" y="474815"/>
                </a:lnTo>
                <a:lnTo>
                  <a:pt x="440090" y="483131"/>
                </a:lnTo>
                <a:lnTo>
                  <a:pt x="492849" y="490081"/>
                </a:lnTo>
                <a:lnTo>
                  <a:pt x="547489" y="495600"/>
                </a:lnTo>
                <a:lnTo>
                  <a:pt x="603826" y="499623"/>
                </a:lnTo>
                <a:lnTo>
                  <a:pt x="661675" y="502085"/>
                </a:lnTo>
                <a:lnTo>
                  <a:pt x="720851" y="502919"/>
                </a:lnTo>
                <a:lnTo>
                  <a:pt x="779925" y="502085"/>
                </a:lnTo>
                <a:lnTo>
                  <a:pt x="837692" y="499623"/>
                </a:lnTo>
                <a:lnTo>
                  <a:pt x="893966" y="495600"/>
                </a:lnTo>
                <a:lnTo>
                  <a:pt x="948561" y="490081"/>
                </a:lnTo>
                <a:lnTo>
                  <a:pt x="1001291" y="483131"/>
                </a:lnTo>
                <a:lnTo>
                  <a:pt x="1051969" y="474815"/>
                </a:lnTo>
                <a:lnTo>
                  <a:pt x="1100410" y="465199"/>
                </a:lnTo>
                <a:lnTo>
                  <a:pt x="1146425" y="454347"/>
                </a:lnTo>
                <a:lnTo>
                  <a:pt x="1189831" y="442324"/>
                </a:lnTo>
                <a:lnTo>
                  <a:pt x="1230439" y="429196"/>
                </a:lnTo>
                <a:lnTo>
                  <a:pt x="1268064" y="415028"/>
                </a:lnTo>
                <a:lnTo>
                  <a:pt x="1333619" y="383832"/>
                </a:lnTo>
                <a:lnTo>
                  <a:pt x="1385006" y="349257"/>
                </a:lnTo>
                <a:lnTo>
                  <a:pt x="1420733" y="311825"/>
                </a:lnTo>
                <a:lnTo>
                  <a:pt x="1439311" y="272057"/>
                </a:lnTo>
                <a:lnTo>
                  <a:pt x="1441703" y="251459"/>
                </a:lnTo>
                <a:close/>
              </a:path>
            </a:pathLst>
          </a:custGeom>
          <a:solidFill>
            <a:schemeClr val="accent1">
              <a:lumMod val="40000"/>
              <a:lumOff val="60000"/>
            </a:schemeClr>
          </a:solidFill>
          <a:ln>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89" name="object 79"/>
          <p:cNvSpPr/>
          <p:nvPr/>
        </p:nvSpPr>
        <p:spPr bwMode="auto">
          <a:xfrm>
            <a:off x="4100316" y="1539426"/>
            <a:ext cx="2528906" cy="503238"/>
          </a:xfrm>
          <a:custGeom>
            <a:avLst/>
            <a:gdLst/>
            <a:ahLst/>
            <a:cxnLst/>
            <a:rect l="l" t="t" r="r" b="b"/>
            <a:pathLst>
              <a:path w="1441703" h="502919">
                <a:moveTo>
                  <a:pt x="720851" y="0"/>
                </a:moveTo>
                <a:lnTo>
                  <a:pt x="661675" y="834"/>
                </a:lnTo>
                <a:lnTo>
                  <a:pt x="603826" y="3296"/>
                </a:lnTo>
                <a:lnTo>
                  <a:pt x="547489" y="7319"/>
                </a:lnTo>
                <a:lnTo>
                  <a:pt x="492849" y="12838"/>
                </a:lnTo>
                <a:lnTo>
                  <a:pt x="440090" y="19788"/>
                </a:lnTo>
                <a:lnTo>
                  <a:pt x="389398" y="28104"/>
                </a:lnTo>
                <a:lnTo>
                  <a:pt x="340955" y="37720"/>
                </a:lnTo>
                <a:lnTo>
                  <a:pt x="294948" y="48572"/>
                </a:lnTo>
                <a:lnTo>
                  <a:pt x="251561" y="60595"/>
                </a:lnTo>
                <a:lnTo>
                  <a:pt x="210978" y="73723"/>
                </a:lnTo>
                <a:lnTo>
                  <a:pt x="173384" y="87891"/>
                </a:lnTo>
                <a:lnTo>
                  <a:pt x="107902" y="119087"/>
                </a:lnTo>
                <a:lnTo>
                  <a:pt x="56590" y="153662"/>
                </a:lnTo>
                <a:lnTo>
                  <a:pt x="20926" y="191094"/>
                </a:lnTo>
                <a:lnTo>
                  <a:pt x="2386" y="230862"/>
                </a:lnTo>
                <a:lnTo>
                  <a:pt x="0" y="251459"/>
                </a:lnTo>
                <a:lnTo>
                  <a:pt x="2386" y="272057"/>
                </a:lnTo>
                <a:lnTo>
                  <a:pt x="20926" y="311825"/>
                </a:lnTo>
                <a:lnTo>
                  <a:pt x="56590" y="349257"/>
                </a:lnTo>
                <a:lnTo>
                  <a:pt x="107902" y="383832"/>
                </a:lnTo>
                <a:lnTo>
                  <a:pt x="173384" y="415028"/>
                </a:lnTo>
                <a:lnTo>
                  <a:pt x="210978" y="429196"/>
                </a:lnTo>
                <a:lnTo>
                  <a:pt x="251561" y="442324"/>
                </a:lnTo>
                <a:lnTo>
                  <a:pt x="294948" y="454347"/>
                </a:lnTo>
                <a:lnTo>
                  <a:pt x="340955" y="465199"/>
                </a:lnTo>
                <a:lnTo>
                  <a:pt x="389398" y="474815"/>
                </a:lnTo>
                <a:lnTo>
                  <a:pt x="440090" y="483131"/>
                </a:lnTo>
                <a:lnTo>
                  <a:pt x="492849" y="490081"/>
                </a:lnTo>
                <a:lnTo>
                  <a:pt x="547489" y="495600"/>
                </a:lnTo>
                <a:lnTo>
                  <a:pt x="603826" y="499623"/>
                </a:lnTo>
                <a:lnTo>
                  <a:pt x="661675" y="502085"/>
                </a:lnTo>
                <a:lnTo>
                  <a:pt x="720851" y="502919"/>
                </a:lnTo>
                <a:lnTo>
                  <a:pt x="779925" y="502085"/>
                </a:lnTo>
                <a:lnTo>
                  <a:pt x="837692" y="499623"/>
                </a:lnTo>
                <a:lnTo>
                  <a:pt x="893966" y="495600"/>
                </a:lnTo>
                <a:lnTo>
                  <a:pt x="948561" y="490081"/>
                </a:lnTo>
                <a:lnTo>
                  <a:pt x="1001291" y="483131"/>
                </a:lnTo>
                <a:lnTo>
                  <a:pt x="1051969" y="474815"/>
                </a:lnTo>
                <a:lnTo>
                  <a:pt x="1100410" y="465199"/>
                </a:lnTo>
                <a:lnTo>
                  <a:pt x="1146425" y="454347"/>
                </a:lnTo>
                <a:lnTo>
                  <a:pt x="1189831" y="442324"/>
                </a:lnTo>
                <a:lnTo>
                  <a:pt x="1230439" y="429196"/>
                </a:lnTo>
                <a:lnTo>
                  <a:pt x="1268064" y="415028"/>
                </a:lnTo>
                <a:lnTo>
                  <a:pt x="1333619" y="383832"/>
                </a:lnTo>
                <a:lnTo>
                  <a:pt x="1385006" y="349257"/>
                </a:lnTo>
                <a:lnTo>
                  <a:pt x="1420733" y="311825"/>
                </a:lnTo>
                <a:lnTo>
                  <a:pt x="1439311" y="272057"/>
                </a:lnTo>
                <a:lnTo>
                  <a:pt x="1441703" y="251459"/>
                </a:lnTo>
                <a:lnTo>
                  <a:pt x="1439311" y="230862"/>
                </a:lnTo>
                <a:lnTo>
                  <a:pt x="1420733" y="191094"/>
                </a:lnTo>
                <a:lnTo>
                  <a:pt x="1385006" y="153662"/>
                </a:lnTo>
                <a:lnTo>
                  <a:pt x="1333619" y="119087"/>
                </a:lnTo>
                <a:lnTo>
                  <a:pt x="1268064" y="87891"/>
                </a:lnTo>
                <a:lnTo>
                  <a:pt x="1230439" y="73723"/>
                </a:lnTo>
                <a:lnTo>
                  <a:pt x="1189831" y="60595"/>
                </a:lnTo>
                <a:lnTo>
                  <a:pt x="1146425" y="48572"/>
                </a:lnTo>
                <a:lnTo>
                  <a:pt x="1100410" y="37720"/>
                </a:lnTo>
                <a:lnTo>
                  <a:pt x="1051969" y="28104"/>
                </a:lnTo>
                <a:lnTo>
                  <a:pt x="1001291" y="19788"/>
                </a:lnTo>
                <a:lnTo>
                  <a:pt x="948561" y="12838"/>
                </a:lnTo>
                <a:lnTo>
                  <a:pt x="893966" y="7319"/>
                </a:lnTo>
                <a:lnTo>
                  <a:pt x="837692" y="3296"/>
                </a:lnTo>
                <a:lnTo>
                  <a:pt x="779925" y="834"/>
                </a:lnTo>
                <a:lnTo>
                  <a:pt x="720851" y="0"/>
                </a:lnTo>
                <a:close/>
              </a:path>
            </a:pathLst>
          </a:custGeom>
          <a:ln w="9525">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90" name="object 80"/>
          <p:cNvSpPr txBox="1">
            <a:spLocks noChangeArrowheads="1"/>
          </p:cNvSpPr>
          <p:nvPr/>
        </p:nvSpPr>
        <p:spPr bwMode="auto">
          <a:xfrm>
            <a:off x="6851265" y="3289153"/>
            <a:ext cx="1305581" cy="303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65100" indent="-1524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smtClean="0">
                <a:solidFill>
                  <a:schemeClr val="tx1"/>
                </a:solidFill>
                <a:latin typeface="微软雅黑" pitchFamily="34" charset="-122"/>
                <a:ea typeface="微软雅黑" pitchFamily="34" charset="-122"/>
              </a:rPr>
              <a:t>教师教研系统</a:t>
            </a:r>
            <a:endParaRPr lang="zh-CN" altLang="en-US" sz="1200" dirty="0">
              <a:solidFill>
                <a:schemeClr val="tx1"/>
              </a:solidFill>
              <a:latin typeface="微软雅黑" pitchFamily="34" charset="-122"/>
              <a:ea typeface="微软雅黑" pitchFamily="34" charset="-122"/>
            </a:endParaRPr>
          </a:p>
        </p:txBody>
      </p:sp>
      <p:grpSp>
        <p:nvGrpSpPr>
          <p:cNvPr id="5" name="组合 4"/>
          <p:cNvGrpSpPr/>
          <p:nvPr/>
        </p:nvGrpSpPr>
        <p:grpSpPr>
          <a:xfrm>
            <a:off x="6806717" y="5201816"/>
            <a:ext cx="1516609" cy="461963"/>
            <a:chOff x="6806717" y="5201816"/>
            <a:chExt cx="1516609" cy="461963"/>
          </a:xfrm>
        </p:grpSpPr>
        <p:sp>
          <p:nvSpPr>
            <p:cNvPr id="75" name="object 35"/>
            <p:cNvSpPr/>
            <p:nvPr/>
          </p:nvSpPr>
          <p:spPr bwMode="auto">
            <a:xfrm>
              <a:off x="6806717" y="5201816"/>
              <a:ext cx="1440102" cy="461963"/>
            </a:xfrm>
            <a:custGeom>
              <a:avLst/>
              <a:gdLst/>
              <a:ahLst/>
              <a:cxnLst/>
              <a:rect l="l" t="t" r="r" b="b"/>
              <a:pathLst>
                <a:path w="445757" h="463296">
                  <a:moveTo>
                    <a:pt x="223266" y="0"/>
                  </a:moveTo>
                  <a:lnTo>
                    <a:pt x="169563" y="6727"/>
                  </a:lnTo>
                  <a:lnTo>
                    <a:pt x="120596" y="25840"/>
                  </a:lnTo>
                  <a:lnTo>
                    <a:pt x="77905" y="55734"/>
                  </a:lnTo>
                  <a:lnTo>
                    <a:pt x="43034" y="94804"/>
                  </a:lnTo>
                  <a:lnTo>
                    <a:pt x="17524" y="141446"/>
                  </a:lnTo>
                  <a:lnTo>
                    <a:pt x="2918" y="194053"/>
                  </a:lnTo>
                  <a:lnTo>
                    <a:pt x="0" y="231648"/>
                  </a:lnTo>
                  <a:lnTo>
                    <a:pt x="739" y="250657"/>
                  </a:lnTo>
                  <a:lnTo>
                    <a:pt x="11367" y="304897"/>
                  </a:lnTo>
                  <a:lnTo>
                    <a:pt x="33414" y="353705"/>
                  </a:lnTo>
                  <a:lnTo>
                    <a:pt x="65336" y="395477"/>
                  </a:lnTo>
                  <a:lnTo>
                    <a:pt x="105592" y="428608"/>
                  </a:lnTo>
                  <a:lnTo>
                    <a:pt x="152638" y="451494"/>
                  </a:lnTo>
                  <a:lnTo>
                    <a:pt x="204934" y="462528"/>
                  </a:lnTo>
                  <a:lnTo>
                    <a:pt x="223266" y="463296"/>
                  </a:lnTo>
                  <a:lnTo>
                    <a:pt x="241485" y="462528"/>
                  </a:lnTo>
                  <a:lnTo>
                    <a:pt x="293510" y="451494"/>
                  </a:lnTo>
                  <a:lnTo>
                    <a:pt x="340372" y="428608"/>
                  </a:lnTo>
                  <a:lnTo>
                    <a:pt x="380512" y="395478"/>
                  </a:lnTo>
                  <a:lnTo>
                    <a:pt x="412373" y="353705"/>
                  </a:lnTo>
                  <a:lnTo>
                    <a:pt x="434394" y="304897"/>
                  </a:lnTo>
                  <a:lnTo>
                    <a:pt x="445018" y="250657"/>
                  </a:lnTo>
                  <a:lnTo>
                    <a:pt x="445757" y="231648"/>
                  </a:lnTo>
                  <a:lnTo>
                    <a:pt x="445018" y="212638"/>
                  </a:lnTo>
                  <a:lnTo>
                    <a:pt x="434394" y="158398"/>
                  </a:lnTo>
                  <a:lnTo>
                    <a:pt x="412373" y="109590"/>
                  </a:lnTo>
                  <a:lnTo>
                    <a:pt x="380512" y="67817"/>
                  </a:lnTo>
                  <a:lnTo>
                    <a:pt x="340372" y="34687"/>
                  </a:lnTo>
                  <a:lnTo>
                    <a:pt x="293510" y="11801"/>
                  </a:lnTo>
                  <a:lnTo>
                    <a:pt x="241485" y="767"/>
                  </a:lnTo>
                  <a:lnTo>
                    <a:pt x="223266" y="0"/>
                  </a:lnTo>
                  <a:close/>
                </a:path>
              </a:pathLst>
            </a:custGeom>
            <a:solidFill>
              <a:schemeClr val="accent1">
                <a:lumMod val="40000"/>
                <a:lumOff val="60000"/>
              </a:schemeClr>
            </a:solidFill>
            <a:ln w="9525">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91" name="object 81"/>
            <p:cNvSpPr txBox="1">
              <a:spLocks noChangeArrowheads="1"/>
            </p:cNvSpPr>
            <p:nvPr/>
          </p:nvSpPr>
          <p:spPr bwMode="auto">
            <a:xfrm>
              <a:off x="7030362" y="5343081"/>
              <a:ext cx="1292964" cy="255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smtClean="0">
                  <a:solidFill>
                    <a:schemeClr val="tx1"/>
                  </a:solidFill>
                  <a:latin typeface="微软雅黑" pitchFamily="34" charset="-122"/>
                  <a:ea typeface="微软雅黑" pitchFamily="34" charset="-122"/>
                </a:rPr>
                <a:t>在线学习平台</a:t>
              </a:r>
              <a:endParaRPr lang="zh-CN" altLang="en-US" sz="1200" dirty="0">
                <a:solidFill>
                  <a:schemeClr val="tx1"/>
                </a:solidFill>
                <a:latin typeface="微软雅黑" pitchFamily="34" charset="-122"/>
                <a:ea typeface="微软雅黑" pitchFamily="34" charset="-122"/>
              </a:endParaRPr>
            </a:p>
          </p:txBody>
        </p:sp>
      </p:grpSp>
      <p:sp>
        <p:nvSpPr>
          <p:cNvPr id="93" name="object 83"/>
          <p:cNvSpPr txBox="1">
            <a:spLocks noChangeArrowheads="1"/>
          </p:cNvSpPr>
          <p:nvPr/>
        </p:nvSpPr>
        <p:spPr bwMode="auto">
          <a:xfrm>
            <a:off x="7375013" y="4515994"/>
            <a:ext cx="1380836"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smtClean="0">
                <a:solidFill>
                  <a:schemeClr val="tx1"/>
                </a:solidFill>
                <a:latin typeface="微软雅黑" pitchFamily="34" charset="-122"/>
                <a:ea typeface="微软雅黑" pitchFamily="34" charset="-122"/>
              </a:rPr>
              <a:t>教育卡</a:t>
            </a:r>
            <a:endParaRPr lang="zh-CN" altLang="en-US" sz="1200" dirty="0">
              <a:solidFill>
                <a:schemeClr val="tx1"/>
              </a:solidFill>
              <a:latin typeface="微软雅黑" pitchFamily="34" charset="-122"/>
              <a:ea typeface="微软雅黑" pitchFamily="34" charset="-122"/>
            </a:endParaRPr>
          </a:p>
        </p:txBody>
      </p:sp>
      <p:sp>
        <p:nvSpPr>
          <p:cNvPr id="94" name="object 84"/>
          <p:cNvSpPr txBox="1">
            <a:spLocks noChangeArrowheads="1"/>
          </p:cNvSpPr>
          <p:nvPr/>
        </p:nvSpPr>
        <p:spPr bwMode="auto">
          <a:xfrm>
            <a:off x="5181798" y="4195674"/>
            <a:ext cx="1114819" cy="34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algn="ctr" eaLnBrk="1" hangingPunct="1"/>
            <a:r>
              <a:rPr lang="zh-CN" altLang="en-US" sz="1200" dirty="0">
                <a:solidFill>
                  <a:schemeClr val="tx1"/>
                </a:solidFill>
                <a:latin typeface="微软雅黑" pitchFamily="34" charset="-122"/>
                <a:ea typeface="微软雅黑" pitchFamily="34" charset="-122"/>
              </a:rPr>
              <a:t>班班通</a:t>
            </a:r>
            <a:endParaRPr lang="zh-CN" altLang="zh-CN" sz="1200" dirty="0">
              <a:solidFill>
                <a:schemeClr val="tx1"/>
              </a:solidFill>
              <a:latin typeface="微软雅黑" pitchFamily="34" charset="-122"/>
              <a:ea typeface="微软雅黑" pitchFamily="34" charset="-122"/>
            </a:endParaRPr>
          </a:p>
        </p:txBody>
      </p:sp>
      <p:grpSp>
        <p:nvGrpSpPr>
          <p:cNvPr id="3" name="组合 2"/>
          <p:cNvGrpSpPr/>
          <p:nvPr/>
        </p:nvGrpSpPr>
        <p:grpSpPr>
          <a:xfrm>
            <a:off x="4668452" y="2905723"/>
            <a:ext cx="1898081" cy="478540"/>
            <a:chOff x="5742758" y="2564272"/>
            <a:chExt cx="2351077" cy="478540"/>
          </a:xfrm>
        </p:grpSpPr>
        <p:sp>
          <p:nvSpPr>
            <p:cNvPr id="82" name="object 46"/>
            <p:cNvSpPr/>
            <p:nvPr/>
          </p:nvSpPr>
          <p:spPr bwMode="auto">
            <a:xfrm>
              <a:off x="5742758" y="2564272"/>
              <a:ext cx="2351077" cy="478540"/>
            </a:xfrm>
            <a:custGeom>
              <a:avLst/>
              <a:gdLst/>
              <a:ahLst/>
              <a:cxnLst/>
              <a:rect l="l" t="t" r="r" b="b"/>
              <a:pathLst>
                <a:path w="2465057" h="379475">
                  <a:moveTo>
                    <a:pt x="2465057" y="189737"/>
                  </a:moveTo>
                  <a:lnTo>
                    <a:pt x="2429243" y="144270"/>
                  </a:lnTo>
                  <a:lnTo>
                    <a:pt x="2368212" y="116050"/>
                  </a:lnTo>
                  <a:lnTo>
                    <a:pt x="2327499" y="102716"/>
                  </a:lnTo>
                  <a:lnTo>
                    <a:pt x="2280412" y="89967"/>
                  </a:lnTo>
                  <a:lnTo>
                    <a:pt x="2227265" y="77852"/>
                  </a:lnTo>
                  <a:lnTo>
                    <a:pt x="2168376" y="66420"/>
                  </a:lnTo>
                  <a:lnTo>
                    <a:pt x="2104061" y="55721"/>
                  </a:lnTo>
                  <a:lnTo>
                    <a:pt x="2034637" y="45805"/>
                  </a:lnTo>
                  <a:lnTo>
                    <a:pt x="1960420" y="36722"/>
                  </a:lnTo>
                  <a:lnTo>
                    <a:pt x="1881728" y="28521"/>
                  </a:lnTo>
                  <a:lnTo>
                    <a:pt x="1798877" y="21252"/>
                  </a:lnTo>
                  <a:lnTo>
                    <a:pt x="1712182" y="14966"/>
                  </a:lnTo>
                  <a:lnTo>
                    <a:pt x="1621962" y="9710"/>
                  </a:lnTo>
                  <a:lnTo>
                    <a:pt x="1528532" y="5536"/>
                  </a:lnTo>
                  <a:lnTo>
                    <a:pt x="1432210" y="2494"/>
                  </a:lnTo>
                  <a:lnTo>
                    <a:pt x="1333312" y="631"/>
                  </a:lnTo>
                  <a:lnTo>
                    <a:pt x="1232154" y="0"/>
                  </a:lnTo>
                  <a:lnTo>
                    <a:pt x="1131102" y="631"/>
                  </a:lnTo>
                  <a:lnTo>
                    <a:pt x="1032300" y="2494"/>
                  </a:lnTo>
                  <a:lnTo>
                    <a:pt x="936064" y="5536"/>
                  </a:lnTo>
                  <a:lnTo>
                    <a:pt x="842711" y="9710"/>
                  </a:lnTo>
                  <a:lnTo>
                    <a:pt x="752558" y="14966"/>
                  </a:lnTo>
                  <a:lnTo>
                    <a:pt x="665923" y="21252"/>
                  </a:lnTo>
                  <a:lnTo>
                    <a:pt x="583122" y="28521"/>
                  </a:lnTo>
                  <a:lnTo>
                    <a:pt x="504474" y="36722"/>
                  </a:lnTo>
                  <a:lnTo>
                    <a:pt x="430295" y="45805"/>
                  </a:lnTo>
                  <a:lnTo>
                    <a:pt x="360902" y="55721"/>
                  </a:lnTo>
                  <a:lnTo>
                    <a:pt x="296612" y="66420"/>
                  </a:lnTo>
                  <a:lnTo>
                    <a:pt x="237743" y="77852"/>
                  </a:lnTo>
                  <a:lnTo>
                    <a:pt x="184613" y="89967"/>
                  </a:lnTo>
                  <a:lnTo>
                    <a:pt x="137537" y="102716"/>
                  </a:lnTo>
                  <a:lnTo>
                    <a:pt x="96833" y="116050"/>
                  </a:lnTo>
                  <a:lnTo>
                    <a:pt x="35811" y="144270"/>
                  </a:lnTo>
                  <a:lnTo>
                    <a:pt x="4084" y="174230"/>
                  </a:lnTo>
                  <a:lnTo>
                    <a:pt x="0" y="189737"/>
                  </a:lnTo>
                  <a:lnTo>
                    <a:pt x="4084" y="205349"/>
                  </a:lnTo>
                  <a:lnTo>
                    <a:pt x="35811" y="235453"/>
                  </a:lnTo>
                  <a:lnTo>
                    <a:pt x="96833" y="263747"/>
                  </a:lnTo>
                  <a:lnTo>
                    <a:pt x="137537" y="277095"/>
                  </a:lnTo>
                  <a:lnTo>
                    <a:pt x="184613" y="289846"/>
                  </a:lnTo>
                  <a:lnTo>
                    <a:pt x="237743" y="301953"/>
                  </a:lnTo>
                  <a:lnTo>
                    <a:pt x="296612" y="313367"/>
                  </a:lnTo>
                  <a:lnTo>
                    <a:pt x="360902" y="324040"/>
                  </a:lnTo>
                  <a:lnTo>
                    <a:pt x="430295" y="333925"/>
                  </a:lnTo>
                  <a:lnTo>
                    <a:pt x="504474" y="342973"/>
                  </a:lnTo>
                  <a:lnTo>
                    <a:pt x="583122" y="351136"/>
                  </a:lnTo>
                  <a:lnTo>
                    <a:pt x="665923" y="358367"/>
                  </a:lnTo>
                  <a:lnTo>
                    <a:pt x="752558" y="364616"/>
                  </a:lnTo>
                  <a:lnTo>
                    <a:pt x="842711" y="369838"/>
                  </a:lnTo>
                  <a:lnTo>
                    <a:pt x="936064" y="373982"/>
                  </a:lnTo>
                  <a:lnTo>
                    <a:pt x="1032300" y="377002"/>
                  </a:lnTo>
                  <a:lnTo>
                    <a:pt x="1131102" y="378849"/>
                  </a:lnTo>
                  <a:lnTo>
                    <a:pt x="1232154" y="379475"/>
                  </a:lnTo>
                  <a:lnTo>
                    <a:pt x="1333312" y="378849"/>
                  </a:lnTo>
                  <a:lnTo>
                    <a:pt x="1432210" y="377002"/>
                  </a:lnTo>
                  <a:lnTo>
                    <a:pt x="1528532" y="373982"/>
                  </a:lnTo>
                  <a:lnTo>
                    <a:pt x="1621962" y="369838"/>
                  </a:lnTo>
                  <a:lnTo>
                    <a:pt x="1712182" y="364616"/>
                  </a:lnTo>
                  <a:lnTo>
                    <a:pt x="1798877" y="358367"/>
                  </a:lnTo>
                  <a:lnTo>
                    <a:pt x="1881728" y="351136"/>
                  </a:lnTo>
                  <a:lnTo>
                    <a:pt x="1960420" y="342973"/>
                  </a:lnTo>
                  <a:lnTo>
                    <a:pt x="2034637" y="333925"/>
                  </a:lnTo>
                  <a:lnTo>
                    <a:pt x="2104061" y="324040"/>
                  </a:lnTo>
                  <a:lnTo>
                    <a:pt x="2168376" y="313367"/>
                  </a:lnTo>
                  <a:lnTo>
                    <a:pt x="2227265" y="301953"/>
                  </a:lnTo>
                  <a:lnTo>
                    <a:pt x="2280412" y="289846"/>
                  </a:lnTo>
                  <a:lnTo>
                    <a:pt x="2327499" y="277095"/>
                  </a:lnTo>
                  <a:lnTo>
                    <a:pt x="2368212" y="263747"/>
                  </a:lnTo>
                  <a:lnTo>
                    <a:pt x="2429243" y="235453"/>
                  </a:lnTo>
                  <a:lnTo>
                    <a:pt x="2460972" y="205349"/>
                  </a:lnTo>
                  <a:lnTo>
                    <a:pt x="2465057" y="189737"/>
                  </a:lnTo>
                  <a:close/>
                </a:path>
              </a:pathLst>
            </a:custGeom>
            <a:solidFill>
              <a:schemeClr val="accent1">
                <a:lumMod val="40000"/>
                <a:lumOff val="60000"/>
              </a:schemeClr>
            </a:solidFill>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95" name="object 85"/>
            <p:cNvSpPr txBox="1">
              <a:spLocks noChangeArrowheads="1"/>
            </p:cNvSpPr>
            <p:nvPr/>
          </p:nvSpPr>
          <p:spPr bwMode="auto">
            <a:xfrm>
              <a:off x="6240432" y="2699445"/>
              <a:ext cx="1648114" cy="166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smtClean="0">
                  <a:solidFill>
                    <a:schemeClr val="tx1"/>
                  </a:solidFill>
                  <a:latin typeface="微软雅黑" pitchFamily="34" charset="-122"/>
                  <a:ea typeface="微软雅黑" pitchFamily="34" charset="-122"/>
                </a:rPr>
                <a:t>教师培训系统</a:t>
              </a:r>
              <a:endParaRPr lang="zh-CN" altLang="en-US" sz="1200" dirty="0">
                <a:solidFill>
                  <a:schemeClr val="tx1"/>
                </a:solidFill>
                <a:latin typeface="微软雅黑" pitchFamily="34" charset="-122"/>
                <a:ea typeface="微软雅黑" pitchFamily="34" charset="-122"/>
              </a:endParaRPr>
            </a:p>
          </p:txBody>
        </p:sp>
      </p:grpSp>
      <p:sp>
        <p:nvSpPr>
          <p:cNvPr id="96" name="object 86"/>
          <p:cNvSpPr txBox="1">
            <a:spLocks noChangeArrowheads="1"/>
          </p:cNvSpPr>
          <p:nvPr/>
        </p:nvSpPr>
        <p:spPr bwMode="auto">
          <a:xfrm>
            <a:off x="4107068" y="1697500"/>
            <a:ext cx="1662603"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smtClean="0">
                <a:solidFill>
                  <a:schemeClr val="tx1"/>
                </a:solidFill>
                <a:latin typeface="微软雅黑" pitchFamily="34" charset="-122"/>
                <a:ea typeface="微软雅黑" pitchFamily="34" charset="-122"/>
              </a:rPr>
              <a:t>教育信息化管理</a:t>
            </a:r>
            <a:endParaRPr lang="zh-CN" altLang="en-US" sz="1200" dirty="0">
              <a:solidFill>
                <a:schemeClr val="tx1"/>
              </a:solidFill>
              <a:latin typeface="微软雅黑" pitchFamily="34" charset="-122"/>
              <a:ea typeface="微软雅黑" pitchFamily="34" charset="-122"/>
            </a:endParaRPr>
          </a:p>
        </p:txBody>
      </p:sp>
      <p:sp>
        <p:nvSpPr>
          <p:cNvPr id="97" name="object 87"/>
          <p:cNvSpPr txBox="1">
            <a:spLocks noChangeArrowheads="1"/>
          </p:cNvSpPr>
          <p:nvPr/>
        </p:nvSpPr>
        <p:spPr bwMode="auto">
          <a:xfrm>
            <a:off x="6332727" y="1689104"/>
            <a:ext cx="1113102" cy="255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smtClean="0">
                <a:solidFill>
                  <a:schemeClr val="tx1"/>
                </a:solidFill>
                <a:latin typeface="微软雅黑" pitchFamily="34" charset="-122"/>
                <a:ea typeface="微软雅黑" pitchFamily="34" charset="-122"/>
              </a:rPr>
              <a:t>区域资源共享</a:t>
            </a:r>
            <a:endParaRPr lang="zh-CN" altLang="en-US" sz="1200" dirty="0">
              <a:solidFill>
                <a:schemeClr val="tx1"/>
              </a:solidFill>
              <a:latin typeface="微软雅黑" pitchFamily="34" charset="-122"/>
              <a:ea typeface="微软雅黑" pitchFamily="34" charset="-122"/>
            </a:endParaRPr>
          </a:p>
        </p:txBody>
      </p:sp>
      <p:grpSp>
        <p:nvGrpSpPr>
          <p:cNvPr id="4" name="组合 3"/>
          <p:cNvGrpSpPr/>
          <p:nvPr/>
        </p:nvGrpSpPr>
        <p:grpSpPr>
          <a:xfrm>
            <a:off x="4984124" y="2231514"/>
            <a:ext cx="4324519" cy="503237"/>
            <a:chOff x="4984124" y="2026794"/>
            <a:chExt cx="4324519" cy="503237"/>
          </a:xfrm>
        </p:grpSpPr>
        <p:sp>
          <p:nvSpPr>
            <p:cNvPr id="76" name="object 38"/>
            <p:cNvSpPr/>
            <p:nvPr/>
          </p:nvSpPr>
          <p:spPr bwMode="auto">
            <a:xfrm>
              <a:off x="4984124" y="2026794"/>
              <a:ext cx="4324519" cy="503237"/>
            </a:xfrm>
            <a:custGeom>
              <a:avLst/>
              <a:gdLst/>
              <a:ahLst/>
              <a:cxnLst/>
              <a:rect l="l" t="t" r="r" b="b"/>
              <a:pathLst>
                <a:path w="2465831" h="503682">
                  <a:moveTo>
                    <a:pt x="1232903" y="0"/>
                  </a:moveTo>
                  <a:lnTo>
                    <a:pt x="1131846" y="835"/>
                  </a:lnTo>
                  <a:lnTo>
                    <a:pt x="1033028" y="3297"/>
                  </a:lnTo>
                  <a:lnTo>
                    <a:pt x="936767" y="7321"/>
                  </a:lnTo>
                  <a:lnTo>
                    <a:pt x="843382" y="12844"/>
                  </a:lnTo>
                  <a:lnTo>
                    <a:pt x="753190" y="19800"/>
                  </a:lnTo>
                  <a:lnTo>
                    <a:pt x="666510" y="28124"/>
                  </a:lnTo>
                  <a:lnTo>
                    <a:pt x="583661" y="37753"/>
                  </a:lnTo>
                  <a:lnTo>
                    <a:pt x="504960" y="48621"/>
                  </a:lnTo>
                  <a:lnTo>
                    <a:pt x="430725" y="60665"/>
                  </a:lnTo>
                  <a:lnTo>
                    <a:pt x="361276" y="73818"/>
                  </a:lnTo>
                  <a:lnTo>
                    <a:pt x="296931" y="88018"/>
                  </a:lnTo>
                  <a:lnTo>
                    <a:pt x="238007" y="103199"/>
                  </a:lnTo>
                  <a:lnTo>
                    <a:pt x="184824" y="119296"/>
                  </a:lnTo>
                  <a:lnTo>
                    <a:pt x="137699" y="136246"/>
                  </a:lnTo>
                  <a:lnTo>
                    <a:pt x="96950" y="153983"/>
                  </a:lnTo>
                  <a:lnTo>
                    <a:pt x="62897" y="172443"/>
                  </a:lnTo>
                  <a:lnTo>
                    <a:pt x="16148" y="211274"/>
                  </a:lnTo>
                  <a:lnTo>
                    <a:pt x="0" y="252222"/>
                  </a:lnTo>
                  <a:lnTo>
                    <a:pt x="4090" y="272819"/>
                  </a:lnTo>
                  <a:lnTo>
                    <a:pt x="35857" y="312587"/>
                  </a:lnTo>
                  <a:lnTo>
                    <a:pt x="96950" y="350019"/>
                  </a:lnTo>
                  <a:lnTo>
                    <a:pt x="137699" y="367697"/>
                  </a:lnTo>
                  <a:lnTo>
                    <a:pt x="184824" y="384594"/>
                  </a:lnTo>
                  <a:lnTo>
                    <a:pt x="238007" y="400647"/>
                  </a:lnTo>
                  <a:lnTo>
                    <a:pt x="296931" y="415790"/>
                  </a:lnTo>
                  <a:lnTo>
                    <a:pt x="361276" y="429958"/>
                  </a:lnTo>
                  <a:lnTo>
                    <a:pt x="430725" y="443086"/>
                  </a:lnTo>
                  <a:lnTo>
                    <a:pt x="504960" y="455109"/>
                  </a:lnTo>
                  <a:lnTo>
                    <a:pt x="583661" y="465961"/>
                  </a:lnTo>
                  <a:lnTo>
                    <a:pt x="666510" y="475577"/>
                  </a:lnTo>
                  <a:lnTo>
                    <a:pt x="753190" y="483893"/>
                  </a:lnTo>
                  <a:lnTo>
                    <a:pt x="843382" y="490843"/>
                  </a:lnTo>
                  <a:lnTo>
                    <a:pt x="936767" y="496362"/>
                  </a:lnTo>
                  <a:lnTo>
                    <a:pt x="1033028" y="500385"/>
                  </a:lnTo>
                  <a:lnTo>
                    <a:pt x="1131846" y="502847"/>
                  </a:lnTo>
                  <a:lnTo>
                    <a:pt x="1232903" y="503682"/>
                  </a:lnTo>
                  <a:lnTo>
                    <a:pt x="1334064" y="502847"/>
                  </a:lnTo>
                  <a:lnTo>
                    <a:pt x="1432966" y="500385"/>
                  </a:lnTo>
                  <a:lnTo>
                    <a:pt x="1529292" y="496362"/>
                  </a:lnTo>
                  <a:lnTo>
                    <a:pt x="1622724" y="490843"/>
                  </a:lnTo>
                  <a:lnTo>
                    <a:pt x="1712946" y="483893"/>
                  </a:lnTo>
                  <a:lnTo>
                    <a:pt x="1799643" y="475577"/>
                  </a:lnTo>
                  <a:lnTo>
                    <a:pt x="1882496" y="465961"/>
                  </a:lnTo>
                  <a:lnTo>
                    <a:pt x="1961190" y="455109"/>
                  </a:lnTo>
                  <a:lnTo>
                    <a:pt x="2035407" y="443086"/>
                  </a:lnTo>
                  <a:lnTo>
                    <a:pt x="2104832" y="429958"/>
                  </a:lnTo>
                  <a:lnTo>
                    <a:pt x="2169148" y="415790"/>
                  </a:lnTo>
                  <a:lnTo>
                    <a:pt x="2228038" y="400647"/>
                  </a:lnTo>
                  <a:lnTo>
                    <a:pt x="2281185" y="384594"/>
                  </a:lnTo>
                  <a:lnTo>
                    <a:pt x="2328273" y="367697"/>
                  </a:lnTo>
                  <a:lnTo>
                    <a:pt x="2368986" y="350019"/>
                  </a:lnTo>
                  <a:lnTo>
                    <a:pt x="2403006" y="331628"/>
                  </a:lnTo>
                  <a:lnTo>
                    <a:pt x="2449703" y="292963"/>
                  </a:lnTo>
                  <a:lnTo>
                    <a:pt x="2465831" y="252222"/>
                  </a:lnTo>
                  <a:lnTo>
                    <a:pt x="2461747" y="231515"/>
                  </a:lnTo>
                  <a:lnTo>
                    <a:pt x="2430017" y="191562"/>
                  </a:lnTo>
                  <a:lnTo>
                    <a:pt x="2368986" y="153983"/>
                  </a:lnTo>
                  <a:lnTo>
                    <a:pt x="2328273" y="136246"/>
                  </a:lnTo>
                  <a:lnTo>
                    <a:pt x="2281185" y="119296"/>
                  </a:lnTo>
                  <a:lnTo>
                    <a:pt x="2228038" y="103199"/>
                  </a:lnTo>
                  <a:lnTo>
                    <a:pt x="2169148" y="88018"/>
                  </a:lnTo>
                  <a:lnTo>
                    <a:pt x="2104832" y="73818"/>
                  </a:lnTo>
                  <a:lnTo>
                    <a:pt x="2035407" y="60665"/>
                  </a:lnTo>
                  <a:lnTo>
                    <a:pt x="1961190" y="48621"/>
                  </a:lnTo>
                  <a:lnTo>
                    <a:pt x="1882496" y="37753"/>
                  </a:lnTo>
                  <a:lnTo>
                    <a:pt x="1799643" y="28124"/>
                  </a:lnTo>
                  <a:lnTo>
                    <a:pt x="1712946" y="19800"/>
                  </a:lnTo>
                  <a:lnTo>
                    <a:pt x="1622724" y="12844"/>
                  </a:lnTo>
                  <a:lnTo>
                    <a:pt x="1529292" y="7321"/>
                  </a:lnTo>
                  <a:lnTo>
                    <a:pt x="1432966" y="3297"/>
                  </a:lnTo>
                  <a:lnTo>
                    <a:pt x="1334064" y="835"/>
                  </a:lnTo>
                  <a:lnTo>
                    <a:pt x="1232903" y="0"/>
                  </a:lnTo>
                  <a:close/>
                </a:path>
              </a:pathLst>
            </a:custGeom>
            <a:solidFill>
              <a:schemeClr val="accent1">
                <a:lumMod val="40000"/>
                <a:lumOff val="60000"/>
              </a:schemeClr>
            </a:solidFill>
            <a:ln w="9525">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98" name="object 88"/>
            <p:cNvSpPr txBox="1">
              <a:spLocks noChangeArrowheads="1"/>
            </p:cNvSpPr>
            <p:nvPr/>
          </p:nvSpPr>
          <p:spPr bwMode="auto">
            <a:xfrm>
              <a:off x="6359780" y="2177827"/>
              <a:ext cx="1743336" cy="163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smtClean="0">
                  <a:solidFill>
                    <a:schemeClr val="tx1"/>
                  </a:solidFill>
                  <a:latin typeface="微软雅黑" pitchFamily="34" charset="-122"/>
                  <a:ea typeface="微软雅黑" pitchFamily="34" charset="-122"/>
                </a:rPr>
                <a:t>数字化校园管理</a:t>
              </a:r>
              <a:endParaRPr lang="zh-CN" altLang="en-US" sz="1200" dirty="0">
                <a:solidFill>
                  <a:schemeClr val="tx1"/>
                </a:solidFill>
                <a:latin typeface="微软雅黑" pitchFamily="34" charset="-122"/>
                <a:ea typeface="微软雅黑" pitchFamily="34" charset="-122"/>
              </a:endParaRPr>
            </a:p>
          </p:txBody>
        </p:sp>
      </p:grpSp>
      <p:sp>
        <p:nvSpPr>
          <p:cNvPr id="99" name="object 89"/>
          <p:cNvSpPr txBox="1">
            <a:spLocks noChangeArrowheads="1"/>
          </p:cNvSpPr>
          <p:nvPr/>
        </p:nvSpPr>
        <p:spPr bwMode="auto">
          <a:xfrm>
            <a:off x="4040386" y="3018960"/>
            <a:ext cx="197785" cy="267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smtClean="0">
                <a:solidFill>
                  <a:schemeClr val="tx1"/>
                </a:solidFill>
                <a:latin typeface="微软雅黑" pitchFamily="34" charset="-122"/>
                <a:ea typeface="微软雅黑" pitchFamily="34" charset="-122"/>
              </a:rPr>
              <a:t>网络</a:t>
            </a:r>
            <a:endParaRPr lang="en-US" altLang="zh-CN" sz="1200" dirty="0">
              <a:solidFill>
                <a:schemeClr val="tx1"/>
              </a:solidFill>
              <a:latin typeface="微软雅黑" pitchFamily="34" charset="-122"/>
              <a:ea typeface="微软雅黑" pitchFamily="34" charset="-122"/>
            </a:endParaRPr>
          </a:p>
          <a:p>
            <a:pPr eaLnBrk="1" hangingPunct="1"/>
            <a:r>
              <a:rPr lang="zh-CN" altLang="en-US" sz="1200" dirty="0">
                <a:solidFill>
                  <a:schemeClr val="tx1"/>
                </a:solidFill>
                <a:latin typeface="微软雅黑" pitchFamily="34" charset="-122"/>
                <a:ea typeface="微软雅黑" pitchFamily="34" charset="-122"/>
              </a:rPr>
              <a:t>学习</a:t>
            </a:r>
            <a:endParaRPr lang="en-US" altLang="zh-CN" sz="1200" dirty="0">
              <a:solidFill>
                <a:schemeClr val="tx1"/>
              </a:solidFill>
              <a:latin typeface="微软雅黑" pitchFamily="34" charset="-122"/>
              <a:ea typeface="微软雅黑" pitchFamily="34" charset="-122"/>
            </a:endParaRPr>
          </a:p>
          <a:p>
            <a:pPr algn="ctr" eaLnBrk="1" hangingPunct="1"/>
            <a:r>
              <a:rPr lang="zh-CN" altLang="en-US" sz="1200" dirty="0" smtClean="0">
                <a:solidFill>
                  <a:schemeClr val="tx1"/>
                </a:solidFill>
                <a:latin typeface="微软雅黑" pitchFamily="34" charset="-122"/>
                <a:ea typeface="微软雅黑" pitchFamily="34" charset="-122"/>
              </a:rPr>
              <a:t>空间人人通</a:t>
            </a:r>
            <a:endParaRPr lang="zh-CN" altLang="en-US" sz="1200" dirty="0">
              <a:solidFill>
                <a:schemeClr val="tx1"/>
              </a:solidFill>
              <a:latin typeface="微软雅黑" pitchFamily="34" charset="-122"/>
              <a:ea typeface="微软雅黑" pitchFamily="34" charset="-122"/>
            </a:endParaRPr>
          </a:p>
        </p:txBody>
      </p:sp>
      <p:sp>
        <p:nvSpPr>
          <p:cNvPr id="100" name="object 99"/>
          <p:cNvSpPr txBox="1">
            <a:spLocks noChangeArrowheads="1"/>
          </p:cNvSpPr>
          <p:nvPr/>
        </p:nvSpPr>
        <p:spPr bwMode="auto">
          <a:xfrm>
            <a:off x="5015790" y="5125594"/>
            <a:ext cx="218238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a:solidFill>
                  <a:schemeClr val="tx1"/>
                </a:solidFill>
                <a:latin typeface="微软雅黑" pitchFamily="34" charset="-122"/>
                <a:ea typeface="微软雅黑" pitchFamily="34" charset="-122"/>
              </a:rPr>
              <a:t>校园生活智能应用</a:t>
            </a:r>
          </a:p>
        </p:txBody>
      </p:sp>
      <p:sp>
        <p:nvSpPr>
          <p:cNvPr id="101" name="object 100"/>
          <p:cNvSpPr txBox="1">
            <a:spLocks noChangeArrowheads="1"/>
          </p:cNvSpPr>
          <p:nvPr/>
        </p:nvSpPr>
        <p:spPr bwMode="auto">
          <a:xfrm>
            <a:off x="4802112" y="5384351"/>
            <a:ext cx="1113069"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a:solidFill>
                  <a:schemeClr val="tx1"/>
                </a:solidFill>
                <a:latin typeface="微软雅黑" pitchFamily="34" charset="-122"/>
                <a:ea typeface="微软雅黑" pitchFamily="34" charset="-122"/>
              </a:rPr>
              <a:t>师生互动</a:t>
            </a:r>
          </a:p>
        </p:txBody>
      </p:sp>
      <p:sp>
        <p:nvSpPr>
          <p:cNvPr id="102" name="object 101"/>
          <p:cNvSpPr txBox="1">
            <a:spLocks noChangeArrowheads="1"/>
          </p:cNvSpPr>
          <p:nvPr/>
        </p:nvSpPr>
        <p:spPr bwMode="auto">
          <a:xfrm>
            <a:off x="8496606" y="3061547"/>
            <a:ext cx="1039280" cy="247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smtClean="0">
                <a:solidFill>
                  <a:schemeClr val="tx1"/>
                </a:solidFill>
                <a:latin typeface="微软雅黑" pitchFamily="34" charset="-122"/>
                <a:ea typeface="微软雅黑" pitchFamily="34" charset="-122"/>
              </a:rPr>
              <a:t>教师发展评价</a:t>
            </a:r>
            <a:endParaRPr lang="zh-CN" altLang="en-US" sz="1200" dirty="0">
              <a:solidFill>
                <a:schemeClr val="tx1"/>
              </a:solidFill>
              <a:latin typeface="微软雅黑" pitchFamily="34" charset="-122"/>
              <a:ea typeface="微软雅黑" pitchFamily="34" charset="-122"/>
            </a:endParaRPr>
          </a:p>
        </p:txBody>
      </p:sp>
      <p:pic>
        <p:nvPicPr>
          <p:cNvPr id="107" name="Picture 2" descr="E:\资料\PNG\109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4639" y="1353069"/>
            <a:ext cx="840052" cy="762000"/>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3" descr="E:\资料\PNG\108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138" y="2302570"/>
            <a:ext cx="875054" cy="793750"/>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4" descr="E:\资料\PNG\097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3476" y="3096325"/>
            <a:ext cx="1227702" cy="1113631"/>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5" descr="E:\资料\PNG\097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3480" y="4037362"/>
            <a:ext cx="1258329" cy="1141413"/>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6" descr="E:\资料\PNG\0970.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3577" y="4980320"/>
            <a:ext cx="1240855" cy="1125562"/>
          </a:xfrm>
          <a:prstGeom prst="rect">
            <a:avLst/>
          </a:prstGeom>
          <a:noFill/>
          <a:extLst>
            <a:ext uri="{909E8E84-426E-40DD-AFC4-6F175D3DCCD1}">
              <a14:hiddenFill xmlns:a14="http://schemas.microsoft.com/office/drawing/2010/main">
                <a:solidFill>
                  <a:srgbClr val="FFFFFF"/>
                </a:solidFill>
              </a14:hiddenFill>
            </a:ext>
          </a:extLst>
        </p:spPr>
      </p:pic>
      <p:sp>
        <p:nvSpPr>
          <p:cNvPr id="112" name="TextBox 111"/>
          <p:cNvSpPr txBox="1"/>
          <p:nvPr/>
        </p:nvSpPr>
        <p:spPr>
          <a:xfrm>
            <a:off x="2059033" y="892526"/>
            <a:ext cx="873222" cy="30777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zh-CN" altLang="en-US" sz="1400" dirty="0">
                <a:latin typeface="微软雅黑" pitchFamily="34" charset="-122"/>
                <a:ea typeface="微软雅黑" pitchFamily="34" charset="-122"/>
              </a:rPr>
              <a:t>角色</a:t>
            </a:r>
          </a:p>
        </p:txBody>
      </p:sp>
      <p:sp>
        <p:nvSpPr>
          <p:cNvPr id="113" name="TextBox 112"/>
          <p:cNvSpPr txBox="1"/>
          <p:nvPr/>
        </p:nvSpPr>
        <p:spPr>
          <a:xfrm>
            <a:off x="8925364" y="5951998"/>
            <a:ext cx="1291758" cy="30777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zh-CN" altLang="en-US" sz="1400" dirty="0">
                <a:latin typeface="微软雅黑" pitchFamily="34" charset="-122"/>
                <a:ea typeface="微软雅黑" pitchFamily="34" charset="-122"/>
              </a:rPr>
              <a:t>应用与服务</a:t>
            </a:r>
          </a:p>
        </p:txBody>
      </p:sp>
      <p:sp>
        <p:nvSpPr>
          <p:cNvPr id="103" name="object 30"/>
          <p:cNvSpPr/>
          <p:nvPr/>
        </p:nvSpPr>
        <p:spPr bwMode="auto">
          <a:xfrm>
            <a:off x="9700499" y="2113155"/>
            <a:ext cx="812050" cy="3547416"/>
          </a:xfrm>
          <a:custGeom>
            <a:avLst/>
            <a:gdLst/>
            <a:ahLst/>
            <a:cxnLst/>
            <a:rect l="l" t="t" r="r" b="b"/>
            <a:pathLst>
              <a:path w="462534" h="3707130">
                <a:moveTo>
                  <a:pt x="231648" y="0"/>
                </a:moveTo>
                <a:lnTo>
                  <a:pt x="194053" y="24259"/>
                </a:lnTo>
                <a:lnTo>
                  <a:pt x="158398" y="94494"/>
                </a:lnTo>
                <a:lnTo>
                  <a:pt x="141446" y="145661"/>
                </a:lnTo>
                <a:lnTo>
                  <a:pt x="125156" y="206892"/>
                </a:lnTo>
                <a:lnTo>
                  <a:pt x="109590" y="277710"/>
                </a:lnTo>
                <a:lnTo>
                  <a:pt x="94804" y="357640"/>
                </a:lnTo>
                <a:lnTo>
                  <a:pt x="80861" y="446203"/>
                </a:lnTo>
                <a:lnTo>
                  <a:pt x="67818" y="542925"/>
                </a:lnTo>
                <a:lnTo>
                  <a:pt x="55734" y="647327"/>
                </a:lnTo>
                <a:lnTo>
                  <a:pt x="44671" y="758933"/>
                </a:lnTo>
                <a:lnTo>
                  <a:pt x="34687" y="877267"/>
                </a:lnTo>
                <a:lnTo>
                  <a:pt x="25840" y="1001853"/>
                </a:lnTo>
                <a:lnTo>
                  <a:pt x="18192" y="1132212"/>
                </a:lnTo>
                <a:lnTo>
                  <a:pt x="11801" y="1267870"/>
                </a:lnTo>
                <a:lnTo>
                  <a:pt x="6727" y="1408349"/>
                </a:lnTo>
                <a:lnTo>
                  <a:pt x="3029" y="1553172"/>
                </a:lnTo>
                <a:lnTo>
                  <a:pt x="767" y="1701863"/>
                </a:lnTo>
                <a:lnTo>
                  <a:pt x="0" y="1853946"/>
                </a:lnTo>
                <a:lnTo>
                  <a:pt x="767" y="2005919"/>
                </a:lnTo>
                <a:lnTo>
                  <a:pt x="3029" y="2154513"/>
                </a:lnTo>
                <a:lnTo>
                  <a:pt x="6727" y="2299248"/>
                </a:lnTo>
                <a:lnTo>
                  <a:pt x="11801" y="2439649"/>
                </a:lnTo>
                <a:lnTo>
                  <a:pt x="18192" y="2575238"/>
                </a:lnTo>
                <a:lnTo>
                  <a:pt x="25840" y="2705538"/>
                </a:lnTo>
                <a:lnTo>
                  <a:pt x="34687" y="2830071"/>
                </a:lnTo>
                <a:lnTo>
                  <a:pt x="44671" y="2948360"/>
                </a:lnTo>
                <a:lnTo>
                  <a:pt x="55734" y="3059929"/>
                </a:lnTo>
                <a:lnTo>
                  <a:pt x="67818" y="3164300"/>
                </a:lnTo>
                <a:lnTo>
                  <a:pt x="80861" y="3260995"/>
                </a:lnTo>
                <a:lnTo>
                  <a:pt x="94804" y="3349538"/>
                </a:lnTo>
                <a:lnTo>
                  <a:pt x="109590" y="3429451"/>
                </a:lnTo>
                <a:lnTo>
                  <a:pt x="125156" y="3500258"/>
                </a:lnTo>
                <a:lnTo>
                  <a:pt x="141446" y="3561480"/>
                </a:lnTo>
                <a:lnTo>
                  <a:pt x="158398" y="3612642"/>
                </a:lnTo>
                <a:lnTo>
                  <a:pt x="175954" y="3653264"/>
                </a:lnTo>
                <a:lnTo>
                  <a:pt x="212638" y="3700985"/>
                </a:lnTo>
                <a:lnTo>
                  <a:pt x="231648" y="3707130"/>
                </a:lnTo>
                <a:lnTo>
                  <a:pt x="250548" y="3700985"/>
                </a:lnTo>
                <a:lnTo>
                  <a:pt x="287047" y="3653264"/>
                </a:lnTo>
                <a:lnTo>
                  <a:pt x="304525" y="3612642"/>
                </a:lnTo>
                <a:lnTo>
                  <a:pt x="321409" y="3561480"/>
                </a:lnTo>
                <a:lnTo>
                  <a:pt x="337638" y="3500258"/>
                </a:lnTo>
                <a:lnTo>
                  <a:pt x="353153" y="3429451"/>
                </a:lnTo>
                <a:lnTo>
                  <a:pt x="367893" y="3349538"/>
                </a:lnTo>
                <a:lnTo>
                  <a:pt x="381799" y="3260995"/>
                </a:lnTo>
                <a:lnTo>
                  <a:pt x="394811" y="3164300"/>
                </a:lnTo>
                <a:lnTo>
                  <a:pt x="406868" y="3059929"/>
                </a:lnTo>
                <a:lnTo>
                  <a:pt x="417911" y="2948360"/>
                </a:lnTo>
                <a:lnTo>
                  <a:pt x="427879" y="2830071"/>
                </a:lnTo>
                <a:lnTo>
                  <a:pt x="436713" y="2705538"/>
                </a:lnTo>
                <a:lnTo>
                  <a:pt x="444353" y="2575238"/>
                </a:lnTo>
                <a:lnTo>
                  <a:pt x="450738" y="2439649"/>
                </a:lnTo>
                <a:lnTo>
                  <a:pt x="455808" y="2299248"/>
                </a:lnTo>
                <a:lnTo>
                  <a:pt x="459505" y="2154513"/>
                </a:lnTo>
                <a:lnTo>
                  <a:pt x="461766" y="2005919"/>
                </a:lnTo>
                <a:lnTo>
                  <a:pt x="462534" y="1853946"/>
                </a:lnTo>
                <a:lnTo>
                  <a:pt x="461766" y="1701863"/>
                </a:lnTo>
                <a:lnTo>
                  <a:pt x="459505" y="1553172"/>
                </a:lnTo>
                <a:lnTo>
                  <a:pt x="455808" y="1408349"/>
                </a:lnTo>
                <a:lnTo>
                  <a:pt x="450738" y="1267870"/>
                </a:lnTo>
                <a:lnTo>
                  <a:pt x="444353" y="1132212"/>
                </a:lnTo>
                <a:lnTo>
                  <a:pt x="436713" y="1001853"/>
                </a:lnTo>
                <a:lnTo>
                  <a:pt x="427879" y="877267"/>
                </a:lnTo>
                <a:lnTo>
                  <a:pt x="417911" y="758933"/>
                </a:lnTo>
                <a:lnTo>
                  <a:pt x="406868" y="647327"/>
                </a:lnTo>
                <a:lnTo>
                  <a:pt x="394811" y="542925"/>
                </a:lnTo>
                <a:lnTo>
                  <a:pt x="381799" y="446203"/>
                </a:lnTo>
                <a:lnTo>
                  <a:pt x="367893" y="357640"/>
                </a:lnTo>
                <a:lnTo>
                  <a:pt x="353153" y="277710"/>
                </a:lnTo>
                <a:lnTo>
                  <a:pt x="337638" y="206892"/>
                </a:lnTo>
                <a:lnTo>
                  <a:pt x="321409" y="145661"/>
                </a:lnTo>
                <a:lnTo>
                  <a:pt x="304525" y="94494"/>
                </a:lnTo>
                <a:lnTo>
                  <a:pt x="287047" y="53867"/>
                </a:lnTo>
                <a:lnTo>
                  <a:pt x="250548" y="6144"/>
                </a:lnTo>
                <a:lnTo>
                  <a:pt x="231648" y="0"/>
                </a:lnTo>
                <a:close/>
              </a:path>
            </a:pathLst>
          </a:custGeom>
          <a:solidFill>
            <a:schemeClr val="tx2">
              <a:lumMod val="60000"/>
              <a:lumOff val="40000"/>
            </a:schemeClr>
          </a:solidFill>
          <a:ln w="9525">
            <a:noFill/>
          </a:ln>
        </p:spPr>
        <p:txBody>
          <a:bodyPr lIns="0" tIns="0" rIns="0" bIns="0"/>
          <a:lstStyle/>
          <a:p>
            <a:pPr algn="ctr">
              <a:defRPr/>
            </a:pPr>
            <a:endParaRPr lang="en-US" altLang="zh-CN" sz="1200" dirty="0" smtClean="0">
              <a:solidFill>
                <a:schemeClr val="tx1"/>
              </a:solidFill>
              <a:latin typeface="微软雅黑" pitchFamily="34" charset="-122"/>
              <a:ea typeface="微软雅黑" pitchFamily="34" charset="-122"/>
            </a:endParaRPr>
          </a:p>
          <a:p>
            <a:pPr algn="ctr">
              <a:defRPr/>
            </a:pPr>
            <a:endParaRPr lang="en-US" altLang="zh-CN" sz="1200" dirty="0" smtClean="0">
              <a:latin typeface="微软雅黑" pitchFamily="34" charset="-122"/>
              <a:ea typeface="微软雅黑" pitchFamily="34" charset="-122"/>
            </a:endParaRPr>
          </a:p>
          <a:p>
            <a:pPr algn="ctr">
              <a:defRPr/>
            </a:pPr>
            <a:endParaRPr lang="en-US" altLang="zh-CN" sz="1200" dirty="0" smtClean="0">
              <a:solidFill>
                <a:schemeClr val="tx1"/>
              </a:solidFill>
              <a:latin typeface="微软雅黑" pitchFamily="34" charset="-122"/>
              <a:ea typeface="微软雅黑" pitchFamily="34" charset="-122"/>
            </a:endParaRPr>
          </a:p>
          <a:p>
            <a:pPr algn="ctr">
              <a:defRPr/>
            </a:pPr>
            <a:endParaRPr lang="en-US" altLang="zh-CN" sz="1200" dirty="0" smtClean="0">
              <a:latin typeface="微软雅黑" pitchFamily="34" charset="-122"/>
              <a:ea typeface="微软雅黑" pitchFamily="34" charset="-122"/>
            </a:endParaRPr>
          </a:p>
          <a:p>
            <a:pPr algn="ctr">
              <a:defRPr/>
            </a:pPr>
            <a:endParaRPr lang="en-US" altLang="zh-CN" sz="1200" dirty="0" smtClean="0">
              <a:solidFill>
                <a:schemeClr val="tx1"/>
              </a:solidFill>
              <a:latin typeface="微软雅黑" pitchFamily="34" charset="-122"/>
              <a:ea typeface="微软雅黑" pitchFamily="34" charset="-122"/>
            </a:endParaRPr>
          </a:p>
          <a:p>
            <a:pPr algn="ctr">
              <a:defRPr/>
            </a:pPr>
            <a:r>
              <a:rPr lang="zh-CN" altLang="en-US" sz="1200" dirty="0" smtClean="0">
                <a:solidFill>
                  <a:schemeClr val="tx1"/>
                </a:solidFill>
                <a:latin typeface="微软雅黑" pitchFamily="34" charset="-122"/>
                <a:ea typeface="微软雅黑" pitchFamily="34" charset="-122"/>
              </a:rPr>
              <a:t>数</a:t>
            </a:r>
            <a:endParaRPr lang="en-US" altLang="zh-CN" sz="1200" dirty="0" smtClean="0">
              <a:solidFill>
                <a:schemeClr val="tx1"/>
              </a:solidFill>
              <a:latin typeface="微软雅黑" pitchFamily="34" charset="-122"/>
              <a:ea typeface="微软雅黑" pitchFamily="34" charset="-122"/>
            </a:endParaRPr>
          </a:p>
          <a:p>
            <a:pPr algn="ctr">
              <a:defRPr/>
            </a:pPr>
            <a:r>
              <a:rPr lang="zh-CN" altLang="en-US" sz="1200" dirty="0" smtClean="0">
                <a:solidFill>
                  <a:schemeClr val="tx1"/>
                </a:solidFill>
                <a:latin typeface="微软雅黑" pitchFamily="34" charset="-122"/>
                <a:ea typeface="微软雅黑" pitchFamily="34" charset="-122"/>
              </a:rPr>
              <a:t>字</a:t>
            </a:r>
            <a:endParaRPr lang="en-US" altLang="zh-CN" sz="1200" dirty="0" smtClean="0">
              <a:solidFill>
                <a:schemeClr val="tx1"/>
              </a:solidFill>
              <a:latin typeface="微软雅黑" pitchFamily="34" charset="-122"/>
              <a:ea typeface="微软雅黑" pitchFamily="34" charset="-122"/>
            </a:endParaRPr>
          </a:p>
          <a:p>
            <a:pPr algn="ctr">
              <a:defRPr/>
            </a:pPr>
            <a:r>
              <a:rPr lang="zh-CN" altLang="en-US" sz="1200" dirty="0" smtClean="0">
                <a:solidFill>
                  <a:schemeClr val="tx1"/>
                </a:solidFill>
                <a:latin typeface="微软雅黑" pitchFamily="34" charset="-122"/>
                <a:ea typeface="微软雅黑" pitchFamily="34" charset="-122"/>
              </a:rPr>
              <a:t>化</a:t>
            </a:r>
            <a:endParaRPr lang="en-US" altLang="zh-CN" sz="1200" dirty="0" smtClean="0">
              <a:solidFill>
                <a:schemeClr val="tx1"/>
              </a:solidFill>
              <a:latin typeface="微软雅黑" pitchFamily="34" charset="-122"/>
              <a:ea typeface="微软雅黑" pitchFamily="34" charset="-122"/>
            </a:endParaRPr>
          </a:p>
          <a:p>
            <a:pPr algn="ctr">
              <a:defRPr/>
            </a:pPr>
            <a:r>
              <a:rPr lang="zh-CN" altLang="en-US" sz="1200" dirty="0" smtClean="0">
                <a:solidFill>
                  <a:schemeClr val="tx1"/>
                </a:solidFill>
                <a:latin typeface="微软雅黑" pitchFamily="34" charset="-122"/>
                <a:ea typeface="微软雅黑" pitchFamily="34" charset="-122"/>
              </a:rPr>
              <a:t>校</a:t>
            </a:r>
            <a:endParaRPr lang="en-US" altLang="zh-CN" sz="1200" dirty="0" smtClean="0">
              <a:solidFill>
                <a:schemeClr val="tx1"/>
              </a:solidFill>
              <a:latin typeface="微软雅黑" pitchFamily="34" charset="-122"/>
              <a:ea typeface="微软雅黑" pitchFamily="34" charset="-122"/>
            </a:endParaRPr>
          </a:p>
          <a:p>
            <a:pPr algn="ctr">
              <a:defRPr/>
            </a:pPr>
            <a:r>
              <a:rPr lang="zh-CN" altLang="en-US" sz="1200" dirty="0" smtClean="0">
                <a:solidFill>
                  <a:schemeClr val="tx1"/>
                </a:solidFill>
                <a:latin typeface="微软雅黑" pitchFamily="34" charset="-122"/>
                <a:ea typeface="微软雅黑" pitchFamily="34" charset="-122"/>
              </a:rPr>
              <a:t>园</a:t>
            </a:r>
            <a:endParaRPr lang="en-US" altLang="zh-CN" sz="1200" dirty="0" smtClean="0">
              <a:solidFill>
                <a:schemeClr val="tx1"/>
              </a:solidFill>
              <a:latin typeface="微软雅黑" pitchFamily="34" charset="-122"/>
              <a:ea typeface="微软雅黑" pitchFamily="34" charset="-122"/>
            </a:endParaRPr>
          </a:p>
          <a:p>
            <a:pPr algn="ctr">
              <a:defRPr/>
            </a:pPr>
            <a:r>
              <a:rPr lang="zh-CN" altLang="en-US" sz="1200" dirty="0" smtClean="0">
                <a:solidFill>
                  <a:schemeClr val="tx1"/>
                </a:solidFill>
                <a:latin typeface="微软雅黑" pitchFamily="34" charset="-122"/>
                <a:ea typeface="微软雅黑" pitchFamily="34" charset="-122"/>
              </a:rPr>
              <a:t>管</a:t>
            </a:r>
            <a:endParaRPr lang="en-US" altLang="zh-CN" sz="1200" dirty="0" smtClean="0">
              <a:solidFill>
                <a:schemeClr val="tx1"/>
              </a:solidFill>
              <a:latin typeface="微软雅黑" pitchFamily="34" charset="-122"/>
              <a:ea typeface="微软雅黑" pitchFamily="34" charset="-122"/>
            </a:endParaRPr>
          </a:p>
          <a:p>
            <a:pPr algn="ctr">
              <a:defRPr/>
            </a:pPr>
            <a:r>
              <a:rPr lang="zh-CN" altLang="en-US" sz="1200" dirty="0" smtClean="0">
                <a:solidFill>
                  <a:schemeClr val="tx1"/>
                </a:solidFill>
                <a:latin typeface="微软雅黑" pitchFamily="34" charset="-122"/>
                <a:ea typeface="微软雅黑" pitchFamily="34" charset="-122"/>
              </a:rPr>
              <a:t>理</a:t>
            </a:r>
            <a:endParaRPr lang="en-US" altLang="zh-CN" sz="1200" dirty="0" smtClean="0">
              <a:solidFill>
                <a:schemeClr val="tx1"/>
              </a:solidFill>
              <a:latin typeface="微软雅黑" pitchFamily="34" charset="-122"/>
              <a:ea typeface="微软雅黑" pitchFamily="34" charset="-122"/>
            </a:endParaRPr>
          </a:p>
          <a:p>
            <a:pPr algn="ctr">
              <a:defRPr/>
            </a:pPr>
            <a:r>
              <a:rPr lang="zh-CN" altLang="en-US" sz="1200" dirty="0" smtClean="0">
                <a:solidFill>
                  <a:schemeClr val="tx1"/>
                </a:solidFill>
                <a:latin typeface="微软雅黑" pitchFamily="34" charset="-122"/>
                <a:ea typeface="微软雅黑" pitchFamily="34" charset="-122"/>
              </a:rPr>
              <a:t>系</a:t>
            </a:r>
            <a:endParaRPr lang="en-US" altLang="zh-CN" sz="1200" dirty="0" smtClean="0">
              <a:solidFill>
                <a:schemeClr val="tx1"/>
              </a:solidFill>
              <a:latin typeface="微软雅黑" pitchFamily="34" charset="-122"/>
              <a:ea typeface="微软雅黑" pitchFamily="34" charset="-122"/>
            </a:endParaRPr>
          </a:p>
          <a:p>
            <a:pPr algn="ctr">
              <a:defRPr/>
            </a:pPr>
            <a:r>
              <a:rPr lang="zh-CN" altLang="en-US" sz="1200" dirty="0" smtClean="0">
                <a:solidFill>
                  <a:schemeClr val="tx1"/>
                </a:solidFill>
                <a:latin typeface="微软雅黑" pitchFamily="34" charset="-122"/>
                <a:ea typeface="微软雅黑" pitchFamily="34" charset="-122"/>
              </a:rPr>
              <a:t>统</a:t>
            </a:r>
            <a:endParaRPr sz="1200" dirty="0">
              <a:solidFill>
                <a:schemeClr val="tx1"/>
              </a:solidFill>
              <a:latin typeface="微软雅黑" pitchFamily="34" charset="-122"/>
              <a:ea typeface="微软雅黑" pitchFamily="34" charset="-122"/>
            </a:endParaRPr>
          </a:p>
        </p:txBody>
      </p:sp>
      <p:sp>
        <p:nvSpPr>
          <p:cNvPr id="115" name="object 43"/>
          <p:cNvSpPr/>
          <p:nvPr/>
        </p:nvSpPr>
        <p:spPr bwMode="auto">
          <a:xfrm>
            <a:off x="7505863" y="3871863"/>
            <a:ext cx="1337083" cy="463550"/>
          </a:xfrm>
          <a:custGeom>
            <a:avLst/>
            <a:gdLst/>
            <a:ahLst/>
            <a:cxnLst/>
            <a:rect l="l" t="t" r="r" b="b"/>
            <a:pathLst>
              <a:path w="762000" h="463296">
                <a:moveTo>
                  <a:pt x="381000" y="0"/>
                </a:moveTo>
                <a:lnTo>
                  <a:pt x="319226" y="3029"/>
                </a:lnTo>
                <a:lnTo>
                  <a:pt x="260616" y="11801"/>
                </a:lnTo>
                <a:lnTo>
                  <a:pt x="205956" y="25840"/>
                </a:lnTo>
                <a:lnTo>
                  <a:pt x="156033" y="44671"/>
                </a:lnTo>
                <a:lnTo>
                  <a:pt x="111632" y="67818"/>
                </a:lnTo>
                <a:lnTo>
                  <a:pt x="73542" y="94804"/>
                </a:lnTo>
                <a:lnTo>
                  <a:pt x="42547" y="125156"/>
                </a:lnTo>
                <a:lnTo>
                  <a:pt x="19434" y="158398"/>
                </a:lnTo>
                <a:lnTo>
                  <a:pt x="4989" y="194053"/>
                </a:lnTo>
                <a:lnTo>
                  <a:pt x="0" y="231648"/>
                </a:lnTo>
                <a:lnTo>
                  <a:pt x="1263" y="250657"/>
                </a:lnTo>
                <a:lnTo>
                  <a:pt x="19434" y="304897"/>
                </a:lnTo>
                <a:lnTo>
                  <a:pt x="42547" y="338139"/>
                </a:lnTo>
                <a:lnTo>
                  <a:pt x="73542" y="368491"/>
                </a:lnTo>
                <a:lnTo>
                  <a:pt x="111632" y="395478"/>
                </a:lnTo>
                <a:lnTo>
                  <a:pt x="156033" y="418624"/>
                </a:lnTo>
                <a:lnTo>
                  <a:pt x="205956" y="437455"/>
                </a:lnTo>
                <a:lnTo>
                  <a:pt x="260616" y="451494"/>
                </a:lnTo>
                <a:lnTo>
                  <a:pt x="319226" y="460266"/>
                </a:lnTo>
                <a:lnTo>
                  <a:pt x="381000" y="463296"/>
                </a:lnTo>
                <a:lnTo>
                  <a:pt x="412233" y="462528"/>
                </a:lnTo>
                <a:lnTo>
                  <a:pt x="472523" y="456568"/>
                </a:lnTo>
                <a:lnTo>
                  <a:pt x="529256" y="445103"/>
                </a:lnTo>
                <a:lnTo>
                  <a:pt x="581646" y="428608"/>
                </a:lnTo>
                <a:lnTo>
                  <a:pt x="628906" y="407561"/>
                </a:lnTo>
                <a:lnTo>
                  <a:pt x="670250" y="382434"/>
                </a:lnTo>
                <a:lnTo>
                  <a:pt x="704891" y="353705"/>
                </a:lnTo>
                <a:lnTo>
                  <a:pt x="732043" y="321849"/>
                </a:lnTo>
                <a:lnTo>
                  <a:pt x="750920" y="287341"/>
                </a:lnTo>
                <a:lnTo>
                  <a:pt x="762000" y="231648"/>
                </a:lnTo>
                <a:lnTo>
                  <a:pt x="760736" y="212638"/>
                </a:lnTo>
                <a:lnTo>
                  <a:pt x="742565" y="158398"/>
                </a:lnTo>
                <a:lnTo>
                  <a:pt x="719452" y="125156"/>
                </a:lnTo>
                <a:lnTo>
                  <a:pt x="688457" y="94804"/>
                </a:lnTo>
                <a:lnTo>
                  <a:pt x="650366" y="67818"/>
                </a:lnTo>
                <a:lnTo>
                  <a:pt x="605966" y="44671"/>
                </a:lnTo>
                <a:lnTo>
                  <a:pt x="556043" y="25840"/>
                </a:lnTo>
                <a:lnTo>
                  <a:pt x="501383" y="11801"/>
                </a:lnTo>
                <a:lnTo>
                  <a:pt x="442773" y="3029"/>
                </a:lnTo>
                <a:lnTo>
                  <a:pt x="381000" y="0"/>
                </a:lnTo>
                <a:close/>
              </a:path>
            </a:pathLst>
          </a:custGeom>
          <a:solidFill>
            <a:schemeClr val="accent1">
              <a:lumMod val="40000"/>
              <a:lumOff val="60000"/>
            </a:schemeClr>
          </a:solidFill>
          <a:ln w="9525">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92" name="object 82"/>
          <p:cNvSpPr txBox="1">
            <a:spLocks noChangeArrowheads="1"/>
          </p:cNvSpPr>
          <p:nvPr/>
        </p:nvSpPr>
        <p:spPr bwMode="auto">
          <a:xfrm>
            <a:off x="7786888" y="3997237"/>
            <a:ext cx="1113069"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en-US" altLang="zh-CN" sz="1200" dirty="0" smtClean="0">
                <a:solidFill>
                  <a:schemeClr val="tx1"/>
                </a:solidFill>
                <a:latin typeface="微软雅黑" pitchFamily="34" charset="-122"/>
                <a:ea typeface="微软雅黑" pitchFamily="34" charset="-122"/>
              </a:rPr>
              <a:t>IM</a:t>
            </a:r>
            <a:r>
              <a:rPr lang="zh-CN" altLang="en-US" sz="1200" dirty="0" smtClean="0">
                <a:solidFill>
                  <a:schemeClr val="tx1"/>
                </a:solidFill>
                <a:latin typeface="微软雅黑" pitchFamily="34" charset="-122"/>
                <a:ea typeface="微软雅黑" pitchFamily="34" charset="-122"/>
              </a:rPr>
              <a:t>即时通讯</a:t>
            </a:r>
            <a:endParaRPr lang="zh-CN" altLang="en-US" sz="1200" dirty="0">
              <a:solidFill>
                <a:schemeClr val="tx1"/>
              </a:solidFill>
              <a:latin typeface="微软雅黑" pitchFamily="34" charset="-122"/>
              <a:ea typeface="微软雅黑" pitchFamily="34" charset="-122"/>
            </a:endParaRPr>
          </a:p>
        </p:txBody>
      </p:sp>
      <p:grpSp>
        <p:nvGrpSpPr>
          <p:cNvPr id="7" name="组合 6"/>
          <p:cNvGrpSpPr/>
          <p:nvPr/>
        </p:nvGrpSpPr>
        <p:grpSpPr>
          <a:xfrm>
            <a:off x="5548376" y="1194680"/>
            <a:ext cx="2662791" cy="4981149"/>
            <a:chOff x="11360323" y="873102"/>
            <a:chExt cx="2662791" cy="4981149"/>
          </a:xfrm>
        </p:grpSpPr>
        <p:grpSp>
          <p:nvGrpSpPr>
            <p:cNvPr id="6" name="组合 5"/>
            <p:cNvGrpSpPr/>
            <p:nvPr/>
          </p:nvGrpSpPr>
          <p:grpSpPr>
            <a:xfrm>
              <a:off x="11360323" y="873102"/>
              <a:ext cx="2662791" cy="4981149"/>
              <a:chOff x="11360323" y="873102"/>
              <a:chExt cx="2662791" cy="4981149"/>
            </a:xfrm>
          </p:grpSpPr>
          <p:sp>
            <p:nvSpPr>
              <p:cNvPr id="104" name="下箭头 103"/>
              <p:cNvSpPr/>
              <p:nvPr/>
            </p:nvSpPr>
            <p:spPr bwMode="auto">
              <a:xfrm>
                <a:off x="11360323" y="886369"/>
                <a:ext cx="2662791" cy="4967882"/>
              </a:xfrm>
              <a:prstGeom prst="downArrow">
                <a:avLst>
                  <a:gd name="adj1" fmla="val 70190"/>
                  <a:gd name="adj2" fmla="val 50000"/>
                </a:avLst>
              </a:prstGeom>
              <a:solidFill>
                <a:schemeClr val="bg1">
                  <a:shade val="30000"/>
                  <a:satMod val="11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zh-CN" altLang="en-US" sz="2000">
                  <a:solidFill>
                    <a:srgbClr val="A50021"/>
                  </a:solidFill>
                  <a:latin typeface="Arial" charset="0"/>
                </a:endParaRPr>
              </a:p>
            </p:txBody>
          </p:sp>
          <p:sp>
            <p:nvSpPr>
              <p:cNvPr id="105" name="矩形 104"/>
              <p:cNvSpPr/>
              <p:nvPr/>
            </p:nvSpPr>
            <p:spPr bwMode="auto">
              <a:xfrm>
                <a:off x="12287550" y="873102"/>
                <a:ext cx="94979" cy="452991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zh-CN" altLang="en-US" sz="2000">
                  <a:solidFill>
                    <a:srgbClr val="A50021"/>
                  </a:solidFill>
                  <a:latin typeface="Arial" charset="0"/>
                </a:endParaRPr>
              </a:p>
            </p:txBody>
          </p:sp>
          <p:sp>
            <p:nvSpPr>
              <p:cNvPr id="114" name="矩形 113"/>
              <p:cNvSpPr/>
              <p:nvPr/>
            </p:nvSpPr>
            <p:spPr bwMode="auto">
              <a:xfrm>
                <a:off x="12984137" y="886369"/>
                <a:ext cx="94979" cy="452991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zh-CN" altLang="en-US" sz="2000">
                  <a:solidFill>
                    <a:srgbClr val="A50021"/>
                  </a:solidFill>
                  <a:latin typeface="Arial" charset="0"/>
                </a:endParaRPr>
              </a:p>
            </p:txBody>
          </p:sp>
        </p:grpSp>
        <p:sp>
          <p:nvSpPr>
            <p:cNvPr id="86" name="object 84"/>
            <p:cNvSpPr txBox="1">
              <a:spLocks noChangeArrowheads="1"/>
            </p:cNvSpPr>
            <p:nvPr/>
          </p:nvSpPr>
          <p:spPr bwMode="auto">
            <a:xfrm>
              <a:off x="11972324" y="1758535"/>
              <a:ext cx="1375280" cy="344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algn="ctr" eaLnBrk="1" hangingPunct="1"/>
              <a:r>
                <a:rPr lang="zh-CN" altLang="en-US" sz="3200" b="1" dirty="0" smtClean="0">
                  <a:solidFill>
                    <a:schemeClr val="tx1"/>
                  </a:solidFill>
                  <a:latin typeface="微软雅黑" pitchFamily="34" charset="-122"/>
                  <a:ea typeface="微软雅黑" pitchFamily="34" charset="-122"/>
                </a:rPr>
                <a:t>三通两平台</a:t>
              </a:r>
              <a:endParaRPr lang="zh-CN" altLang="zh-CN" sz="3200" b="1" dirty="0">
                <a:solidFill>
                  <a:schemeClr val="tx1"/>
                </a:solidFill>
                <a:latin typeface="微软雅黑" pitchFamily="34" charset="-122"/>
                <a:ea typeface="微软雅黑" pitchFamily="34" charset="-122"/>
              </a:endParaRPr>
            </a:p>
          </p:txBody>
        </p:sp>
      </p:grpSp>
      <p:sp>
        <p:nvSpPr>
          <p:cNvPr id="87" name="object 45"/>
          <p:cNvSpPr/>
          <p:nvPr/>
        </p:nvSpPr>
        <p:spPr bwMode="auto">
          <a:xfrm>
            <a:off x="8022436" y="1517658"/>
            <a:ext cx="2021450" cy="503238"/>
          </a:xfrm>
          <a:custGeom>
            <a:avLst/>
            <a:gdLst/>
            <a:ahLst/>
            <a:cxnLst/>
            <a:rect l="l" t="t" r="r" b="b"/>
            <a:pathLst>
              <a:path w="1441716" h="502919">
                <a:moveTo>
                  <a:pt x="720851" y="0"/>
                </a:moveTo>
                <a:lnTo>
                  <a:pt x="661778" y="834"/>
                </a:lnTo>
                <a:lnTo>
                  <a:pt x="604011" y="3296"/>
                </a:lnTo>
                <a:lnTo>
                  <a:pt x="547737" y="7319"/>
                </a:lnTo>
                <a:lnTo>
                  <a:pt x="493142" y="12838"/>
                </a:lnTo>
                <a:lnTo>
                  <a:pt x="440412" y="19788"/>
                </a:lnTo>
                <a:lnTo>
                  <a:pt x="389734" y="28104"/>
                </a:lnTo>
                <a:lnTo>
                  <a:pt x="341293" y="37720"/>
                </a:lnTo>
                <a:lnTo>
                  <a:pt x="295278" y="48572"/>
                </a:lnTo>
                <a:lnTo>
                  <a:pt x="251872" y="60595"/>
                </a:lnTo>
                <a:lnTo>
                  <a:pt x="211264" y="73723"/>
                </a:lnTo>
                <a:lnTo>
                  <a:pt x="173639" y="87891"/>
                </a:lnTo>
                <a:lnTo>
                  <a:pt x="108084" y="119087"/>
                </a:lnTo>
                <a:lnTo>
                  <a:pt x="56697" y="153662"/>
                </a:lnTo>
                <a:lnTo>
                  <a:pt x="20970" y="191094"/>
                </a:lnTo>
                <a:lnTo>
                  <a:pt x="2392" y="230862"/>
                </a:lnTo>
                <a:lnTo>
                  <a:pt x="0" y="251459"/>
                </a:lnTo>
                <a:lnTo>
                  <a:pt x="2392" y="272057"/>
                </a:lnTo>
                <a:lnTo>
                  <a:pt x="20970" y="311825"/>
                </a:lnTo>
                <a:lnTo>
                  <a:pt x="56697" y="349257"/>
                </a:lnTo>
                <a:lnTo>
                  <a:pt x="108084" y="383832"/>
                </a:lnTo>
                <a:lnTo>
                  <a:pt x="173639" y="415028"/>
                </a:lnTo>
                <a:lnTo>
                  <a:pt x="211264" y="429196"/>
                </a:lnTo>
                <a:lnTo>
                  <a:pt x="251872" y="442324"/>
                </a:lnTo>
                <a:lnTo>
                  <a:pt x="295278" y="454347"/>
                </a:lnTo>
                <a:lnTo>
                  <a:pt x="341293" y="465199"/>
                </a:lnTo>
                <a:lnTo>
                  <a:pt x="389734" y="474815"/>
                </a:lnTo>
                <a:lnTo>
                  <a:pt x="440412" y="483131"/>
                </a:lnTo>
                <a:lnTo>
                  <a:pt x="493142" y="490081"/>
                </a:lnTo>
                <a:lnTo>
                  <a:pt x="547737" y="495600"/>
                </a:lnTo>
                <a:lnTo>
                  <a:pt x="604011" y="499623"/>
                </a:lnTo>
                <a:lnTo>
                  <a:pt x="661778" y="502085"/>
                </a:lnTo>
                <a:lnTo>
                  <a:pt x="720851" y="502919"/>
                </a:lnTo>
                <a:lnTo>
                  <a:pt x="779927" y="502085"/>
                </a:lnTo>
                <a:lnTo>
                  <a:pt x="837695" y="499623"/>
                </a:lnTo>
                <a:lnTo>
                  <a:pt x="893971" y="495600"/>
                </a:lnTo>
                <a:lnTo>
                  <a:pt x="948568" y="490081"/>
                </a:lnTo>
                <a:lnTo>
                  <a:pt x="1001299" y="483131"/>
                </a:lnTo>
                <a:lnTo>
                  <a:pt x="1051978" y="474815"/>
                </a:lnTo>
                <a:lnTo>
                  <a:pt x="1100419" y="465199"/>
                </a:lnTo>
                <a:lnTo>
                  <a:pt x="1146435" y="454347"/>
                </a:lnTo>
                <a:lnTo>
                  <a:pt x="1189841" y="442324"/>
                </a:lnTo>
                <a:lnTo>
                  <a:pt x="1230450" y="429196"/>
                </a:lnTo>
                <a:lnTo>
                  <a:pt x="1268076" y="415028"/>
                </a:lnTo>
                <a:lnTo>
                  <a:pt x="1333631" y="383832"/>
                </a:lnTo>
                <a:lnTo>
                  <a:pt x="1385018" y="349257"/>
                </a:lnTo>
                <a:lnTo>
                  <a:pt x="1420746" y="311825"/>
                </a:lnTo>
                <a:lnTo>
                  <a:pt x="1439324" y="272057"/>
                </a:lnTo>
                <a:lnTo>
                  <a:pt x="1441716" y="251459"/>
                </a:lnTo>
                <a:lnTo>
                  <a:pt x="1439324" y="230862"/>
                </a:lnTo>
                <a:lnTo>
                  <a:pt x="1420746" y="191094"/>
                </a:lnTo>
                <a:lnTo>
                  <a:pt x="1385018" y="153662"/>
                </a:lnTo>
                <a:lnTo>
                  <a:pt x="1333631" y="119087"/>
                </a:lnTo>
                <a:lnTo>
                  <a:pt x="1268076" y="87891"/>
                </a:lnTo>
                <a:lnTo>
                  <a:pt x="1230450" y="73723"/>
                </a:lnTo>
                <a:lnTo>
                  <a:pt x="1189841" y="60595"/>
                </a:lnTo>
                <a:lnTo>
                  <a:pt x="1146435" y="48572"/>
                </a:lnTo>
                <a:lnTo>
                  <a:pt x="1100419" y="37720"/>
                </a:lnTo>
                <a:lnTo>
                  <a:pt x="1051978" y="28104"/>
                </a:lnTo>
                <a:lnTo>
                  <a:pt x="1001299" y="19788"/>
                </a:lnTo>
                <a:lnTo>
                  <a:pt x="948568" y="12838"/>
                </a:lnTo>
                <a:lnTo>
                  <a:pt x="893971" y="7319"/>
                </a:lnTo>
                <a:lnTo>
                  <a:pt x="837695" y="3296"/>
                </a:lnTo>
                <a:lnTo>
                  <a:pt x="779927" y="834"/>
                </a:lnTo>
                <a:lnTo>
                  <a:pt x="720851" y="0"/>
                </a:lnTo>
                <a:close/>
              </a:path>
            </a:pathLst>
          </a:custGeom>
          <a:solidFill>
            <a:schemeClr val="accent1">
              <a:lumMod val="40000"/>
              <a:lumOff val="60000"/>
            </a:schemeClr>
          </a:solidFill>
          <a:ln w="9525">
            <a:noFill/>
          </a:ln>
        </p:spPr>
        <p:txBody>
          <a:bodyPr lIns="0" tIns="0" rIns="0" bIns="0"/>
          <a:lstStyle/>
          <a:p>
            <a:pPr>
              <a:defRPr/>
            </a:pPr>
            <a:endParaRPr dirty="0">
              <a:solidFill>
                <a:schemeClr val="tx1"/>
              </a:solidFill>
              <a:latin typeface="微软雅黑" pitchFamily="34" charset="-122"/>
              <a:ea typeface="微软雅黑" pitchFamily="34" charset="-122"/>
            </a:endParaRPr>
          </a:p>
        </p:txBody>
      </p:sp>
      <p:sp>
        <p:nvSpPr>
          <p:cNvPr id="106" name="object 87"/>
          <p:cNvSpPr txBox="1">
            <a:spLocks noChangeArrowheads="1"/>
          </p:cNvSpPr>
          <p:nvPr/>
        </p:nvSpPr>
        <p:spPr bwMode="auto">
          <a:xfrm>
            <a:off x="8546115" y="1667336"/>
            <a:ext cx="1679446"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smtClean="0">
                <a:solidFill>
                  <a:schemeClr val="tx1"/>
                </a:solidFill>
                <a:latin typeface="微软雅黑" pitchFamily="34" charset="-122"/>
                <a:ea typeface="微软雅黑" pitchFamily="34" charset="-122"/>
              </a:rPr>
              <a:t>教育大数据分析</a:t>
            </a:r>
            <a:endParaRPr lang="zh-CN" altLang="en-US" sz="1200" dirty="0">
              <a:solidFill>
                <a:schemeClr val="tx1"/>
              </a:solidFill>
              <a:latin typeface="微软雅黑" pitchFamily="34" charset="-122"/>
              <a:ea typeface="微软雅黑" pitchFamily="34" charset="-122"/>
            </a:endParaRPr>
          </a:p>
        </p:txBody>
      </p:sp>
      <p:sp>
        <p:nvSpPr>
          <p:cNvPr id="116" name="object 34"/>
          <p:cNvSpPr/>
          <p:nvPr/>
        </p:nvSpPr>
        <p:spPr bwMode="auto">
          <a:xfrm>
            <a:off x="8256948" y="4817969"/>
            <a:ext cx="1532941" cy="472452"/>
          </a:xfrm>
          <a:custGeom>
            <a:avLst/>
            <a:gdLst/>
            <a:ahLst/>
            <a:cxnLst/>
            <a:rect l="l" t="t" r="r" b="b"/>
            <a:pathLst>
              <a:path w="505218" h="334517">
                <a:moveTo>
                  <a:pt x="252996" y="0"/>
                </a:moveTo>
                <a:lnTo>
                  <a:pt x="212027" y="2183"/>
                </a:lnTo>
                <a:lnTo>
                  <a:pt x="173137" y="8510"/>
                </a:lnTo>
                <a:lnTo>
                  <a:pt x="119853" y="25025"/>
                </a:lnTo>
                <a:lnTo>
                  <a:pt x="74206" y="48958"/>
                </a:lnTo>
                <a:lnTo>
                  <a:pt x="37971" y="79166"/>
                </a:lnTo>
                <a:lnTo>
                  <a:pt x="12924" y="114507"/>
                </a:lnTo>
                <a:lnTo>
                  <a:pt x="840" y="153839"/>
                </a:lnTo>
                <a:lnTo>
                  <a:pt x="0" y="167639"/>
                </a:lnTo>
                <a:lnTo>
                  <a:pt x="840" y="181331"/>
                </a:lnTo>
                <a:lnTo>
                  <a:pt x="12924" y="220400"/>
                </a:lnTo>
                <a:lnTo>
                  <a:pt x="37971" y="255560"/>
                </a:lnTo>
                <a:lnTo>
                  <a:pt x="74206" y="285654"/>
                </a:lnTo>
                <a:lnTo>
                  <a:pt x="119853" y="309524"/>
                </a:lnTo>
                <a:lnTo>
                  <a:pt x="173137" y="326014"/>
                </a:lnTo>
                <a:lnTo>
                  <a:pt x="212027" y="332334"/>
                </a:lnTo>
                <a:lnTo>
                  <a:pt x="252996" y="334517"/>
                </a:lnTo>
                <a:lnTo>
                  <a:pt x="273701" y="333965"/>
                </a:lnTo>
                <a:lnTo>
                  <a:pt x="313652" y="329670"/>
                </a:lnTo>
                <a:lnTo>
                  <a:pt x="351229" y="321409"/>
                </a:lnTo>
                <a:lnTo>
                  <a:pt x="402014" y="302331"/>
                </a:lnTo>
                <a:lnTo>
                  <a:pt x="444549" y="276257"/>
                </a:lnTo>
                <a:lnTo>
                  <a:pt x="477091" y="244346"/>
                </a:lnTo>
                <a:lnTo>
                  <a:pt x="497896" y="207755"/>
                </a:lnTo>
                <a:lnTo>
                  <a:pt x="505218" y="167639"/>
                </a:lnTo>
                <a:lnTo>
                  <a:pt x="504383" y="153839"/>
                </a:lnTo>
                <a:lnTo>
                  <a:pt x="492373" y="114507"/>
                </a:lnTo>
                <a:lnTo>
                  <a:pt x="467462" y="79166"/>
                </a:lnTo>
                <a:lnTo>
                  <a:pt x="431395" y="48958"/>
                </a:lnTo>
                <a:lnTo>
                  <a:pt x="385916" y="25025"/>
                </a:lnTo>
                <a:lnTo>
                  <a:pt x="332770" y="8510"/>
                </a:lnTo>
                <a:lnTo>
                  <a:pt x="293941" y="2183"/>
                </a:lnTo>
                <a:lnTo>
                  <a:pt x="252996" y="0"/>
                </a:lnTo>
                <a:close/>
              </a:path>
            </a:pathLst>
          </a:custGeom>
          <a:solidFill>
            <a:schemeClr val="accent1">
              <a:lumMod val="40000"/>
              <a:lumOff val="60000"/>
            </a:schemeClr>
          </a:solidFill>
          <a:ln w="9525">
            <a:noFill/>
          </a:ln>
        </p:spPr>
        <p:txBody>
          <a:bodyPr lIns="0" tIns="0" rIns="0" bIns="0"/>
          <a:lstStyle/>
          <a:p>
            <a:pPr>
              <a:defRPr/>
            </a:pPr>
            <a:endParaRPr>
              <a:solidFill>
                <a:schemeClr val="tx1"/>
              </a:solidFill>
              <a:latin typeface="微软雅黑" pitchFamily="34" charset="-122"/>
              <a:ea typeface="微软雅黑" pitchFamily="34" charset="-122"/>
            </a:endParaRPr>
          </a:p>
        </p:txBody>
      </p:sp>
      <p:sp>
        <p:nvSpPr>
          <p:cNvPr id="117" name="object 101"/>
          <p:cNvSpPr txBox="1">
            <a:spLocks noChangeArrowheads="1"/>
          </p:cNvSpPr>
          <p:nvPr/>
        </p:nvSpPr>
        <p:spPr bwMode="auto">
          <a:xfrm>
            <a:off x="8489352" y="4955627"/>
            <a:ext cx="1039280" cy="247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2700" eaLnBrk="0" hangingPunct="0">
              <a:defRPr sz="2000">
                <a:solidFill>
                  <a:srgbClr val="A50021"/>
                </a:solidFill>
                <a:latin typeface="Arial" pitchFamily="34" charset="0"/>
                <a:ea typeface="宋体" pitchFamily="2" charset="-122"/>
              </a:defRPr>
            </a:lvl1pPr>
            <a:lvl2pPr marL="742950" indent="-285750" eaLnBrk="0" hangingPunct="0">
              <a:defRPr sz="2000">
                <a:solidFill>
                  <a:srgbClr val="A50021"/>
                </a:solidFill>
                <a:latin typeface="Arial" pitchFamily="34" charset="0"/>
                <a:ea typeface="宋体" pitchFamily="2" charset="-122"/>
              </a:defRPr>
            </a:lvl2pPr>
            <a:lvl3pPr marL="1143000" indent="-228600" eaLnBrk="0" hangingPunct="0">
              <a:defRPr sz="2000">
                <a:solidFill>
                  <a:srgbClr val="A50021"/>
                </a:solidFill>
                <a:latin typeface="Arial" pitchFamily="34" charset="0"/>
                <a:ea typeface="宋体" pitchFamily="2" charset="-122"/>
              </a:defRPr>
            </a:lvl3pPr>
            <a:lvl4pPr marL="1600200" indent="-228600" eaLnBrk="0" hangingPunct="0">
              <a:defRPr sz="2000">
                <a:solidFill>
                  <a:srgbClr val="A50021"/>
                </a:solidFill>
                <a:latin typeface="Arial" pitchFamily="34" charset="0"/>
                <a:ea typeface="宋体" pitchFamily="2" charset="-122"/>
              </a:defRPr>
            </a:lvl4pPr>
            <a:lvl5pPr marL="2057400" indent="-228600" eaLnBrk="0" hangingPunct="0">
              <a:defRPr sz="2000">
                <a:solidFill>
                  <a:srgbClr val="A50021"/>
                </a:solidFill>
                <a:latin typeface="Arial" pitchFamily="34" charset="0"/>
                <a:ea typeface="宋体" pitchFamily="2" charset="-122"/>
              </a:defRPr>
            </a:lvl5pPr>
            <a:lvl6pPr marL="2514600" indent="-228600" eaLnBrk="0" fontAlgn="base" hangingPunct="0">
              <a:spcBef>
                <a:spcPct val="0"/>
              </a:spcBef>
              <a:spcAft>
                <a:spcPct val="0"/>
              </a:spcAft>
              <a:defRPr sz="2000">
                <a:solidFill>
                  <a:srgbClr val="A50021"/>
                </a:solidFill>
                <a:latin typeface="Arial" pitchFamily="34" charset="0"/>
                <a:ea typeface="宋体" pitchFamily="2" charset="-122"/>
              </a:defRPr>
            </a:lvl6pPr>
            <a:lvl7pPr marL="2971800" indent="-228600" eaLnBrk="0" fontAlgn="base" hangingPunct="0">
              <a:spcBef>
                <a:spcPct val="0"/>
              </a:spcBef>
              <a:spcAft>
                <a:spcPct val="0"/>
              </a:spcAft>
              <a:defRPr sz="2000">
                <a:solidFill>
                  <a:srgbClr val="A50021"/>
                </a:solidFill>
                <a:latin typeface="Arial" pitchFamily="34" charset="0"/>
                <a:ea typeface="宋体" pitchFamily="2" charset="-122"/>
              </a:defRPr>
            </a:lvl7pPr>
            <a:lvl8pPr marL="3429000" indent="-228600" eaLnBrk="0" fontAlgn="base" hangingPunct="0">
              <a:spcBef>
                <a:spcPct val="0"/>
              </a:spcBef>
              <a:spcAft>
                <a:spcPct val="0"/>
              </a:spcAft>
              <a:defRPr sz="2000">
                <a:solidFill>
                  <a:srgbClr val="A50021"/>
                </a:solidFill>
                <a:latin typeface="Arial" pitchFamily="34" charset="0"/>
                <a:ea typeface="宋体" pitchFamily="2" charset="-122"/>
              </a:defRPr>
            </a:lvl8pPr>
            <a:lvl9pPr marL="3886200" indent="-228600" eaLnBrk="0" fontAlgn="base" hangingPunct="0">
              <a:spcBef>
                <a:spcPct val="0"/>
              </a:spcBef>
              <a:spcAft>
                <a:spcPct val="0"/>
              </a:spcAft>
              <a:defRPr sz="2000">
                <a:solidFill>
                  <a:srgbClr val="A50021"/>
                </a:solidFill>
                <a:latin typeface="Arial" pitchFamily="34" charset="0"/>
                <a:ea typeface="宋体" pitchFamily="2" charset="-122"/>
              </a:defRPr>
            </a:lvl9pPr>
          </a:lstStyle>
          <a:p>
            <a:pPr eaLnBrk="1" hangingPunct="1"/>
            <a:r>
              <a:rPr lang="zh-CN" altLang="en-US" sz="1200" dirty="0" smtClean="0">
                <a:solidFill>
                  <a:schemeClr val="tx1"/>
                </a:solidFill>
                <a:latin typeface="微软雅黑" pitchFamily="34" charset="-122"/>
                <a:ea typeface="微软雅黑" pitchFamily="34" charset="-122"/>
              </a:rPr>
              <a:t>综合素质分析</a:t>
            </a:r>
            <a:endParaRPr lang="zh-CN" altLang="en-US" sz="1200" dirty="0">
              <a:solidFill>
                <a:schemeClr val="tx1"/>
              </a:solidFill>
              <a:latin typeface="微软雅黑" pitchFamily="34" charset="-122"/>
              <a:ea typeface="微软雅黑" pitchFamily="34" charset="-122"/>
            </a:endParaRPr>
          </a:p>
        </p:txBody>
      </p:sp>
    </p:spTree>
    <p:extLst>
      <p:ext uri="{BB962C8B-B14F-4D97-AF65-F5344CB8AC3E}">
        <p14:creationId xmlns:p14="http://schemas.microsoft.com/office/powerpoint/2010/main" val="466770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“云生态”</a:t>
            </a:r>
            <a:r>
              <a:rPr lang="zh-CN" altLang="en-US" dirty="0"/>
              <a:t>平台的技术定位</a:t>
            </a:r>
          </a:p>
        </p:txBody>
      </p:sp>
      <p:grpSp>
        <p:nvGrpSpPr>
          <p:cNvPr id="14" name="组合 13"/>
          <p:cNvGrpSpPr/>
          <p:nvPr/>
        </p:nvGrpSpPr>
        <p:grpSpPr>
          <a:xfrm>
            <a:off x="1162074" y="1055046"/>
            <a:ext cx="8724865" cy="4969544"/>
            <a:chOff x="1162074" y="1055046"/>
            <a:chExt cx="8724865" cy="4969544"/>
          </a:xfrm>
        </p:grpSpPr>
        <p:sp>
          <p:nvSpPr>
            <p:cNvPr id="8" name="等腰三角形 7"/>
            <p:cNvSpPr/>
            <p:nvPr/>
          </p:nvSpPr>
          <p:spPr>
            <a:xfrm>
              <a:off x="1162074" y="1055046"/>
              <a:ext cx="4969544" cy="4969544"/>
            </a:xfrm>
            <a:prstGeom prst="triangle">
              <a:avLst/>
            </a:prstGeom>
            <a:solidFill>
              <a:srgbClr val="FF3300"/>
            </a:solidFill>
          </p:spPr>
          <p:style>
            <a:lnRef idx="0">
              <a:schemeClr val="lt1">
                <a:hueOff val="0"/>
                <a:satOff val="0"/>
                <a:lumOff val="0"/>
                <a:alphaOff val="0"/>
              </a:schemeClr>
            </a:lnRef>
            <a:fillRef idx="3">
              <a:scrgbClr r="0" g="0" b="0"/>
            </a:fillRef>
            <a:effectRef idx="2">
              <a:schemeClr val="accent6">
                <a:shade val="80000"/>
                <a:hueOff val="0"/>
                <a:satOff val="0"/>
                <a:lumOff val="0"/>
                <a:alphaOff val="0"/>
              </a:schemeClr>
            </a:effectRef>
            <a:fontRef idx="minor">
              <a:schemeClr val="lt1"/>
            </a:fontRef>
          </p:style>
        </p:sp>
        <p:sp>
          <p:nvSpPr>
            <p:cNvPr id="9" name="任意多边形 8"/>
            <p:cNvSpPr/>
            <p:nvPr/>
          </p:nvSpPr>
          <p:spPr>
            <a:xfrm>
              <a:off x="2497976" y="1777359"/>
              <a:ext cx="7388963" cy="589386"/>
            </a:xfrm>
            <a:custGeom>
              <a:avLst/>
              <a:gdLst>
                <a:gd name="connsiteX0" fmla="*/ 0 w 7388963"/>
                <a:gd name="connsiteY0" fmla="*/ 117770 h 706607"/>
                <a:gd name="connsiteX1" fmla="*/ 117770 w 7388963"/>
                <a:gd name="connsiteY1" fmla="*/ 0 h 706607"/>
                <a:gd name="connsiteX2" fmla="*/ 7271193 w 7388963"/>
                <a:gd name="connsiteY2" fmla="*/ 0 h 706607"/>
                <a:gd name="connsiteX3" fmla="*/ 7388963 w 7388963"/>
                <a:gd name="connsiteY3" fmla="*/ 117770 h 706607"/>
                <a:gd name="connsiteX4" fmla="*/ 7388963 w 7388963"/>
                <a:gd name="connsiteY4" fmla="*/ 588837 h 706607"/>
                <a:gd name="connsiteX5" fmla="*/ 7271193 w 7388963"/>
                <a:gd name="connsiteY5" fmla="*/ 706607 h 706607"/>
                <a:gd name="connsiteX6" fmla="*/ 117770 w 7388963"/>
                <a:gd name="connsiteY6" fmla="*/ 706607 h 706607"/>
                <a:gd name="connsiteX7" fmla="*/ 0 w 7388963"/>
                <a:gd name="connsiteY7" fmla="*/ 588837 h 706607"/>
                <a:gd name="connsiteX8" fmla="*/ 0 w 7388963"/>
                <a:gd name="connsiteY8" fmla="*/ 117770 h 706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8963" h="706607">
                  <a:moveTo>
                    <a:pt x="0" y="117770"/>
                  </a:moveTo>
                  <a:cubicBezTo>
                    <a:pt x="0" y="52727"/>
                    <a:pt x="52727" y="0"/>
                    <a:pt x="117770" y="0"/>
                  </a:cubicBezTo>
                  <a:lnTo>
                    <a:pt x="7271193" y="0"/>
                  </a:lnTo>
                  <a:cubicBezTo>
                    <a:pt x="7336236" y="0"/>
                    <a:pt x="7388963" y="52727"/>
                    <a:pt x="7388963" y="117770"/>
                  </a:cubicBezTo>
                  <a:lnTo>
                    <a:pt x="7388963" y="588837"/>
                  </a:lnTo>
                  <a:cubicBezTo>
                    <a:pt x="7388963" y="653880"/>
                    <a:pt x="7336236" y="706607"/>
                    <a:pt x="7271193" y="706607"/>
                  </a:cubicBezTo>
                  <a:lnTo>
                    <a:pt x="117770" y="706607"/>
                  </a:lnTo>
                  <a:cubicBezTo>
                    <a:pt x="52727" y="706607"/>
                    <a:pt x="0" y="653880"/>
                    <a:pt x="0" y="588837"/>
                  </a:cubicBezTo>
                  <a:lnTo>
                    <a:pt x="0" y="117770"/>
                  </a:lnTo>
                  <a:close/>
                </a:path>
              </a:pathLst>
            </a:custGeom>
          </p:spPr>
          <p:style>
            <a:lnRef idx="1">
              <a:schemeClr val="accent6">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694" tIns="110694" rIns="110694" bIns="110694" numCol="1" spcCol="1270" anchor="ctr" anchorCtr="0">
              <a:noAutofit/>
            </a:bodyPr>
            <a:lstStyle/>
            <a:p>
              <a:pPr defTabSz="889000">
                <a:lnSpc>
                  <a:spcPct val="90000"/>
                </a:lnSpc>
                <a:spcAft>
                  <a:spcPct val="35000"/>
                </a:spcAft>
              </a:pPr>
              <a:r>
                <a:rPr lang="zh-CN" altLang="en-US" sz="2000" dirty="0">
                  <a:latin typeface="微软雅黑" pitchFamily="34" charset="-122"/>
                  <a:ea typeface="微软雅黑" pitchFamily="34" charset="-122"/>
                </a:rPr>
                <a:t>是新一代面向教育用户</a:t>
              </a:r>
              <a:r>
                <a:rPr lang="zh-CN" altLang="en-US" sz="2000" dirty="0" smtClean="0">
                  <a:latin typeface="微软雅黑" pitchFamily="34" charset="-122"/>
                  <a:ea typeface="微软雅黑" pitchFamily="34" charset="-122"/>
                </a:rPr>
                <a:t>的数据平台</a:t>
              </a:r>
              <a:endParaRPr lang="zh-CN" altLang="en-US" sz="2000" dirty="0">
                <a:latin typeface="微软雅黑" pitchFamily="34" charset="-122"/>
                <a:ea typeface="微软雅黑" pitchFamily="34" charset="-122"/>
              </a:endParaRPr>
            </a:p>
          </p:txBody>
        </p:sp>
        <p:sp>
          <p:nvSpPr>
            <p:cNvPr id="10" name="任意多边形 9"/>
            <p:cNvSpPr/>
            <p:nvPr/>
          </p:nvSpPr>
          <p:spPr>
            <a:xfrm>
              <a:off x="2497976" y="2452375"/>
              <a:ext cx="7388963" cy="589386"/>
            </a:xfrm>
            <a:custGeom>
              <a:avLst/>
              <a:gdLst>
                <a:gd name="connsiteX0" fmla="*/ 0 w 7388963"/>
                <a:gd name="connsiteY0" fmla="*/ 117770 h 706607"/>
                <a:gd name="connsiteX1" fmla="*/ 117770 w 7388963"/>
                <a:gd name="connsiteY1" fmla="*/ 0 h 706607"/>
                <a:gd name="connsiteX2" fmla="*/ 7271193 w 7388963"/>
                <a:gd name="connsiteY2" fmla="*/ 0 h 706607"/>
                <a:gd name="connsiteX3" fmla="*/ 7388963 w 7388963"/>
                <a:gd name="connsiteY3" fmla="*/ 117770 h 706607"/>
                <a:gd name="connsiteX4" fmla="*/ 7388963 w 7388963"/>
                <a:gd name="connsiteY4" fmla="*/ 588837 h 706607"/>
                <a:gd name="connsiteX5" fmla="*/ 7271193 w 7388963"/>
                <a:gd name="connsiteY5" fmla="*/ 706607 h 706607"/>
                <a:gd name="connsiteX6" fmla="*/ 117770 w 7388963"/>
                <a:gd name="connsiteY6" fmla="*/ 706607 h 706607"/>
                <a:gd name="connsiteX7" fmla="*/ 0 w 7388963"/>
                <a:gd name="connsiteY7" fmla="*/ 588837 h 706607"/>
                <a:gd name="connsiteX8" fmla="*/ 0 w 7388963"/>
                <a:gd name="connsiteY8" fmla="*/ 117770 h 706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8963" h="706607">
                  <a:moveTo>
                    <a:pt x="0" y="117770"/>
                  </a:moveTo>
                  <a:cubicBezTo>
                    <a:pt x="0" y="52727"/>
                    <a:pt x="52727" y="0"/>
                    <a:pt x="117770" y="0"/>
                  </a:cubicBezTo>
                  <a:lnTo>
                    <a:pt x="7271193" y="0"/>
                  </a:lnTo>
                  <a:cubicBezTo>
                    <a:pt x="7336236" y="0"/>
                    <a:pt x="7388963" y="52727"/>
                    <a:pt x="7388963" y="117770"/>
                  </a:cubicBezTo>
                  <a:lnTo>
                    <a:pt x="7388963" y="588837"/>
                  </a:lnTo>
                  <a:cubicBezTo>
                    <a:pt x="7388963" y="653880"/>
                    <a:pt x="7336236" y="706607"/>
                    <a:pt x="7271193" y="706607"/>
                  </a:cubicBezTo>
                  <a:lnTo>
                    <a:pt x="117770" y="706607"/>
                  </a:lnTo>
                  <a:cubicBezTo>
                    <a:pt x="52727" y="706607"/>
                    <a:pt x="0" y="653880"/>
                    <a:pt x="0" y="588837"/>
                  </a:cubicBezTo>
                  <a:lnTo>
                    <a:pt x="0" y="117770"/>
                  </a:lnTo>
                  <a:close/>
                </a:path>
              </a:pathLst>
            </a:custGeom>
          </p:spPr>
          <p:style>
            <a:lnRef idx="1">
              <a:schemeClr val="accent6">
                <a:shade val="80000"/>
                <a:hueOff val="-95423"/>
                <a:satOff val="4252"/>
                <a:lumOff val="59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694" tIns="110694" rIns="110694" bIns="110694" numCol="1" spcCol="1270" anchor="ctr" anchorCtr="0">
              <a:noAutofit/>
            </a:bodyPr>
            <a:lstStyle/>
            <a:p>
              <a:pPr defTabSz="889000">
                <a:lnSpc>
                  <a:spcPct val="90000"/>
                </a:lnSpc>
                <a:spcAft>
                  <a:spcPct val="35000"/>
                </a:spcAft>
              </a:pPr>
              <a:r>
                <a:rPr lang="zh-CN" altLang="en-US" sz="2000" dirty="0">
                  <a:latin typeface="微软雅黑" pitchFamily="34" charset="-122"/>
                  <a:ea typeface="微软雅黑" pitchFamily="34" charset="-122"/>
                </a:rPr>
                <a:t>是新一代面向教育用户</a:t>
              </a:r>
              <a:r>
                <a:rPr lang="zh-CN" altLang="en-US" sz="2000" dirty="0" smtClean="0">
                  <a:latin typeface="微软雅黑" pitchFamily="34" charset="-122"/>
                  <a:ea typeface="微软雅黑" pitchFamily="34" charset="-122"/>
                </a:rPr>
                <a:t>的资源平台</a:t>
              </a:r>
              <a:endParaRPr lang="zh-CN" altLang="en-US" sz="2000" dirty="0">
                <a:latin typeface="微软雅黑" pitchFamily="34" charset="-122"/>
                <a:ea typeface="微软雅黑" pitchFamily="34" charset="-122"/>
              </a:endParaRPr>
            </a:p>
          </p:txBody>
        </p:sp>
        <p:sp>
          <p:nvSpPr>
            <p:cNvPr id="11" name="任意多边形 10"/>
            <p:cNvSpPr/>
            <p:nvPr/>
          </p:nvSpPr>
          <p:spPr>
            <a:xfrm>
              <a:off x="2476786" y="3771844"/>
              <a:ext cx="7410153" cy="589386"/>
            </a:xfrm>
            <a:custGeom>
              <a:avLst/>
              <a:gdLst>
                <a:gd name="connsiteX0" fmla="*/ 0 w 7410153"/>
                <a:gd name="connsiteY0" fmla="*/ 117770 h 706607"/>
                <a:gd name="connsiteX1" fmla="*/ 117770 w 7410153"/>
                <a:gd name="connsiteY1" fmla="*/ 0 h 706607"/>
                <a:gd name="connsiteX2" fmla="*/ 7292383 w 7410153"/>
                <a:gd name="connsiteY2" fmla="*/ 0 h 706607"/>
                <a:gd name="connsiteX3" fmla="*/ 7410153 w 7410153"/>
                <a:gd name="connsiteY3" fmla="*/ 117770 h 706607"/>
                <a:gd name="connsiteX4" fmla="*/ 7410153 w 7410153"/>
                <a:gd name="connsiteY4" fmla="*/ 588837 h 706607"/>
                <a:gd name="connsiteX5" fmla="*/ 7292383 w 7410153"/>
                <a:gd name="connsiteY5" fmla="*/ 706607 h 706607"/>
                <a:gd name="connsiteX6" fmla="*/ 117770 w 7410153"/>
                <a:gd name="connsiteY6" fmla="*/ 706607 h 706607"/>
                <a:gd name="connsiteX7" fmla="*/ 0 w 7410153"/>
                <a:gd name="connsiteY7" fmla="*/ 588837 h 706607"/>
                <a:gd name="connsiteX8" fmla="*/ 0 w 7410153"/>
                <a:gd name="connsiteY8" fmla="*/ 117770 h 706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10153" h="706607">
                  <a:moveTo>
                    <a:pt x="0" y="117770"/>
                  </a:moveTo>
                  <a:cubicBezTo>
                    <a:pt x="0" y="52727"/>
                    <a:pt x="52727" y="0"/>
                    <a:pt x="117770" y="0"/>
                  </a:cubicBezTo>
                  <a:lnTo>
                    <a:pt x="7292383" y="0"/>
                  </a:lnTo>
                  <a:cubicBezTo>
                    <a:pt x="7357426" y="0"/>
                    <a:pt x="7410153" y="52727"/>
                    <a:pt x="7410153" y="117770"/>
                  </a:cubicBezTo>
                  <a:lnTo>
                    <a:pt x="7410153" y="588837"/>
                  </a:lnTo>
                  <a:cubicBezTo>
                    <a:pt x="7410153" y="653880"/>
                    <a:pt x="7357426" y="706607"/>
                    <a:pt x="7292383" y="706607"/>
                  </a:cubicBezTo>
                  <a:lnTo>
                    <a:pt x="117770" y="706607"/>
                  </a:lnTo>
                  <a:cubicBezTo>
                    <a:pt x="52727" y="706607"/>
                    <a:pt x="0" y="653880"/>
                    <a:pt x="0" y="588837"/>
                  </a:cubicBezTo>
                  <a:lnTo>
                    <a:pt x="0" y="117770"/>
                  </a:lnTo>
                  <a:close/>
                </a:path>
              </a:pathLst>
            </a:custGeom>
          </p:spPr>
          <p:style>
            <a:lnRef idx="1">
              <a:schemeClr val="accent6">
                <a:shade val="80000"/>
                <a:hueOff val="-190846"/>
                <a:satOff val="8505"/>
                <a:lumOff val="1188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694" tIns="110694" rIns="110694" bIns="110694" numCol="1" spcCol="1270" anchor="ctr" anchorCtr="0">
              <a:noAutofit/>
            </a:bodyPr>
            <a:lstStyle/>
            <a:p>
              <a:pPr defTabSz="889000">
                <a:lnSpc>
                  <a:spcPct val="90000"/>
                </a:lnSpc>
                <a:spcAft>
                  <a:spcPct val="35000"/>
                </a:spcAft>
              </a:pPr>
              <a:r>
                <a:rPr lang="zh-CN" altLang="en-US" sz="2000" dirty="0">
                  <a:latin typeface="微软雅黑" pitchFamily="34" charset="-122"/>
                  <a:ea typeface="微软雅黑" pitchFamily="34" charset="-122"/>
                </a:rPr>
                <a:t>是新一代基于移动互联网和统一技术平台</a:t>
              </a:r>
            </a:p>
          </p:txBody>
        </p:sp>
        <p:sp>
          <p:nvSpPr>
            <p:cNvPr id="12" name="任意多边形 11"/>
            <p:cNvSpPr/>
            <p:nvPr/>
          </p:nvSpPr>
          <p:spPr>
            <a:xfrm>
              <a:off x="2476786" y="4446857"/>
              <a:ext cx="7410153" cy="589386"/>
            </a:xfrm>
            <a:custGeom>
              <a:avLst/>
              <a:gdLst>
                <a:gd name="connsiteX0" fmla="*/ 0 w 7410153"/>
                <a:gd name="connsiteY0" fmla="*/ 117770 h 706607"/>
                <a:gd name="connsiteX1" fmla="*/ 117770 w 7410153"/>
                <a:gd name="connsiteY1" fmla="*/ 0 h 706607"/>
                <a:gd name="connsiteX2" fmla="*/ 7292383 w 7410153"/>
                <a:gd name="connsiteY2" fmla="*/ 0 h 706607"/>
                <a:gd name="connsiteX3" fmla="*/ 7410153 w 7410153"/>
                <a:gd name="connsiteY3" fmla="*/ 117770 h 706607"/>
                <a:gd name="connsiteX4" fmla="*/ 7410153 w 7410153"/>
                <a:gd name="connsiteY4" fmla="*/ 588837 h 706607"/>
                <a:gd name="connsiteX5" fmla="*/ 7292383 w 7410153"/>
                <a:gd name="connsiteY5" fmla="*/ 706607 h 706607"/>
                <a:gd name="connsiteX6" fmla="*/ 117770 w 7410153"/>
                <a:gd name="connsiteY6" fmla="*/ 706607 h 706607"/>
                <a:gd name="connsiteX7" fmla="*/ 0 w 7410153"/>
                <a:gd name="connsiteY7" fmla="*/ 588837 h 706607"/>
                <a:gd name="connsiteX8" fmla="*/ 0 w 7410153"/>
                <a:gd name="connsiteY8" fmla="*/ 117770 h 706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10153" h="706607">
                  <a:moveTo>
                    <a:pt x="0" y="117770"/>
                  </a:moveTo>
                  <a:cubicBezTo>
                    <a:pt x="0" y="52727"/>
                    <a:pt x="52727" y="0"/>
                    <a:pt x="117770" y="0"/>
                  </a:cubicBezTo>
                  <a:lnTo>
                    <a:pt x="7292383" y="0"/>
                  </a:lnTo>
                  <a:cubicBezTo>
                    <a:pt x="7357426" y="0"/>
                    <a:pt x="7410153" y="52727"/>
                    <a:pt x="7410153" y="117770"/>
                  </a:cubicBezTo>
                  <a:lnTo>
                    <a:pt x="7410153" y="588837"/>
                  </a:lnTo>
                  <a:cubicBezTo>
                    <a:pt x="7410153" y="653880"/>
                    <a:pt x="7357426" y="706607"/>
                    <a:pt x="7292383" y="706607"/>
                  </a:cubicBezTo>
                  <a:lnTo>
                    <a:pt x="117770" y="706607"/>
                  </a:lnTo>
                  <a:cubicBezTo>
                    <a:pt x="52727" y="706607"/>
                    <a:pt x="0" y="653880"/>
                    <a:pt x="0" y="588837"/>
                  </a:cubicBezTo>
                  <a:lnTo>
                    <a:pt x="0" y="117770"/>
                  </a:lnTo>
                  <a:close/>
                </a:path>
              </a:pathLst>
            </a:custGeom>
          </p:spPr>
          <p:style>
            <a:lnRef idx="1">
              <a:schemeClr val="accent6">
                <a:shade val="80000"/>
                <a:hueOff val="-286269"/>
                <a:satOff val="12757"/>
                <a:lumOff val="1783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694" tIns="110694" rIns="110694" bIns="110694" numCol="1" spcCol="1270" anchor="ctr" anchorCtr="0">
              <a:noAutofit/>
            </a:bodyPr>
            <a:lstStyle/>
            <a:p>
              <a:pPr defTabSz="889000">
                <a:lnSpc>
                  <a:spcPct val="90000"/>
                </a:lnSpc>
                <a:spcAft>
                  <a:spcPct val="35000"/>
                </a:spcAft>
              </a:pPr>
              <a:r>
                <a:rPr lang="zh-CN" altLang="en-US" sz="2000" dirty="0">
                  <a:latin typeface="微软雅黑" pitchFamily="34" charset="-122"/>
                  <a:ea typeface="微软雅黑" pitchFamily="34" charset="-122"/>
                </a:rPr>
                <a:t>是新一代面向互联网运营模式的运营支撑平台</a:t>
              </a:r>
            </a:p>
          </p:txBody>
        </p:sp>
        <p:sp>
          <p:nvSpPr>
            <p:cNvPr id="13" name="任意多边形 12"/>
            <p:cNvSpPr/>
            <p:nvPr/>
          </p:nvSpPr>
          <p:spPr>
            <a:xfrm>
              <a:off x="2482986" y="5106880"/>
              <a:ext cx="7388963" cy="589386"/>
            </a:xfrm>
            <a:custGeom>
              <a:avLst/>
              <a:gdLst>
                <a:gd name="connsiteX0" fmla="*/ 0 w 7388963"/>
                <a:gd name="connsiteY0" fmla="*/ 117770 h 706607"/>
                <a:gd name="connsiteX1" fmla="*/ 117770 w 7388963"/>
                <a:gd name="connsiteY1" fmla="*/ 0 h 706607"/>
                <a:gd name="connsiteX2" fmla="*/ 7271193 w 7388963"/>
                <a:gd name="connsiteY2" fmla="*/ 0 h 706607"/>
                <a:gd name="connsiteX3" fmla="*/ 7388963 w 7388963"/>
                <a:gd name="connsiteY3" fmla="*/ 117770 h 706607"/>
                <a:gd name="connsiteX4" fmla="*/ 7388963 w 7388963"/>
                <a:gd name="connsiteY4" fmla="*/ 588837 h 706607"/>
                <a:gd name="connsiteX5" fmla="*/ 7271193 w 7388963"/>
                <a:gd name="connsiteY5" fmla="*/ 706607 h 706607"/>
                <a:gd name="connsiteX6" fmla="*/ 117770 w 7388963"/>
                <a:gd name="connsiteY6" fmla="*/ 706607 h 706607"/>
                <a:gd name="connsiteX7" fmla="*/ 0 w 7388963"/>
                <a:gd name="connsiteY7" fmla="*/ 588837 h 706607"/>
                <a:gd name="connsiteX8" fmla="*/ 0 w 7388963"/>
                <a:gd name="connsiteY8" fmla="*/ 117770 h 706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8963" h="706607">
                  <a:moveTo>
                    <a:pt x="0" y="117770"/>
                  </a:moveTo>
                  <a:cubicBezTo>
                    <a:pt x="0" y="52727"/>
                    <a:pt x="52727" y="0"/>
                    <a:pt x="117770" y="0"/>
                  </a:cubicBezTo>
                  <a:lnTo>
                    <a:pt x="7271193" y="0"/>
                  </a:lnTo>
                  <a:cubicBezTo>
                    <a:pt x="7336236" y="0"/>
                    <a:pt x="7388963" y="52727"/>
                    <a:pt x="7388963" y="117770"/>
                  </a:cubicBezTo>
                  <a:lnTo>
                    <a:pt x="7388963" y="588837"/>
                  </a:lnTo>
                  <a:cubicBezTo>
                    <a:pt x="7388963" y="653880"/>
                    <a:pt x="7336236" y="706607"/>
                    <a:pt x="7271193" y="706607"/>
                  </a:cubicBezTo>
                  <a:lnTo>
                    <a:pt x="117770" y="706607"/>
                  </a:lnTo>
                  <a:cubicBezTo>
                    <a:pt x="52727" y="706607"/>
                    <a:pt x="0" y="653880"/>
                    <a:pt x="0" y="588837"/>
                  </a:cubicBezTo>
                  <a:lnTo>
                    <a:pt x="0" y="117770"/>
                  </a:lnTo>
                  <a:close/>
                </a:path>
              </a:pathLst>
            </a:custGeom>
          </p:spPr>
          <p:style>
            <a:lnRef idx="1">
              <a:schemeClr val="accent6">
                <a:shade val="80000"/>
                <a:hueOff val="-381692"/>
                <a:satOff val="17009"/>
                <a:lumOff val="2377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0694" tIns="110694" rIns="110694" bIns="110694" numCol="1" spcCol="1270" anchor="ctr" anchorCtr="0">
              <a:noAutofit/>
            </a:bodyPr>
            <a:lstStyle/>
            <a:p>
              <a:pPr defTabSz="889000">
                <a:lnSpc>
                  <a:spcPct val="90000"/>
                </a:lnSpc>
                <a:spcAft>
                  <a:spcPct val="35000"/>
                </a:spcAft>
              </a:pPr>
              <a:r>
                <a:rPr lang="zh-CN" altLang="en-US" sz="2000" dirty="0">
                  <a:latin typeface="微软雅黑" pitchFamily="34" charset="-122"/>
                  <a:ea typeface="微软雅黑" pitchFamily="34" charset="-122"/>
                </a:rPr>
                <a:t>是新一代具有强大生命力的开放系统架构</a:t>
              </a:r>
            </a:p>
          </p:txBody>
        </p:sp>
        <p:grpSp>
          <p:nvGrpSpPr>
            <p:cNvPr id="4" name="组合 3"/>
            <p:cNvGrpSpPr/>
            <p:nvPr/>
          </p:nvGrpSpPr>
          <p:grpSpPr>
            <a:xfrm>
              <a:off x="2485185" y="3120667"/>
              <a:ext cx="7388963" cy="589386"/>
              <a:chOff x="1335898" y="1112513"/>
              <a:chExt cx="7388963" cy="706607"/>
            </a:xfrm>
          </p:grpSpPr>
          <p:sp>
            <p:nvSpPr>
              <p:cNvPr id="6" name="圆角矩形 5"/>
              <p:cNvSpPr/>
              <p:nvPr/>
            </p:nvSpPr>
            <p:spPr>
              <a:xfrm>
                <a:off x="1335898" y="1112513"/>
                <a:ext cx="7388963" cy="706607"/>
              </a:xfrm>
              <a:prstGeom prst="roundRect">
                <a:avLst/>
              </a:prstGeom>
            </p:spPr>
            <p:style>
              <a:lnRef idx="1">
                <a:schemeClr val="accent6">
                  <a:shade val="80000"/>
                  <a:hueOff val="-95423"/>
                  <a:satOff val="4252"/>
                  <a:lumOff val="59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圆角矩形 4"/>
              <p:cNvSpPr/>
              <p:nvPr/>
            </p:nvSpPr>
            <p:spPr>
              <a:xfrm>
                <a:off x="1370392" y="1147007"/>
                <a:ext cx="7319975" cy="63761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defTabSz="889000">
                  <a:lnSpc>
                    <a:spcPct val="90000"/>
                  </a:lnSpc>
                  <a:spcAft>
                    <a:spcPct val="35000"/>
                  </a:spcAft>
                </a:pPr>
                <a:r>
                  <a:rPr lang="zh-CN" altLang="en-US" sz="2000" dirty="0">
                    <a:latin typeface="微软雅黑" pitchFamily="34" charset="-122"/>
                    <a:ea typeface="微软雅黑" pitchFamily="34" charset="-122"/>
                  </a:rPr>
                  <a:t>是新一代面向教育用户的应用平台</a:t>
                </a:r>
              </a:p>
            </p:txBody>
          </p:sp>
        </p:grpSp>
      </p:grpSp>
    </p:spTree>
    <p:extLst>
      <p:ext uri="{BB962C8B-B14F-4D97-AF65-F5344CB8AC3E}">
        <p14:creationId xmlns:p14="http://schemas.microsoft.com/office/powerpoint/2010/main" val="16529238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1"/>
          <p:cNvSpPr>
            <a:spLocks noGrp="1"/>
          </p:cNvSpPr>
          <p:nvPr>
            <p:ph idx="1"/>
          </p:nvPr>
        </p:nvSpPr>
        <p:spPr>
          <a:xfrm>
            <a:off x="2380618" y="876592"/>
            <a:ext cx="5399064" cy="2691940"/>
          </a:xfrm>
          <a:prstGeom prst="rect">
            <a:avLst/>
          </a:prstGeom>
        </p:spPr>
        <p:txBody>
          <a:bodyPr/>
          <a:lstStyle/>
          <a:p>
            <a:pPr>
              <a:lnSpc>
                <a:spcPct val="140000"/>
              </a:lnSpc>
              <a:buFont typeface="Wingdings" panose="05000000000000000000" pitchFamily="2" charset="2"/>
              <a:buChar char="p"/>
            </a:pPr>
            <a:r>
              <a:rPr lang="zh-CN" altLang="en-US" sz="2800" b="1" dirty="0" smtClean="0">
                <a:solidFill>
                  <a:schemeClr val="tx1"/>
                </a:solidFill>
                <a:latin typeface="微软雅黑" panose="020B0503020204020204" pitchFamily="34" charset="-122"/>
                <a:ea typeface="微软雅黑" panose="020B0503020204020204" pitchFamily="34" charset="-122"/>
              </a:rPr>
              <a:t> 教育</a:t>
            </a:r>
            <a:r>
              <a:rPr lang="zh-CN" altLang="en-US" sz="2800" b="1" dirty="0">
                <a:solidFill>
                  <a:schemeClr val="tx1"/>
                </a:solidFill>
                <a:latin typeface="微软雅黑" panose="020B0503020204020204" pitchFamily="34" charset="-122"/>
                <a:ea typeface="微软雅黑" panose="020B0503020204020204" pitchFamily="34" charset="-122"/>
              </a:rPr>
              <a:t>云平台</a:t>
            </a:r>
            <a:r>
              <a:rPr lang="zh-CN" altLang="en-US" sz="2800" b="1" dirty="0" smtClean="0">
                <a:solidFill>
                  <a:schemeClr val="tx1"/>
                </a:solidFill>
                <a:latin typeface="微软雅黑" panose="020B0503020204020204" pitchFamily="34" charset="-122"/>
                <a:ea typeface="微软雅黑" panose="020B0503020204020204" pitchFamily="34" charset="-122"/>
              </a:rPr>
              <a:t>的建议背景</a:t>
            </a:r>
            <a:endParaRPr lang="en-US" altLang="zh-CN" sz="2800" b="1" dirty="0" smtClean="0">
              <a:solidFill>
                <a:schemeClr val="tx1"/>
              </a:solidFill>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latin typeface="微软雅黑" panose="020B0503020204020204" pitchFamily="34" charset="-122"/>
                <a:ea typeface="微软雅黑" panose="020B0503020204020204" pitchFamily="34" charset="-122"/>
              </a:rPr>
              <a:t> 教育</a:t>
            </a:r>
            <a:r>
              <a:rPr lang="zh-CN" altLang="en-US" sz="2800" b="1" dirty="0" smtClean="0">
                <a:latin typeface="微软雅黑" panose="020B0503020204020204" pitchFamily="34" charset="-122"/>
                <a:ea typeface="微软雅黑" panose="020B0503020204020204" pitchFamily="34" charset="-122"/>
              </a:rPr>
              <a:t>云平台的建设思路与定位</a:t>
            </a:r>
            <a:endParaRPr lang="en-US" altLang="zh-CN" sz="2800" b="1" dirty="0" smtClean="0">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solidFill>
                  <a:srgbClr val="FF0000"/>
                </a:solidFill>
                <a:latin typeface="微软雅黑" panose="020B0503020204020204" pitchFamily="34" charset="-122"/>
                <a:ea typeface="微软雅黑" panose="020B0503020204020204" pitchFamily="34" charset="-122"/>
              </a:rPr>
              <a:t> 教育</a:t>
            </a:r>
            <a:r>
              <a:rPr lang="zh-CN" altLang="en-US" sz="2800" b="1" dirty="0">
                <a:solidFill>
                  <a:srgbClr val="FF0000"/>
                </a:solidFill>
                <a:latin typeface="微软雅黑" panose="020B0503020204020204" pitchFamily="34" charset="-122"/>
                <a:ea typeface="微软雅黑" panose="020B0503020204020204" pitchFamily="34" charset="-122"/>
              </a:rPr>
              <a:t>云</a:t>
            </a:r>
            <a:r>
              <a:rPr lang="zh-CN" altLang="en-US" sz="2800" b="1" dirty="0" smtClean="0">
                <a:solidFill>
                  <a:srgbClr val="FF0000"/>
                </a:solidFill>
                <a:latin typeface="微软雅黑" panose="020B0503020204020204" pitchFamily="34" charset="-122"/>
                <a:ea typeface="微软雅黑" panose="020B0503020204020204" pitchFamily="34" charset="-122"/>
              </a:rPr>
              <a:t>平台的总体方案设计</a:t>
            </a:r>
            <a:endParaRPr lang="en-US" altLang="zh-CN" sz="2800" b="1" dirty="0" smtClean="0">
              <a:solidFill>
                <a:srgbClr val="FF0000"/>
              </a:solidFill>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latin typeface="微软雅黑" panose="020B0503020204020204" pitchFamily="34" charset="-122"/>
                <a:ea typeface="微软雅黑" panose="020B0503020204020204" pitchFamily="34" charset="-122"/>
              </a:rPr>
              <a:t> 教育云平台的核心价值</a:t>
            </a:r>
            <a:endParaRPr lang="en-US" altLang="zh-CN" sz="2800" b="1" dirty="0" smtClean="0">
              <a:latin typeface="微软雅黑" panose="020B0503020204020204" pitchFamily="34" charset="-122"/>
              <a:ea typeface="微软雅黑" panose="020B0503020204020204" pitchFamily="34" charset="-122"/>
            </a:endParaRPr>
          </a:p>
        </p:txBody>
      </p:sp>
      <p:sp>
        <p:nvSpPr>
          <p:cNvPr id="6" name="矩形 5"/>
          <p:cNvSpPr/>
          <p:nvPr/>
        </p:nvSpPr>
        <p:spPr>
          <a:xfrm>
            <a:off x="18446" y="0"/>
            <a:ext cx="1387701" cy="68643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8" name="TextBox 8"/>
          <p:cNvSpPr txBox="1">
            <a:spLocks noChangeArrowheads="1"/>
          </p:cNvSpPr>
          <p:nvPr/>
        </p:nvSpPr>
        <p:spPr bwMode="auto">
          <a:xfrm>
            <a:off x="257896" y="729915"/>
            <a:ext cx="1046440" cy="2349500"/>
          </a:xfrm>
          <a:prstGeom prst="rect">
            <a:avLst/>
          </a:prstGeom>
          <a:noFill/>
          <a:ln w="9525">
            <a:noFill/>
            <a:miter lim="800000"/>
            <a:headEnd/>
            <a:tailEnd/>
          </a:ln>
        </p:spPr>
        <p:txBody>
          <a:bodyPr vert="eaVert">
            <a:spAutoFit/>
          </a:bodyPr>
          <a:lstStyle/>
          <a:p>
            <a:pPr eaLnBrk="0" hangingPunct="0">
              <a:defRPr/>
            </a:pPr>
            <a:r>
              <a:rPr lang="en-US" altLang="zh-CN" sz="2400" b="1" dirty="0">
                <a:solidFill>
                  <a:schemeClr val="bg1"/>
                </a:solidFill>
                <a:latin typeface="微软雅黑" pitchFamily="34" charset="-122"/>
                <a:ea typeface="微软雅黑" pitchFamily="34" charset="-122"/>
              </a:rPr>
              <a:t>DIRECTORY</a:t>
            </a:r>
          </a:p>
          <a:p>
            <a:pPr eaLnBrk="0" hangingPunct="0">
              <a:defRPr/>
            </a:pPr>
            <a:r>
              <a:rPr lang="zh-CN" altLang="en-US" sz="3200" b="1" dirty="0">
                <a:solidFill>
                  <a:schemeClr val="bg1"/>
                </a:solidFill>
                <a:latin typeface="微软雅黑" pitchFamily="34" charset="-122"/>
                <a:ea typeface="微软雅黑" pitchFamily="34" charset="-122"/>
              </a:rPr>
              <a:t>目  录</a:t>
            </a:r>
            <a:endParaRPr lang="en-US" altLang="zh-CN" sz="3200" b="1"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39302017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istrator\Desktop\QQ图片2015031309460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41995" y="791285"/>
            <a:ext cx="1631154" cy="1013814"/>
          </a:xfrm>
          <a:prstGeom prst="rect">
            <a:avLst/>
          </a:prstGeom>
          <a:noFill/>
          <a:extLst>
            <a:ext uri="{909E8E84-426E-40DD-AFC4-6F175D3DCCD1}">
              <a14:hiddenFill xmlns:a14="http://schemas.microsoft.com/office/drawing/2010/main">
                <a:solidFill>
                  <a:srgbClr val="FFFFFF"/>
                </a:solidFill>
              </a14:hiddenFill>
            </a:ext>
          </a:extLst>
        </p:spPr>
      </p:pic>
      <p:sp>
        <p:nvSpPr>
          <p:cNvPr id="5" name="标题 17"/>
          <p:cNvSpPr txBox="1">
            <a:spLocks/>
          </p:cNvSpPr>
          <p:nvPr/>
        </p:nvSpPr>
        <p:spPr bwMode="auto">
          <a:xfrm>
            <a:off x="364682" y="103700"/>
            <a:ext cx="89773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0" hangingPunct="0">
              <a:defRPr/>
            </a:pPr>
            <a:r>
              <a:rPr lang="zh-CN" altLang="en-US" sz="2400" b="1" kern="0" dirty="0" smtClean="0">
                <a:latin typeface="微软雅黑" pitchFamily="34" charset="-122"/>
                <a:ea typeface="微软雅黑" pitchFamily="34" charset="-122"/>
                <a:cs typeface="+mj-cs"/>
              </a:rPr>
              <a:t>核心技术应用</a:t>
            </a:r>
            <a:endParaRPr lang="zh-CN" altLang="en-US" sz="2400" b="1" kern="0" dirty="0">
              <a:latin typeface="微软雅黑" pitchFamily="34" charset="-122"/>
              <a:ea typeface="微软雅黑" pitchFamily="34" charset="-122"/>
              <a:cs typeface="+mj-cs"/>
            </a:endParaRPr>
          </a:p>
        </p:txBody>
      </p:sp>
      <p:sp>
        <p:nvSpPr>
          <p:cNvPr id="7" name="TextBox 4"/>
          <p:cNvSpPr txBox="1">
            <a:spLocks noChangeArrowheads="1"/>
          </p:cNvSpPr>
          <p:nvPr/>
        </p:nvSpPr>
        <p:spPr bwMode="auto">
          <a:xfrm>
            <a:off x="6227335" y="1042047"/>
            <a:ext cx="2520000" cy="400050"/>
          </a:xfrm>
          <a:prstGeom prst="rect">
            <a:avLst/>
          </a:prstGeom>
          <a:gradFill rotWithShape="1">
            <a:gsLst>
              <a:gs pos="0">
                <a:srgbClr val="A3C4FF"/>
              </a:gs>
              <a:gs pos="35001">
                <a:srgbClr val="BFD5FF"/>
              </a:gs>
              <a:gs pos="100000">
                <a:srgbClr val="E5EEFF"/>
              </a:gs>
            </a:gsLst>
            <a:lin ang="16200000" scaled="1"/>
          </a:gradFill>
          <a:ln w="9525" algn="ctr">
            <a:solidFill>
              <a:srgbClr val="4A7EBB"/>
            </a:solidFill>
            <a:miter lim="800000"/>
            <a:headEnd/>
            <a:tailEnd/>
          </a:ln>
          <a:effectLst>
            <a:outerShdw dist="20000" dir="5400000" rotWithShape="0">
              <a:srgbClr val="000000">
                <a:alpha val="37999"/>
              </a:srgbClr>
            </a:outerShdw>
          </a:effectLst>
        </p:spPr>
        <p:txBody>
          <a:bodyPr>
            <a:spAutoFit/>
          </a:bodyPr>
          <a:lstStyle/>
          <a:p>
            <a:pPr>
              <a:defRPr/>
            </a:pPr>
            <a:r>
              <a:rPr lang="zh-CN" altLang="en-US" sz="2000" dirty="0" smtClean="0">
                <a:solidFill>
                  <a:srgbClr val="000000"/>
                </a:solidFill>
                <a:latin typeface="微软雅黑" pitchFamily="34" charset="-122"/>
                <a:ea typeface="微软雅黑" pitchFamily="34" charset="-122"/>
              </a:rPr>
              <a:t>云计算技术</a:t>
            </a:r>
            <a:r>
              <a:rPr lang="zh-CN" altLang="en-US" sz="2000" dirty="0">
                <a:solidFill>
                  <a:srgbClr val="000000"/>
                </a:solidFill>
                <a:latin typeface="微软雅黑" pitchFamily="34" charset="-122"/>
                <a:ea typeface="微软雅黑" pitchFamily="34" charset="-122"/>
              </a:rPr>
              <a:t>特点</a:t>
            </a:r>
          </a:p>
        </p:txBody>
      </p:sp>
      <p:pic>
        <p:nvPicPr>
          <p:cNvPr id="8" name="图片 3"/>
          <p:cNvPicPr>
            <a:picLocks noChangeAspect="1"/>
          </p:cNvPicPr>
          <p:nvPr/>
        </p:nvPicPr>
        <p:blipFill>
          <a:blip r:embed="rId3" cstate="print"/>
          <a:srcRect/>
          <a:stretch>
            <a:fillRect/>
          </a:stretch>
        </p:blipFill>
        <p:spPr bwMode="auto">
          <a:xfrm>
            <a:off x="581525" y="4091483"/>
            <a:ext cx="4968552" cy="2373313"/>
          </a:xfrm>
          <a:prstGeom prst="rect">
            <a:avLst/>
          </a:prstGeom>
          <a:noFill/>
          <a:ln w="9525">
            <a:noFill/>
            <a:miter lim="800000"/>
            <a:headEnd/>
            <a:tailEnd/>
          </a:ln>
        </p:spPr>
      </p:pic>
      <p:pic>
        <p:nvPicPr>
          <p:cNvPr id="9" name="图片 1"/>
          <p:cNvPicPr>
            <a:picLocks noChangeAspect="1"/>
          </p:cNvPicPr>
          <p:nvPr/>
        </p:nvPicPr>
        <p:blipFill>
          <a:blip r:embed="rId4" cstate="print"/>
          <a:srcRect/>
          <a:stretch>
            <a:fillRect/>
          </a:stretch>
        </p:blipFill>
        <p:spPr bwMode="auto">
          <a:xfrm>
            <a:off x="658914" y="2367432"/>
            <a:ext cx="4796500" cy="1644650"/>
          </a:xfrm>
          <a:prstGeom prst="rect">
            <a:avLst/>
          </a:prstGeom>
          <a:noFill/>
          <a:ln w="9525">
            <a:noFill/>
            <a:miter lim="800000"/>
            <a:headEnd/>
            <a:tailEnd/>
          </a:ln>
        </p:spPr>
      </p:pic>
      <p:pic>
        <p:nvPicPr>
          <p:cNvPr id="10" name="图片 6"/>
          <p:cNvPicPr>
            <a:picLocks noChangeAspect="1"/>
          </p:cNvPicPr>
          <p:nvPr/>
        </p:nvPicPr>
        <p:blipFill>
          <a:blip r:embed="rId5" cstate="print"/>
          <a:srcRect/>
          <a:stretch>
            <a:fillRect/>
          </a:stretch>
        </p:blipFill>
        <p:spPr bwMode="auto">
          <a:xfrm>
            <a:off x="6086313" y="1567509"/>
            <a:ext cx="3656277" cy="2228850"/>
          </a:xfrm>
          <a:prstGeom prst="rect">
            <a:avLst/>
          </a:prstGeom>
          <a:noFill/>
          <a:ln w="9525">
            <a:noFill/>
            <a:miter lim="800000"/>
            <a:headEnd/>
            <a:tailEnd/>
          </a:ln>
        </p:spPr>
      </p:pic>
      <p:pic>
        <p:nvPicPr>
          <p:cNvPr id="11" name="图片 7"/>
          <p:cNvPicPr>
            <a:picLocks noChangeAspect="1"/>
          </p:cNvPicPr>
          <p:nvPr/>
        </p:nvPicPr>
        <p:blipFill>
          <a:blip r:embed="rId6" cstate="print"/>
          <a:srcRect/>
          <a:stretch>
            <a:fillRect/>
          </a:stretch>
        </p:blipFill>
        <p:spPr bwMode="auto">
          <a:xfrm>
            <a:off x="6022681" y="3716985"/>
            <a:ext cx="3719910" cy="2544763"/>
          </a:xfrm>
          <a:prstGeom prst="rect">
            <a:avLst/>
          </a:prstGeom>
          <a:noFill/>
          <a:ln w="9525">
            <a:noFill/>
            <a:miter lim="800000"/>
            <a:headEnd/>
            <a:tailEnd/>
          </a:ln>
        </p:spPr>
      </p:pic>
      <p:sp>
        <p:nvSpPr>
          <p:cNvPr id="12" name="矩形 11"/>
          <p:cNvSpPr/>
          <p:nvPr/>
        </p:nvSpPr>
        <p:spPr>
          <a:xfrm>
            <a:off x="1028382" y="1134992"/>
            <a:ext cx="877164" cy="369332"/>
          </a:xfrm>
          <a:prstGeom prst="rect">
            <a:avLst/>
          </a:prstGeom>
        </p:spPr>
        <p:txBody>
          <a:bodyPr wrap="none">
            <a:spAutoFit/>
          </a:bodyPr>
          <a:lstStyle/>
          <a:p>
            <a:pPr lvl="0" algn="ctr" eaLnBrk="0" fontAlgn="base" hangingPunct="0">
              <a:spcBef>
                <a:spcPct val="20000"/>
              </a:spcBef>
              <a:spcAft>
                <a:spcPct val="0"/>
              </a:spcAft>
              <a:defRPr/>
            </a:pPr>
            <a:r>
              <a:rPr lang="zh-CN" altLang="en-US" b="1" dirty="0" smtClean="0">
                <a:latin typeface="微软雅黑" panose="020B0503020204020204" pitchFamily="34" charset="-122"/>
                <a:ea typeface="微软雅黑" panose="020B0503020204020204" pitchFamily="34" charset="-122"/>
              </a:rPr>
              <a:t>云计算</a:t>
            </a:r>
            <a:endParaRPr lang="en-US" altLang="zh-CN" b="1" dirty="0">
              <a:latin typeface="微软雅黑" panose="020B0503020204020204" pitchFamily="34" charset="-122"/>
              <a:ea typeface="微软雅黑" panose="020B0503020204020204" pitchFamily="34" charset="-122"/>
            </a:endParaRPr>
          </a:p>
        </p:txBody>
      </p:sp>
      <p:sp>
        <p:nvSpPr>
          <p:cNvPr id="13" name="矩形 12"/>
          <p:cNvSpPr/>
          <p:nvPr/>
        </p:nvSpPr>
        <p:spPr>
          <a:xfrm>
            <a:off x="1949677" y="1134992"/>
            <a:ext cx="1606017" cy="369332"/>
          </a:xfrm>
          <a:prstGeom prst="rect">
            <a:avLst/>
          </a:prstGeom>
        </p:spPr>
        <p:txBody>
          <a:bodyPr wrap="none">
            <a:spAutoFit/>
          </a:bodyPr>
          <a:lstStyle/>
          <a:p>
            <a:pPr lvl="0" algn="ctr" eaLnBrk="0" fontAlgn="base" hangingPunct="0">
              <a:spcBef>
                <a:spcPct val="20000"/>
              </a:spcBef>
              <a:spcAft>
                <a:spcPct val="0"/>
              </a:spcAft>
              <a:defRPr/>
            </a:pPr>
            <a:r>
              <a:rPr lang="en-US" altLang="zh-CN" b="1" dirty="0" smtClean="0">
                <a:solidFill>
                  <a:schemeClr val="accent2">
                    <a:lumMod val="75000"/>
                  </a:schemeClr>
                </a:solidFill>
                <a:latin typeface="微软雅黑" panose="020B0503020204020204" pitchFamily="34" charset="-122"/>
                <a:ea typeface="微软雅黑" panose="020B0503020204020204" pitchFamily="34" charset="-122"/>
              </a:rPr>
              <a:t>SOA</a:t>
            </a:r>
            <a:r>
              <a:rPr lang="zh-CN" altLang="en-US" b="1" dirty="0" smtClean="0">
                <a:solidFill>
                  <a:schemeClr val="accent2">
                    <a:lumMod val="75000"/>
                  </a:schemeClr>
                </a:solidFill>
                <a:latin typeface="微软雅黑" panose="020B0503020204020204" pitchFamily="34" charset="-122"/>
                <a:ea typeface="微软雅黑" panose="020B0503020204020204" pitchFamily="34" charset="-122"/>
              </a:rPr>
              <a:t>开发框架</a:t>
            </a:r>
            <a:endParaRPr lang="en-US" altLang="zh-CN" b="1" dirty="0">
              <a:solidFill>
                <a:schemeClr val="accent2">
                  <a:lumMod val="75000"/>
                </a:schemeClr>
              </a:solidFill>
              <a:latin typeface="微软雅黑" panose="020B0503020204020204" pitchFamily="34" charset="-122"/>
              <a:ea typeface="微软雅黑" panose="020B0503020204020204" pitchFamily="34" charset="-122"/>
            </a:endParaRPr>
          </a:p>
        </p:txBody>
      </p:sp>
      <p:sp>
        <p:nvSpPr>
          <p:cNvPr id="14" name="矩形 13"/>
          <p:cNvSpPr/>
          <p:nvPr/>
        </p:nvSpPr>
        <p:spPr>
          <a:xfrm>
            <a:off x="3595205" y="1108028"/>
            <a:ext cx="2031326" cy="369332"/>
          </a:xfrm>
          <a:prstGeom prst="rect">
            <a:avLst/>
          </a:prstGeom>
        </p:spPr>
        <p:txBody>
          <a:bodyPr wrap="none">
            <a:spAutoFit/>
          </a:bodyPr>
          <a:lstStyle/>
          <a:p>
            <a:pPr lvl="0" algn="ctr" eaLnBrk="0" fontAlgn="base" hangingPunct="0">
              <a:spcBef>
                <a:spcPct val="20000"/>
              </a:spcBef>
              <a:spcAft>
                <a:spcPct val="0"/>
              </a:spcAft>
              <a:defRPr/>
            </a:pPr>
            <a:r>
              <a:rPr lang="zh-CN" altLang="en-US" b="1" dirty="0" smtClean="0">
                <a:solidFill>
                  <a:schemeClr val="tx2">
                    <a:lumMod val="60000"/>
                    <a:lumOff val="40000"/>
                  </a:schemeClr>
                </a:solidFill>
                <a:latin typeface="微软雅黑" panose="020B0503020204020204" pitchFamily="34" charset="-122"/>
                <a:ea typeface="微软雅黑" panose="020B0503020204020204" pitchFamily="34" charset="-122"/>
              </a:rPr>
              <a:t>面向对象组件技术</a:t>
            </a:r>
            <a:endParaRPr lang="en-US" altLang="zh-CN" b="1" dirty="0">
              <a:solidFill>
                <a:schemeClr val="tx2">
                  <a:lumMod val="60000"/>
                  <a:lumOff val="40000"/>
                </a:schemeClr>
              </a:solidFill>
              <a:latin typeface="微软雅黑" panose="020B0503020204020204" pitchFamily="34" charset="-122"/>
              <a:ea typeface="微软雅黑" panose="020B0503020204020204" pitchFamily="34" charset="-122"/>
            </a:endParaRPr>
          </a:p>
        </p:txBody>
      </p:sp>
      <p:sp>
        <p:nvSpPr>
          <p:cNvPr id="15" name="矩形 14"/>
          <p:cNvSpPr/>
          <p:nvPr/>
        </p:nvSpPr>
        <p:spPr>
          <a:xfrm>
            <a:off x="970139" y="2001330"/>
            <a:ext cx="646332" cy="369332"/>
          </a:xfrm>
          <a:prstGeom prst="rect">
            <a:avLst/>
          </a:prstGeom>
        </p:spPr>
        <p:txBody>
          <a:bodyPr wrap="none">
            <a:spAutoFit/>
          </a:bodyPr>
          <a:lstStyle/>
          <a:p>
            <a:pPr lvl="0" algn="ctr" eaLnBrk="0" fontAlgn="base" hangingPunct="0">
              <a:spcBef>
                <a:spcPct val="20000"/>
              </a:spcBef>
              <a:spcAft>
                <a:spcPct val="0"/>
              </a:spcAft>
              <a:defRPr/>
            </a:pPr>
            <a:r>
              <a:rPr lang="zh-CN" altLang="en-US" b="1" dirty="0">
                <a:solidFill>
                  <a:schemeClr val="accent6">
                    <a:lumMod val="75000"/>
                  </a:schemeClr>
                </a:solidFill>
                <a:latin typeface="微软雅黑" panose="020B0503020204020204" pitchFamily="34" charset="-122"/>
                <a:ea typeface="微软雅黑" panose="020B0503020204020204" pitchFamily="34" charset="-122"/>
              </a:rPr>
              <a:t>集群</a:t>
            </a:r>
            <a:endParaRPr lang="en-US" altLang="zh-CN" b="1" dirty="0">
              <a:solidFill>
                <a:schemeClr val="accent6">
                  <a:lumMod val="75000"/>
                </a:schemeClr>
              </a:solidFill>
              <a:latin typeface="微软雅黑" panose="020B0503020204020204" pitchFamily="34" charset="-122"/>
              <a:ea typeface="微软雅黑" panose="020B0503020204020204" pitchFamily="34" charset="-122"/>
            </a:endParaRPr>
          </a:p>
        </p:txBody>
      </p:sp>
      <p:sp>
        <p:nvSpPr>
          <p:cNvPr id="16" name="矩形 15"/>
          <p:cNvSpPr/>
          <p:nvPr/>
        </p:nvSpPr>
        <p:spPr>
          <a:xfrm>
            <a:off x="1637056" y="1999088"/>
            <a:ext cx="1301190" cy="369332"/>
          </a:xfrm>
          <a:prstGeom prst="rect">
            <a:avLst/>
          </a:prstGeom>
        </p:spPr>
        <p:txBody>
          <a:bodyPr wrap="none">
            <a:spAutoFit/>
          </a:bodyPr>
          <a:lstStyle/>
          <a:p>
            <a:pPr lvl="0" algn="ctr" eaLnBrk="0" fontAlgn="base" hangingPunct="0">
              <a:spcBef>
                <a:spcPct val="20000"/>
              </a:spcBef>
              <a:spcAft>
                <a:spcPct val="0"/>
              </a:spcAft>
              <a:defRPr/>
            </a:pPr>
            <a:r>
              <a:rPr lang="en-US" altLang="zh-CN" b="1" dirty="0" smtClean="0">
                <a:solidFill>
                  <a:schemeClr val="accent3"/>
                </a:solidFill>
                <a:latin typeface="微软雅黑" panose="020B0503020204020204" pitchFamily="34" charset="-122"/>
                <a:ea typeface="微软雅黑" panose="020B0503020204020204" pitchFamily="34" charset="-122"/>
              </a:rPr>
              <a:t>Thrift</a:t>
            </a:r>
            <a:r>
              <a:rPr lang="zh-CN" altLang="en-US" b="1" dirty="0" smtClean="0">
                <a:solidFill>
                  <a:schemeClr val="accent3"/>
                </a:solidFill>
                <a:latin typeface="微软雅黑" panose="020B0503020204020204" pitchFamily="34" charset="-122"/>
                <a:ea typeface="微软雅黑" panose="020B0503020204020204" pitchFamily="34" charset="-122"/>
              </a:rPr>
              <a:t>技术</a:t>
            </a:r>
            <a:endParaRPr lang="en-US" altLang="zh-CN" b="1" dirty="0">
              <a:solidFill>
                <a:schemeClr val="accent3"/>
              </a:solidFill>
              <a:latin typeface="微软雅黑" panose="020B0503020204020204" pitchFamily="34" charset="-122"/>
              <a:ea typeface="微软雅黑" panose="020B0503020204020204" pitchFamily="34" charset="-122"/>
            </a:endParaRPr>
          </a:p>
        </p:txBody>
      </p:sp>
      <p:sp>
        <p:nvSpPr>
          <p:cNvPr id="17" name="矩形 16"/>
          <p:cNvSpPr/>
          <p:nvPr/>
        </p:nvSpPr>
        <p:spPr>
          <a:xfrm>
            <a:off x="4535840" y="1526357"/>
            <a:ext cx="1288623" cy="369332"/>
          </a:xfrm>
          <a:prstGeom prst="rect">
            <a:avLst/>
          </a:prstGeom>
        </p:spPr>
        <p:txBody>
          <a:bodyPr wrap="none">
            <a:spAutoFit/>
          </a:bodyPr>
          <a:lstStyle/>
          <a:p>
            <a:pPr lvl="0" algn="ctr" eaLnBrk="0" fontAlgn="base" hangingPunct="0">
              <a:spcBef>
                <a:spcPct val="20000"/>
              </a:spcBef>
              <a:spcAft>
                <a:spcPct val="0"/>
              </a:spcAft>
              <a:defRPr/>
            </a:pPr>
            <a:r>
              <a:rPr lang="en-US" altLang="zh-CN" b="1" dirty="0" smtClean="0">
                <a:solidFill>
                  <a:srgbClr val="00B4DE"/>
                </a:solidFill>
                <a:latin typeface="微软雅黑" panose="020B0503020204020204" pitchFamily="34" charset="-122"/>
                <a:ea typeface="微软雅黑" panose="020B0503020204020204" pitchFamily="34" charset="-122"/>
              </a:rPr>
              <a:t>OAuth2.0</a:t>
            </a:r>
            <a:endParaRPr lang="en-US" altLang="zh-CN" b="1" dirty="0">
              <a:solidFill>
                <a:srgbClr val="00B4DE"/>
              </a:solidFill>
              <a:latin typeface="微软雅黑" panose="020B0503020204020204" pitchFamily="34" charset="-122"/>
              <a:ea typeface="微软雅黑" panose="020B0503020204020204" pitchFamily="34" charset="-122"/>
            </a:endParaRPr>
          </a:p>
        </p:txBody>
      </p:sp>
      <p:sp>
        <p:nvSpPr>
          <p:cNvPr id="18" name="矩形 17"/>
          <p:cNvSpPr/>
          <p:nvPr/>
        </p:nvSpPr>
        <p:spPr>
          <a:xfrm>
            <a:off x="727938" y="1550091"/>
            <a:ext cx="1338829" cy="369332"/>
          </a:xfrm>
          <a:prstGeom prst="rect">
            <a:avLst/>
          </a:prstGeom>
        </p:spPr>
        <p:txBody>
          <a:bodyPr wrap="none">
            <a:spAutoFit/>
          </a:bodyPr>
          <a:lstStyle/>
          <a:p>
            <a:pPr lvl="0" algn="ctr" eaLnBrk="0" fontAlgn="base" hangingPunct="0">
              <a:spcBef>
                <a:spcPct val="20000"/>
              </a:spcBef>
              <a:spcAft>
                <a:spcPct val="0"/>
              </a:spcAft>
              <a:defRPr/>
            </a:pPr>
            <a:r>
              <a:rPr lang="zh-CN" altLang="en-US" b="1" dirty="0" smtClean="0">
                <a:solidFill>
                  <a:srgbClr val="FD604D"/>
                </a:solidFill>
                <a:latin typeface="微软雅黑" panose="020B0503020204020204" pitchFamily="34" charset="-122"/>
                <a:ea typeface="微软雅黑" panose="020B0503020204020204" pitchFamily="34" charset="-122"/>
              </a:rPr>
              <a:t>分布式管理</a:t>
            </a:r>
            <a:endParaRPr lang="en-US" altLang="zh-CN" b="1" dirty="0">
              <a:solidFill>
                <a:srgbClr val="FD604D"/>
              </a:solidFill>
              <a:latin typeface="微软雅黑" panose="020B0503020204020204" pitchFamily="34" charset="-122"/>
              <a:ea typeface="微软雅黑" panose="020B0503020204020204" pitchFamily="34" charset="-122"/>
            </a:endParaRPr>
          </a:p>
        </p:txBody>
      </p:sp>
      <p:sp>
        <p:nvSpPr>
          <p:cNvPr id="19" name="矩形 18"/>
          <p:cNvSpPr/>
          <p:nvPr/>
        </p:nvSpPr>
        <p:spPr>
          <a:xfrm>
            <a:off x="3041208" y="1550091"/>
            <a:ext cx="1569660" cy="369332"/>
          </a:xfrm>
          <a:prstGeom prst="rect">
            <a:avLst/>
          </a:prstGeom>
        </p:spPr>
        <p:txBody>
          <a:bodyPr wrap="none">
            <a:spAutoFit/>
          </a:bodyPr>
          <a:lstStyle/>
          <a:p>
            <a:pPr lvl="0" algn="ctr" eaLnBrk="0" fontAlgn="base" hangingPunct="0">
              <a:spcBef>
                <a:spcPct val="20000"/>
              </a:spcBef>
              <a:spcAft>
                <a:spcPct val="0"/>
              </a:spcAft>
              <a:defRPr/>
            </a:pPr>
            <a:r>
              <a:rPr lang="zh-CN" altLang="en-US" b="1" dirty="0" smtClean="0">
                <a:solidFill>
                  <a:schemeClr val="accent4">
                    <a:lumMod val="75000"/>
                  </a:schemeClr>
                </a:solidFill>
                <a:latin typeface="微软雅黑" panose="020B0503020204020204" pitchFamily="34" charset="-122"/>
                <a:ea typeface="微软雅黑" panose="020B0503020204020204" pitchFamily="34" charset="-122"/>
              </a:rPr>
              <a:t>统一身份认证</a:t>
            </a:r>
            <a:endParaRPr lang="en-US" altLang="zh-CN" b="1" dirty="0">
              <a:solidFill>
                <a:schemeClr val="accent4">
                  <a:lumMod val="75000"/>
                </a:schemeClr>
              </a:solidFill>
              <a:latin typeface="微软雅黑" panose="020B0503020204020204" pitchFamily="34" charset="-122"/>
              <a:ea typeface="微软雅黑" panose="020B0503020204020204" pitchFamily="34" charset="-122"/>
            </a:endParaRPr>
          </a:p>
        </p:txBody>
      </p:sp>
      <p:sp>
        <p:nvSpPr>
          <p:cNvPr id="20" name="矩形 19"/>
          <p:cNvSpPr/>
          <p:nvPr/>
        </p:nvSpPr>
        <p:spPr>
          <a:xfrm>
            <a:off x="2938246" y="1978592"/>
            <a:ext cx="1214242" cy="369332"/>
          </a:xfrm>
          <a:prstGeom prst="rect">
            <a:avLst/>
          </a:prstGeom>
        </p:spPr>
        <p:txBody>
          <a:bodyPr wrap="none">
            <a:spAutoFit/>
          </a:bodyPr>
          <a:lstStyle/>
          <a:p>
            <a:pPr lvl="0" algn="ctr" eaLnBrk="0" fontAlgn="base" hangingPunct="0">
              <a:spcBef>
                <a:spcPct val="20000"/>
              </a:spcBef>
              <a:spcAft>
                <a:spcPct val="0"/>
              </a:spcAft>
              <a:defRPr/>
            </a:pPr>
            <a:r>
              <a:rPr lang="en-US" altLang="zh-CN" b="1" dirty="0" err="1" smtClean="0">
                <a:solidFill>
                  <a:srgbClr val="FF0000"/>
                </a:solidFill>
                <a:latin typeface="微软雅黑" panose="020B0503020204020204" pitchFamily="34" charset="-122"/>
                <a:ea typeface="微软雅黑" panose="020B0503020204020204" pitchFamily="34" charset="-122"/>
              </a:rPr>
              <a:t>redis</a:t>
            </a:r>
            <a:r>
              <a:rPr lang="zh-CN" altLang="en-US" b="1" dirty="0" smtClean="0">
                <a:solidFill>
                  <a:srgbClr val="FF0000"/>
                </a:solidFill>
                <a:latin typeface="微软雅黑" panose="020B0503020204020204" pitchFamily="34" charset="-122"/>
                <a:ea typeface="微软雅黑" panose="020B0503020204020204" pitchFamily="34" charset="-122"/>
              </a:rPr>
              <a:t>缓存</a:t>
            </a:r>
            <a:endParaRPr lang="en-US" altLang="zh-CN" b="1" dirty="0">
              <a:solidFill>
                <a:srgbClr val="FF0000"/>
              </a:solidFill>
              <a:latin typeface="微软雅黑" panose="020B0503020204020204" pitchFamily="34" charset="-122"/>
              <a:ea typeface="微软雅黑" panose="020B0503020204020204" pitchFamily="34" charset="-122"/>
            </a:endParaRPr>
          </a:p>
        </p:txBody>
      </p:sp>
      <p:sp>
        <p:nvSpPr>
          <p:cNvPr id="21" name="矩形 20"/>
          <p:cNvSpPr/>
          <p:nvPr/>
        </p:nvSpPr>
        <p:spPr>
          <a:xfrm>
            <a:off x="4216120" y="1978592"/>
            <a:ext cx="1337226" cy="369332"/>
          </a:xfrm>
          <a:prstGeom prst="rect">
            <a:avLst/>
          </a:prstGeom>
        </p:spPr>
        <p:txBody>
          <a:bodyPr wrap="none">
            <a:spAutoFit/>
          </a:bodyPr>
          <a:lstStyle/>
          <a:p>
            <a:pPr lvl="0" algn="ctr" eaLnBrk="0" fontAlgn="base" hangingPunct="0">
              <a:spcBef>
                <a:spcPct val="20000"/>
              </a:spcBef>
              <a:spcAft>
                <a:spcPct val="0"/>
              </a:spcAft>
              <a:defRPr/>
            </a:pPr>
            <a:r>
              <a:rPr lang="en-US" altLang="zh-CN" b="1" dirty="0" err="1">
                <a:solidFill>
                  <a:srgbClr val="00B050"/>
                </a:solidFill>
                <a:latin typeface="微软雅黑" panose="020B0503020204020204" pitchFamily="34" charset="-122"/>
                <a:ea typeface="微软雅黑" panose="020B0503020204020204" pitchFamily="34" charset="-122"/>
              </a:rPr>
              <a:t>Mongodb</a:t>
            </a:r>
            <a:endParaRPr lang="en-US" altLang="zh-CN" b="1" dirty="0">
              <a:solidFill>
                <a:srgbClr val="00B050"/>
              </a:solidFill>
              <a:latin typeface="微软雅黑" panose="020B0503020204020204" pitchFamily="34" charset="-122"/>
              <a:ea typeface="微软雅黑" panose="020B0503020204020204" pitchFamily="34" charset="-122"/>
            </a:endParaRPr>
          </a:p>
        </p:txBody>
      </p:sp>
      <p:sp>
        <p:nvSpPr>
          <p:cNvPr id="22" name="矩形 21"/>
          <p:cNvSpPr/>
          <p:nvPr/>
        </p:nvSpPr>
        <p:spPr>
          <a:xfrm>
            <a:off x="2006915" y="1550091"/>
            <a:ext cx="1107996" cy="369332"/>
          </a:xfrm>
          <a:prstGeom prst="rect">
            <a:avLst/>
          </a:prstGeom>
        </p:spPr>
        <p:txBody>
          <a:bodyPr wrap="none">
            <a:spAutoFit/>
          </a:bodyPr>
          <a:lstStyle/>
          <a:p>
            <a:pPr lvl="0" algn="ctr" eaLnBrk="0" fontAlgn="base" hangingPunct="0">
              <a:spcBef>
                <a:spcPct val="20000"/>
              </a:spcBef>
              <a:spcAft>
                <a:spcPct val="0"/>
              </a:spcAft>
              <a:defRPr/>
            </a:pPr>
            <a:r>
              <a:rPr lang="zh-CN" altLang="en-US" b="1" dirty="0" smtClean="0">
                <a:solidFill>
                  <a:srgbClr val="00B050"/>
                </a:solidFill>
                <a:latin typeface="微软雅黑" panose="020B0503020204020204" pitchFamily="34" charset="-122"/>
                <a:ea typeface="微软雅黑" panose="020B0503020204020204" pitchFamily="34" charset="-122"/>
              </a:rPr>
              <a:t>负载均衡</a:t>
            </a:r>
            <a:endParaRPr lang="en-US" altLang="zh-CN" b="1" dirty="0">
              <a:solidFill>
                <a:srgbClr val="00B05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7"/>
          <p:cNvSpPr txBox="1">
            <a:spLocks/>
          </p:cNvSpPr>
          <p:nvPr/>
        </p:nvSpPr>
        <p:spPr bwMode="auto">
          <a:xfrm>
            <a:off x="364682" y="103700"/>
            <a:ext cx="89773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defPPr>
              <a:defRPr lang="en-US"/>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eaLnBrk="0" hangingPunct="0">
              <a:defRPr/>
            </a:pPr>
            <a:r>
              <a:rPr lang="zh-CN" altLang="en-US" sz="2400" b="1" kern="0" dirty="0" smtClean="0">
                <a:latin typeface="微软雅黑" pitchFamily="34" charset="-122"/>
                <a:ea typeface="微软雅黑" pitchFamily="34" charset="-122"/>
                <a:cs typeface="+mj-cs"/>
              </a:rPr>
              <a:t>教育混合云架构</a:t>
            </a:r>
            <a:endParaRPr lang="zh-CN" altLang="en-US" sz="2400" b="1" kern="0" dirty="0">
              <a:latin typeface="微软雅黑" pitchFamily="34" charset="-122"/>
              <a:ea typeface="微软雅黑" pitchFamily="34" charset="-122"/>
              <a:cs typeface="+mj-cs"/>
            </a:endParaRPr>
          </a:p>
        </p:txBody>
      </p:sp>
      <p:sp>
        <p:nvSpPr>
          <p:cNvPr id="23" name="TextBox 115"/>
          <p:cNvSpPr txBox="1"/>
          <p:nvPr/>
        </p:nvSpPr>
        <p:spPr>
          <a:xfrm>
            <a:off x="5806419" y="5154639"/>
            <a:ext cx="1024639" cy="276999"/>
          </a:xfrm>
          <a:prstGeom prst="rect">
            <a:avLst/>
          </a:prstGeom>
          <a:noFill/>
        </p:spPr>
        <p:txBody>
          <a:bodyPr wrap="none" rtlCol="0">
            <a:spAutoFit/>
          </a:bodyPr>
          <a:lstStyle/>
          <a:p>
            <a:r>
              <a:rPr lang="zh-CN" altLang="en-US" sz="1200" dirty="0" smtClean="0"/>
              <a:t>专线</a:t>
            </a:r>
            <a:r>
              <a:rPr lang="en-US" altLang="zh-CN" sz="1200" dirty="0" smtClean="0"/>
              <a:t>     VPN</a:t>
            </a:r>
            <a:endParaRPr lang="zh-CN" altLang="en-US" sz="1200" dirty="0"/>
          </a:p>
        </p:txBody>
      </p:sp>
      <p:sp>
        <p:nvSpPr>
          <p:cNvPr id="24" name="TextBox 114"/>
          <p:cNvSpPr txBox="1"/>
          <p:nvPr/>
        </p:nvSpPr>
        <p:spPr>
          <a:xfrm>
            <a:off x="2091499" y="5164467"/>
            <a:ext cx="1024639" cy="276999"/>
          </a:xfrm>
          <a:prstGeom prst="rect">
            <a:avLst/>
          </a:prstGeom>
          <a:noFill/>
        </p:spPr>
        <p:txBody>
          <a:bodyPr wrap="none" rtlCol="0">
            <a:spAutoFit/>
          </a:bodyPr>
          <a:lstStyle/>
          <a:p>
            <a:r>
              <a:rPr lang="zh-CN" altLang="en-US" sz="1200" dirty="0" smtClean="0"/>
              <a:t>专线</a:t>
            </a:r>
            <a:r>
              <a:rPr lang="en-US" altLang="zh-CN" sz="1200" dirty="0" smtClean="0"/>
              <a:t>     VPN</a:t>
            </a:r>
            <a:endParaRPr lang="zh-CN" altLang="en-US" sz="1200" dirty="0"/>
          </a:p>
        </p:txBody>
      </p:sp>
      <p:sp>
        <p:nvSpPr>
          <p:cNvPr id="25" name="矩形 24"/>
          <p:cNvSpPr/>
          <p:nvPr/>
        </p:nvSpPr>
        <p:spPr bwMode="auto">
          <a:xfrm>
            <a:off x="1772679" y="5651176"/>
            <a:ext cx="5318895" cy="634182"/>
          </a:xfrm>
          <a:prstGeom prst="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2">
            <a:schemeClr val="accent6"/>
          </a:fillRef>
          <a:effectRef idx="1">
            <a:schemeClr val="accent6"/>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zh-CN" altLang="en-US" sz="2800" dirty="0" smtClean="0">
              <a:solidFill>
                <a:schemeClr val="bg1"/>
              </a:solidFill>
              <a:latin typeface="微软雅黑" pitchFamily="34" charset="-122"/>
              <a:ea typeface="微软雅黑" pitchFamily="34" charset="-122"/>
            </a:endParaRPr>
          </a:p>
        </p:txBody>
      </p:sp>
      <p:grpSp>
        <p:nvGrpSpPr>
          <p:cNvPr id="26" name="组合 117"/>
          <p:cNvGrpSpPr/>
          <p:nvPr/>
        </p:nvGrpSpPr>
        <p:grpSpPr>
          <a:xfrm>
            <a:off x="1555270" y="1064433"/>
            <a:ext cx="1486956" cy="1407098"/>
            <a:chOff x="796412" y="1002890"/>
            <a:chExt cx="1513168" cy="1407098"/>
          </a:xfrm>
        </p:grpSpPr>
        <p:pic>
          <p:nvPicPr>
            <p:cNvPr id="27" name="图片 26" descr="笔记本.jpg"/>
            <p:cNvPicPr>
              <a:picLocks noChangeAspect="1"/>
            </p:cNvPicPr>
            <p:nvPr/>
          </p:nvPicPr>
          <p:blipFill>
            <a:blip r:embed="rId2" cstate="print"/>
            <a:stretch>
              <a:fillRect/>
            </a:stretch>
          </p:blipFill>
          <p:spPr>
            <a:xfrm>
              <a:off x="796412" y="1704824"/>
              <a:ext cx="361937" cy="271453"/>
            </a:xfrm>
            <a:prstGeom prst="rect">
              <a:avLst/>
            </a:prstGeom>
          </p:spPr>
        </p:pic>
        <p:grpSp>
          <p:nvGrpSpPr>
            <p:cNvPr id="28" name="组合 21"/>
            <p:cNvGrpSpPr/>
            <p:nvPr/>
          </p:nvGrpSpPr>
          <p:grpSpPr>
            <a:xfrm>
              <a:off x="923163" y="1002890"/>
              <a:ext cx="1386417" cy="1407098"/>
              <a:chOff x="274229" y="2654709"/>
              <a:chExt cx="1386417" cy="1407098"/>
            </a:xfrm>
          </p:grpSpPr>
          <p:sp>
            <p:nvSpPr>
              <p:cNvPr id="29" name="椭圆 28"/>
              <p:cNvSpPr/>
              <p:nvPr/>
            </p:nvSpPr>
            <p:spPr bwMode="auto">
              <a:xfrm>
                <a:off x="311971" y="2654709"/>
                <a:ext cx="1253613" cy="1253613"/>
              </a:xfrm>
              <a:prstGeom prst="ellipse">
                <a:avLst/>
              </a:prstGeom>
              <a:noFill/>
              <a:ln w="6350" cap="flat" cmpd="sng" algn="ctr">
                <a:solidFill>
                  <a:srgbClr val="0A70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a:endParaRPr lang="zh-CN" altLang="en-US" sz="2800" dirty="0" smtClean="0">
                  <a:solidFill>
                    <a:schemeClr val="bg1"/>
                  </a:solidFill>
                  <a:latin typeface="微软雅黑" pitchFamily="34" charset="-122"/>
                  <a:ea typeface="微软雅黑" pitchFamily="34" charset="-122"/>
                </a:endParaRPr>
              </a:p>
            </p:txBody>
          </p:sp>
          <p:pic>
            <p:nvPicPr>
              <p:cNvPr id="30" name="图片 29" descr="iphone_4_05.png"/>
              <p:cNvPicPr>
                <a:picLocks noChangeAspect="1"/>
              </p:cNvPicPr>
              <p:nvPr/>
            </p:nvPicPr>
            <p:blipFill>
              <a:blip r:embed="rId3" cstate="print"/>
              <a:stretch>
                <a:fillRect/>
              </a:stretch>
            </p:blipFill>
            <p:spPr>
              <a:xfrm>
                <a:off x="796411" y="3728244"/>
                <a:ext cx="333563" cy="333563"/>
              </a:xfrm>
              <a:prstGeom prst="rect">
                <a:avLst/>
              </a:prstGeom>
            </p:spPr>
          </p:pic>
          <p:pic>
            <p:nvPicPr>
              <p:cNvPr id="31" name="图片 30" descr="ipad_04.png"/>
              <p:cNvPicPr>
                <a:picLocks noChangeAspect="1"/>
              </p:cNvPicPr>
              <p:nvPr/>
            </p:nvPicPr>
            <p:blipFill>
              <a:blip r:embed="rId4" cstate="print"/>
              <a:stretch>
                <a:fillRect/>
              </a:stretch>
            </p:blipFill>
            <p:spPr>
              <a:xfrm>
                <a:off x="1202733" y="2660710"/>
                <a:ext cx="419588" cy="419588"/>
              </a:xfrm>
              <a:prstGeom prst="rect">
                <a:avLst/>
              </a:prstGeom>
            </p:spPr>
          </p:pic>
          <p:pic>
            <p:nvPicPr>
              <p:cNvPr id="32" name="图片 31" descr="PC.png"/>
              <p:cNvPicPr>
                <a:picLocks noChangeAspect="1"/>
              </p:cNvPicPr>
              <p:nvPr/>
            </p:nvPicPr>
            <p:blipFill>
              <a:blip r:embed="rId5" cstate="print"/>
              <a:stretch>
                <a:fillRect/>
              </a:stretch>
            </p:blipFill>
            <p:spPr>
              <a:xfrm>
                <a:off x="274229" y="2660704"/>
                <a:ext cx="374701" cy="374701"/>
              </a:xfrm>
              <a:prstGeom prst="rect">
                <a:avLst/>
              </a:prstGeom>
            </p:spPr>
          </p:pic>
          <p:pic>
            <p:nvPicPr>
              <p:cNvPr id="33" name="图片 32" descr="TV1.jpg"/>
              <p:cNvPicPr>
                <a:picLocks noChangeAspect="1"/>
              </p:cNvPicPr>
              <p:nvPr/>
            </p:nvPicPr>
            <p:blipFill>
              <a:blip r:embed="rId6" cstate="print"/>
              <a:stretch>
                <a:fillRect/>
              </a:stretch>
            </p:blipFill>
            <p:spPr>
              <a:xfrm>
                <a:off x="1354859" y="3359805"/>
                <a:ext cx="305787" cy="305787"/>
              </a:xfrm>
              <a:prstGeom prst="rect">
                <a:avLst/>
              </a:prstGeom>
            </p:spPr>
          </p:pic>
          <p:pic>
            <p:nvPicPr>
              <p:cNvPr id="34" name="图片 33" descr="商务人员2.png"/>
              <p:cNvPicPr>
                <a:picLocks noChangeAspect="1"/>
              </p:cNvPicPr>
              <p:nvPr/>
            </p:nvPicPr>
            <p:blipFill>
              <a:blip r:embed="rId7" cstate="print"/>
              <a:stretch>
                <a:fillRect/>
              </a:stretch>
            </p:blipFill>
            <p:spPr>
              <a:xfrm>
                <a:off x="661776" y="2983215"/>
                <a:ext cx="535591" cy="535590"/>
              </a:xfrm>
              <a:prstGeom prst="rect">
                <a:avLst/>
              </a:prstGeom>
            </p:spPr>
          </p:pic>
        </p:grpSp>
      </p:grpSp>
      <p:sp>
        <p:nvSpPr>
          <p:cNvPr id="35" name="云形 34"/>
          <p:cNvSpPr/>
          <p:nvPr/>
        </p:nvSpPr>
        <p:spPr>
          <a:xfrm>
            <a:off x="4095163" y="1477879"/>
            <a:ext cx="978122" cy="428628"/>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CN" sz="1000" dirty="0" smtClean="0"/>
              <a:t>Interne</a:t>
            </a:r>
            <a:r>
              <a:rPr lang="en-US" altLang="zh-CN" sz="1000" dirty="0"/>
              <a:t>t</a:t>
            </a:r>
            <a:endParaRPr lang="zh-CN" altLang="en-US" sz="1000" dirty="0"/>
          </a:p>
        </p:txBody>
      </p:sp>
      <p:pic>
        <p:nvPicPr>
          <p:cNvPr id="36" name="Picture 27" descr="ICON_Cloud_Q308"/>
          <p:cNvPicPr>
            <a:picLocks noChangeAspect="1" noChangeArrowheads="1"/>
          </p:cNvPicPr>
          <p:nvPr/>
        </p:nvPicPr>
        <p:blipFill>
          <a:blip r:embed="rId8" cstate="print"/>
          <a:stretch>
            <a:fillRect/>
          </a:stretch>
        </p:blipFill>
        <p:spPr bwMode="auto">
          <a:xfrm>
            <a:off x="1601920" y="3413565"/>
            <a:ext cx="2151452" cy="1603452"/>
          </a:xfrm>
          <a:prstGeom prst="rect">
            <a:avLst/>
          </a:prstGeom>
          <a:noFill/>
          <a:ln>
            <a:noFill/>
          </a:ln>
          <a:effectLst>
            <a:outerShdw blurRad="50800" dist="38100" dir="5400000" algn="t" rotWithShape="0">
              <a:prstClr val="black">
                <a:alpha val="40000"/>
              </a:prstClr>
            </a:outerShdw>
          </a:effectLst>
        </p:spPr>
      </p:pic>
      <p:pic>
        <p:nvPicPr>
          <p:cNvPr id="37" name="Picture 27" descr="ICON_Cloud_Q308"/>
          <p:cNvPicPr>
            <a:picLocks noChangeAspect="1" noChangeArrowheads="1"/>
          </p:cNvPicPr>
          <p:nvPr/>
        </p:nvPicPr>
        <p:blipFill>
          <a:blip r:embed="rId8" cstate="print"/>
          <a:stretch>
            <a:fillRect/>
          </a:stretch>
        </p:blipFill>
        <p:spPr bwMode="auto">
          <a:xfrm>
            <a:off x="5229993" y="3329979"/>
            <a:ext cx="2151452" cy="1603452"/>
          </a:xfrm>
          <a:prstGeom prst="rect">
            <a:avLst/>
          </a:prstGeom>
          <a:noFill/>
          <a:ln>
            <a:noFill/>
          </a:ln>
          <a:effectLst>
            <a:outerShdw blurRad="50800" dist="38100" dir="5400000" algn="t" rotWithShape="0">
              <a:prstClr val="black">
                <a:alpha val="40000"/>
              </a:prstClr>
            </a:outerShdw>
          </a:effectLst>
        </p:spPr>
      </p:pic>
      <p:grpSp>
        <p:nvGrpSpPr>
          <p:cNvPr id="38" name="组合 37"/>
          <p:cNvGrpSpPr/>
          <p:nvPr/>
        </p:nvGrpSpPr>
        <p:grpSpPr>
          <a:xfrm>
            <a:off x="7655078" y="2356132"/>
            <a:ext cx="1071730" cy="768152"/>
            <a:chOff x="4393297" y="5185267"/>
            <a:chExt cx="1090622" cy="768152"/>
          </a:xfrm>
        </p:grpSpPr>
        <p:pic>
          <p:nvPicPr>
            <p:cNvPr id="39" name="Picture 27" descr="ICON_Cloud_Q308"/>
            <p:cNvPicPr>
              <a:picLocks noChangeAspect="1" noChangeArrowheads="1"/>
            </p:cNvPicPr>
            <p:nvPr/>
          </p:nvPicPr>
          <p:blipFill>
            <a:blip r:embed="rId8" cstate="print"/>
            <a:stretch>
              <a:fillRect/>
            </a:stretch>
          </p:blipFill>
          <p:spPr bwMode="auto">
            <a:xfrm>
              <a:off x="4393297" y="5185267"/>
              <a:ext cx="1048847" cy="768152"/>
            </a:xfrm>
            <a:prstGeom prst="rect">
              <a:avLst/>
            </a:prstGeom>
            <a:noFill/>
            <a:ln>
              <a:noFill/>
            </a:ln>
            <a:effectLst>
              <a:outerShdw blurRad="50800" dist="38100" dir="5400000" algn="t" rotWithShape="0">
                <a:prstClr val="black">
                  <a:alpha val="40000"/>
                </a:prstClr>
              </a:outerShdw>
            </a:effectLst>
          </p:spPr>
        </p:pic>
        <p:sp>
          <p:nvSpPr>
            <p:cNvPr id="40" name="TextBox 28"/>
            <p:cNvSpPr txBox="1"/>
            <p:nvPr/>
          </p:nvSpPr>
          <p:spPr>
            <a:xfrm>
              <a:off x="4512994" y="5501135"/>
              <a:ext cx="970925" cy="276999"/>
            </a:xfrm>
            <a:prstGeom prst="rect">
              <a:avLst/>
            </a:prstGeom>
            <a:noFill/>
          </p:spPr>
          <p:txBody>
            <a:bodyPr wrap="none" rtlCol="0">
              <a:spAutoFit/>
            </a:bodyPr>
            <a:lstStyle/>
            <a:p>
              <a:r>
                <a:rPr lang="zh-CN" altLang="en-US" sz="1200" dirty="0" smtClean="0"/>
                <a:t>区县私有云</a:t>
              </a:r>
              <a:endParaRPr lang="zh-CN" altLang="en-US" sz="1200" dirty="0"/>
            </a:p>
          </p:txBody>
        </p:sp>
      </p:grpSp>
      <p:grpSp>
        <p:nvGrpSpPr>
          <p:cNvPr id="41" name="组合 36"/>
          <p:cNvGrpSpPr/>
          <p:nvPr/>
        </p:nvGrpSpPr>
        <p:grpSpPr>
          <a:xfrm>
            <a:off x="8442502" y="3511403"/>
            <a:ext cx="1057238" cy="768152"/>
            <a:chOff x="6064741" y="5691619"/>
            <a:chExt cx="1075875" cy="768152"/>
          </a:xfrm>
        </p:grpSpPr>
        <p:pic>
          <p:nvPicPr>
            <p:cNvPr id="42" name="Picture 27" descr="ICON_Cloud_Q308"/>
            <p:cNvPicPr>
              <a:picLocks noChangeAspect="1" noChangeArrowheads="1"/>
            </p:cNvPicPr>
            <p:nvPr/>
          </p:nvPicPr>
          <p:blipFill>
            <a:blip r:embed="rId8" cstate="print"/>
            <a:stretch>
              <a:fillRect/>
            </a:stretch>
          </p:blipFill>
          <p:spPr bwMode="auto">
            <a:xfrm>
              <a:off x="6064741" y="5691619"/>
              <a:ext cx="1048847" cy="768152"/>
            </a:xfrm>
            <a:prstGeom prst="rect">
              <a:avLst/>
            </a:prstGeom>
            <a:noFill/>
            <a:ln>
              <a:noFill/>
            </a:ln>
            <a:effectLst>
              <a:outerShdw blurRad="50800" dist="38100" dir="5400000" algn="t" rotWithShape="0">
                <a:prstClr val="black">
                  <a:alpha val="40000"/>
                </a:prstClr>
              </a:outerShdw>
            </a:effectLst>
          </p:spPr>
        </p:pic>
        <p:sp>
          <p:nvSpPr>
            <p:cNvPr id="43" name="TextBox 30"/>
            <p:cNvSpPr txBox="1"/>
            <p:nvPr/>
          </p:nvSpPr>
          <p:spPr>
            <a:xfrm>
              <a:off x="6169690" y="6007487"/>
              <a:ext cx="970926" cy="276999"/>
            </a:xfrm>
            <a:prstGeom prst="rect">
              <a:avLst/>
            </a:prstGeom>
            <a:noFill/>
          </p:spPr>
          <p:txBody>
            <a:bodyPr wrap="none" rtlCol="0">
              <a:spAutoFit/>
            </a:bodyPr>
            <a:lstStyle/>
            <a:p>
              <a:r>
                <a:rPr lang="zh-CN" altLang="en-US" sz="1200" dirty="0" smtClean="0"/>
                <a:t>学校私有云</a:t>
              </a:r>
              <a:endParaRPr lang="zh-CN" altLang="en-US" sz="1200" dirty="0"/>
            </a:p>
          </p:txBody>
        </p:sp>
      </p:grpSp>
      <p:cxnSp>
        <p:nvCxnSpPr>
          <p:cNvPr id="44" name="直接连接符 43"/>
          <p:cNvCxnSpPr>
            <a:stCxn id="29" idx="6"/>
            <a:endCxn id="35" idx="2"/>
          </p:cNvCxnSpPr>
          <p:nvPr/>
        </p:nvCxnSpPr>
        <p:spPr bwMode="auto">
          <a:xfrm>
            <a:off x="2948811" y="1691241"/>
            <a:ext cx="1149385" cy="953"/>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TextBox 53"/>
          <p:cNvSpPr txBox="1"/>
          <p:nvPr/>
        </p:nvSpPr>
        <p:spPr>
          <a:xfrm>
            <a:off x="2298940" y="4110255"/>
            <a:ext cx="800219" cy="338554"/>
          </a:xfrm>
          <a:prstGeom prst="rect">
            <a:avLst/>
          </a:prstGeom>
          <a:noFill/>
        </p:spPr>
        <p:txBody>
          <a:bodyPr wrap="none" rtlCol="0">
            <a:spAutoFit/>
          </a:bodyPr>
          <a:lstStyle/>
          <a:p>
            <a:pPr algn="ctr"/>
            <a:r>
              <a:rPr lang="zh-CN" altLang="en-US" sz="1600" dirty="0" smtClean="0">
                <a:solidFill>
                  <a:srgbClr val="FF0000"/>
                </a:solidFill>
              </a:rPr>
              <a:t>公有云</a:t>
            </a:r>
            <a:endParaRPr lang="zh-CN" altLang="en-US" sz="1600" dirty="0">
              <a:solidFill>
                <a:srgbClr val="FF0000"/>
              </a:solidFill>
            </a:endParaRPr>
          </a:p>
        </p:txBody>
      </p:sp>
      <p:sp>
        <p:nvSpPr>
          <p:cNvPr id="46" name="TextBox 54"/>
          <p:cNvSpPr txBox="1"/>
          <p:nvPr/>
        </p:nvSpPr>
        <p:spPr>
          <a:xfrm>
            <a:off x="5718543" y="4016761"/>
            <a:ext cx="1441420" cy="523220"/>
          </a:xfrm>
          <a:prstGeom prst="rect">
            <a:avLst/>
          </a:prstGeom>
          <a:noFill/>
        </p:spPr>
        <p:txBody>
          <a:bodyPr wrap="none" rtlCol="0">
            <a:spAutoFit/>
          </a:bodyPr>
          <a:lstStyle/>
          <a:p>
            <a:pPr algn="ctr"/>
            <a:r>
              <a:rPr lang="zh-CN" altLang="en-US" sz="1400" dirty="0" smtClean="0"/>
              <a:t>市教育数据中心</a:t>
            </a:r>
            <a:endParaRPr lang="en-US" altLang="zh-CN" sz="1400" dirty="0" smtClean="0"/>
          </a:p>
          <a:p>
            <a:pPr algn="ctr"/>
            <a:r>
              <a:rPr lang="zh-CN" altLang="en-US" sz="1400" dirty="0" smtClean="0"/>
              <a:t>（私有云）</a:t>
            </a:r>
            <a:endParaRPr lang="zh-CN" altLang="en-US" sz="1400" dirty="0"/>
          </a:p>
        </p:txBody>
      </p:sp>
      <p:sp>
        <p:nvSpPr>
          <p:cNvPr id="47" name="左右箭头 46"/>
          <p:cNvSpPr/>
          <p:nvPr/>
        </p:nvSpPr>
        <p:spPr bwMode="auto">
          <a:xfrm>
            <a:off x="3845171" y="4235356"/>
            <a:ext cx="1333347" cy="176975"/>
          </a:xfrm>
          <a:prstGeom prst="lef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zh-CN" altLang="en-US" sz="2800" dirty="0" smtClean="0">
              <a:solidFill>
                <a:schemeClr val="bg1"/>
              </a:solidFill>
              <a:latin typeface="微软雅黑" pitchFamily="34" charset="-122"/>
              <a:ea typeface="微软雅黑" pitchFamily="34" charset="-122"/>
            </a:endParaRPr>
          </a:p>
        </p:txBody>
      </p:sp>
      <p:sp>
        <p:nvSpPr>
          <p:cNvPr id="48" name="TextBox 77"/>
          <p:cNvSpPr txBox="1"/>
          <p:nvPr/>
        </p:nvSpPr>
        <p:spPr>
          <a:xfrm>
            <a:off x="4115673" y="4009202"/>
            <a:ext cx="851515" cy="276999"/>
          </a:xfrm>
          <a:prstGeom prst="rect">
            <a:avLst/>
          </a:prstGeom>
          <a:noFill/>
        </p:spPr>
        <p:txBody>
          <a:bodyPr wrap="none" rtlCol="0">
            <a:spAutoFit/>
          </a:bodyPr>
          <a:lstStyle/>
          <a:p>
            <a:r>
              <a:rPr lang="zh-CN" altLang="en-US" sz="1200" dirty="0" smtClean="0"/>
              <a:t>专线</a:t>
            </a:r>
            <a:r>
              <a:rPr lang="en-US" altLang="zh-CN" sz="1200" dirty="0" smtClean="0"/>
              <a:t>/VPN</a:t>
            </a:r>
            <a:endParaRPr lang="zh-CN" altLang="en-US" sz="1200" dirty="0"/>
          </a:p>
        </p:txBody>
      </p:sp>
      <p:cxnSp>
        <p:nvCxnSpPr>
          <p:cNvPr id="49" name="直接连接符 48"/>
          <p:cNvCxnSpPr>
            <a:stCxn id="35" idx="1"/>
          </p:cNvCxnSpPr>
          <p:nvPr/>
        </p:nvCxnSpPr>
        <p:spPr bwMode="auto">
          <a:xfrm flipH="1">
            <a:off x="4581921" y="1906051"/>
            <a:ext cx="2303" cy="553008"/>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0" name="组合 92"/>
          <p:cNvGrpSpPr/>
          <p:nvPr/>
        </p:nvGrpSpPr>
        <p:grpSpPr>
          <a:xfrm>
            <a:off x="6821818" y="3105333"/>
            <a:ext cx="1022917" cy="382678"/>
            <a:chOff x="6981688" y="3795938"/>
            <a:chExt cx="1040949" cy="382678"/>
          </a:xfrm>
        </p:grpSpPr>
        <p:sp>
          <p:nvSpPr>
            <p:cNvPr id="51" name="左右箭头 50"/>
            <p:cNvSpPr/>
            <p:nvPr/>
          </p:nvSpPr>
          <p:spPr bwMode="auto">
            <a:xfrm rot="19103055">
              <a:off x="7005271" y="4012606"/>
              <a:ext cx="1017366" cy="166010"/>
            </a:xfrm>
            <a:prstGeom prst="lef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zh-CN" altLang="en-US" sz="2800" dirty="0" smtClean="0">
                <a:solidFill>
                  <a:schemeClr val="bg1"/>
                </a:solidFill>
                <a:latin typeface="微软雅黑" pitchFamily="34" charset="-122"/>
                <a:ea typeface="微软雅黑" pitchFamily="34" charset="-122"/>
              </a:endParaRPr>
            </a:p>
          </p:txBody>
        </p:sp>
        <p:sp>
          <p:nvSpPr>
            <p:cNvPr id="52" name="TextBox 87"/>
            <p:cNvSpPr txBox="1"/>
            <p:nvPr/>
          </p:nvSpPr>
          <p:spPr>
            <a:xfrm rot="19103055">
              <a:off x="6981688" y="3795938"/>
              <a:ext cx="992098" cy="276999"/>
            </a:xfrm>
            <a:prstGeom prst="rect">
              <a:avLst/>
            </a:prstGeom>
            <a:noFill/>
          </p:spPr>
          <p:txBody>
            <a:bodyPr wrap="square" rtlCol="0">
              <a:spAutoFit/>
            </a:bodyPr>
            <a:lstStyle/>
            <a:p>
              <a:r>
                <a:rPr lang="zh-CN" altLang="en-US" sz="1200" dirty="0" smtClean="0"/>
                <a:t>专线</a:t>
              </a:r>
              <a:r>
                <a:rPr lang="en-US" altLang="zh-CN" sz="1200" dirty="0" smtClean="0"/>
                <a:t>/VPN</a:t>
              </a:r>
              <a:endParaRPr lang="zh-CN" altLang="en-US" sz="1200" dirty="0"/>
            </a:p>
          </p:txBody>
        </p:sp>
      </p:grpSp>
      <p:cxnSp>
        <p:nvCxnSpPr>
          <p:cNvPr id="53" name="直接连接符 52"/>
          <p:cNvCxnSpPr>
            <a:endCxn id="37" idx="0"/>
          </p:cNvCxnSpPr>
          <p:nvPr/>
        </p:nvCxnSpPr>
        <p:spPr bwMode="auto">
          <a:xfrm>
            <a:off x="4581921" y="2959890"/>
            <a:ext cx="1723798" cy="370089"/>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直接连接符 53"/>
          <p:cNvCxnSpPr/>
          <p:nvPr/>
        </p:nvCxnSpPr>
        <p:spPr bwMode="auto">
          <a:xfrm flipH="1">
            <a:off x="2830399" y="2959890"/>
            <a:ext cx="1751522" cy="471020"/>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 name="左右箭头 54"/>
          <p:cNvSpPr/>
          <p:nvPr/>
        </p:nvSpPr>
        <p:spPr bwMode="auto">
          <a:xfrm>
            <a:off x="7371558" y="3975833"/>
            <a:ext cx="999742" cy="166010"/>
          </a:xfrm>
          <a:prstGeom prst="lef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zh-CN" altLang="en-US" sz="2800" dirty="0" smtClean="0">
              <a:solidFill>
                <a:schemeClr val="bg1"/>
              </a:solidFill>
              <a:latin typeface="微软雅黑" pitchFamily="34" charset="-122"/>
              <a:ea typeface="微软雅黑" pitchFamily="34" charset="-122"/>
            </a:endParaRPr>
          </a:p>
        </p:txBody>
      </p:sp>
      <p:sp>
        <p:nvSpPr>
          <p:cNvPr id="56" name="TextBox 94"/>
          <p:cNvSpPr txBox="1"/>
          <p:nvPr/>
        </p:nvSpPr>
        <p:spPr>
          <a:xfrm>
            <a:off x="7478816" y="3759166"/>
            <a:ext cx="974912" cy="276999"/>
          </a:xfrm>
          <a:prstGeom prst="rect">
            <a:avLst/>
          </a:prstGeom>
          <a:noFill/>
        </p:spPr>
        <p:txBody>
          <a:bodyPr wrap="square" rtlCol="0">
            <a:spAutoFit/>
          </a:bodyPr>
          <a:lstStyle/>
          <a:p>
            <a:r>
              <a:rPr lang="zh-CN" altLang="en-US" sz="1200" dirty="0" smtClean="0"/>
              <a:t>专线</a:t>
            </a:r>
            <a:r>
              <a:rPr lang="en-US" altLang="zh-CN" sz="1200" dirty="0" smtClean="0"/>
              <a:t>/VPN</a:t>
            </a:r>
            <a:endParaRPr lang="zh-CN" altLang="en-US" sz="1200" dirty="0"/>
          </a:p>
        </p:txBody>
      </p:sp>
      <p:sp>
        <p:nvSpPr>
          <p:cNvPr id="57" name="左右箭头 56"/>
          <p:cNvSpPr/>
          <p:nvPr/>
        </p:nvSpPr>
        <p:spPr bwMode="auto">
          <a:xfrm rot="16200000">
            <a:off x="2228220" y="5236888"/>
            <a:ext cx="673491" cy="125593"/>
          </a:xfrm>
          <a:prstGeom prst="lef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zh-CN" altLang="en-US" sz="2800" dirty="0" smtClean="0">
              <a:solidFill>
                <a:schemeClr val="bg1"/>
              </a:solidFill>
              <a:latin typeface="微软雅黑" pitchFamily="34" charset="-122"/>
              <a:ea typeface="微软雅黑" pitchFamily="34" charset="-122"/>
            </a:endParaRPr>
          </a:p>
        </p:txBody>
      </p:sp>
      <p:sp>
        <p:nvSpPr>
          <p:cNvPr id="58" name="左右箭头 57"/>
          <p:cNvSpPr/>
          <p:nvPr/>
        </p:nvSpPr>
        <p:spPr bwMode="auto">
          <a:xfrm rot="16200000">
            <a:off x="5939563" y="5201476"/>
            <a:ext cx="673491" cy="147255"/>
          </a:xfrm>
          <a:prstGeom prst="lef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algn="ctr"/>
            <a:endParaRPr lang="zh-CN" altLang="en-US" sz="2800" dirty="0" smtClean="0">
              <a:solidFill>
                <a:schemeClr val="bg1"/>
              </a:solidFill>
              <a:latin typeface="微软雅黑" pitchFamily="34" charset="-122"/>
              <a:ea typeface="微软雅黑" pitchFamily="34" charset="-122"/>
            </a:endParaRPr>
          </a:p>
        </p:txBody>
      </p:sp>
      <p:grpSp>
        <p:nvGrpSpPr>
          <p:cNvPr id="59" name="组合 111"/>
          <p:cNvGrpSpPr/>
          <p:nvPr/>
        </p:nvGrpSpPr>
        <p:grpSpPr>
          <a:xfrm>
            <a:off x="2048042" y="5813410"/>
            <a:ext cx="1579726" cy="339213"/>
            <a:chOff x="2109011" y="5589638"/>
            <a:chExt cx="1607574" cy="339213"/>
          </a:xfrm>
        </p:grpSpPr>
        <p:sp>
          <p:nvSpPr>
            <p:cNvPr id="60" name="矩形 59"/>
            <p:cNvSpPr/>
            <p:nvPr/>
          </p:nvSpPr>
          <p:spPr bwMode="auto">
            <a:xfrm>
              <a:off x="2109011" y="5589638"/>
              <a:ext cx="1607574" cy="339213"/>
            </a:xfrm>
            <a:prstGeom prst="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ctr" anchorCtr="0" compatLnSpc="1">
              <a:prstTxWarp prst="textNoShape">
                <a:avLst/>
              </a:prstTxWarp>
            </a:bodyPr>
            <a:lstStyle/>
            <a:p>
              <a:pPr algn="ctr"/>
              <a:r>
                <a:rPr lang="zh-CN" altLang="en-US" sz="1200" dirty="0" smtClean="0">
                  <a:solidFill>
                    <a:schemeClr val="tx1"/>
                  </a:solidFill>
                  <a:latin typeface="微软雅黑" pitchFamily="34" charset="-122"/>
                  <a:ea typeface="微软雅黑" pitchFamily="34" charset="-122"/>
                </a:rPr>
                <a:t>             公有云备份</a:t>
              </a:r>
            </a:p>
          </p:txBody>
        </p:sp>
        <p:pic>
          <p:nvPicPr>
            <p:cNvPr id="61" name="图片 60" descr="工控机.jpg"/>
            <p:cNvPicPr>
              <a:picLocks noChangeAspect="1"/>
            </p:cNvPicPr>
            <p:nvPr/>
          </p:nvPicPr>
          <p:blipFill>
            <a:blip r:embed="rId9" cstate="print"/>
            <a:stretch>
              <a:fillRect/>
            </a:stretch>
          </p:blipFill>
          <p:spPr>
            <a:xfrm>
              <a:off x="2221830" y="5633883"/>
              <a:ext cx="488837" cy="278683"/>
            </a:xfrm>
            <a:prstGeom prst="rect">
              <a:avLst/>
            </a:prstGeom>
          </p:spPr>
        </p:pic>
      </p:grpSp>
      <p:grpSp>
        <p:nvGrpSpPr>
          <p:cNvPr id="62" name="组合 112"/>
          <p:cNvGrpSpPr/>
          <p:nvPr/>
        </p:nvGrpSpPr>
        <p:grpSpPr>
          <a:xfrm>
            <a:off x="5270299" y="5803578"/>
            <a:ext cx="1579726" cy="339213"/>
            <a:chOff x="5107858" y="5579806"/>
            <a:chExt cx="1607574" cy="339213"/>
          </a:xfrm>
        </p:grpSpPr>
        <p:sp>
          <p:nvSpPr>
            <p:cNvPr id="63" name="矩形 62"/>
            <p:cNvSpPr/>
            <p:nvPr/>
          </p:nvSpPr>
          <p:spPr bwMode="auto">
            <a:xfrm>
              <a:off x="5107858" y="5579806"/>
              <a:ext cx="1607574" cy="339213"/>
            </a:xfrm>
            <a:prstGeom prst="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ctr" anchorCtr="0" compatLnSpc="1">
              <a:prstTxWarp prst="textNoShape">
                <a:avLst/>
              </a:prstTxWarp>
            </a:bodyPr>
            <a:lstStyle/>
            <a:p>
              <a:pPr algn="ctr"/>
              <a:r>
                <a:rPr lang="zh-CN" altLang="en-US" sz="1200" dirty="0" smtClean="0">
                  <a:solidFill>
                    <a:schemeClr val="tx1"/>
                  </a:solidFill>
                  <a:latin typeface="微软雅黑" pitchFamily="34" charset="-122"/>
                  <a:ea typeface="微软雅黑" pitchFamily="34" charset="-122"/>
                </a:rPr>
                <a:t>             私有云备份</a:t>
              </a:r>
            </a:p>
          </p:txBody>
        </p:sp>
        <p:pic>
          <p:nvPicPr>
            <p:cNvPr id="64" name="图片 63" descr="工控机.jpg"/>
            <p:cNvPicPr>
              <a:picLocks noChangeAspect="1"/>
            </p:cNvPicPr>
            <p:nvPr/>
          </p:nvPicPr>
          <p:blipFill>
            <a:blip r:embed="rId9" cstate="print"/>
            <a:stretch>
              <a:fillRect/>
            </a:stretch>
          </p:blipFill>
          <p:spPr>
            <a:xfrm>
              <a:off x="5176350" y="5624055"/>
              <a:ext cx="488837" cy="278683"/>
            </a:xfrm>
            <a:prstGeom prst="rect">
              <a:avLst/>
            </a:prstGeom>
          </p:spPr>
        </p:pic>
      </p:grpSp>
      <p:sp>
        <p:nvSpPr>
          <p:cNvPr id="65" name="TextBox 113"/>
          <p:cNvSpPr txBox="1"/>
          <p:nvPr/>
        </p:nvSpPr>
        <p:spPr>
          <a:xfrm>
            <a:off x="4004585" y="5798635"/>
            <a:ext cx="1005403" cy="338554"/>
          </a:xfrm>
          <a:prstGeom prst="rect">
            <a:avLst/>
          </a:prstGeom>
          <a:noFill/>
        </p:spPr>
        <p:txBody>
          <a:bodyPr wrap="none" rtlCol="0">
            <a:spAutoFit/>
          </a:bodyPr>
          <a:lstStyle/>
          <a:p>
            <a:r>
              <a:rPr lang="zh-CN" altLang="en-US" sz="1600" dirty="0" smtClean="0"/>
              <a:t>统一灾备</a:t>
            </a:r>
            <a:endParaRPr lang="zh-CN" altLang="en-US" sz="1600" dirty="0"/>
          </a:p>
        </p:txBody>
      </p:sp>
      <p:sp>
        <p:nvSpPr>
          <p:cNvPr id="66" name="圆角矩形 65"/>
          <p:cNvSpPr/>
          <p:nvPr/>
        </p:nvSpPr>
        <p:spPr>
          <a:xfrm>
            <a:off x="6341815" y="1206626"/>
            <a:ext cx="2503401" cy="55390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2000" b="1" dirty="0" smtClean="0">
                <a:solidFill>
                  <a:schemeClr val="bg1"/>
                </a:solidFill>
                <a:latin typeface="微软雅黑" pitchFamily="34" charset="-122"/>
                <a:ea typeface="微软雅黑" pitchFamily="34" charset="-122"/>
              </a:rPr>
              <a:t>教育混合云架构</a:t>
            </a:r>
            <a:endParaRPr lang="en-US" altLang="zh-CN" sz="2000" b="1" dirty="0">
              <a:solidFill>
                <a:schemeClr val="bg1"/>
              </a:solidFill>
              <a:latin typeface="微软雅黑" pitchFamily="34" charset="-122"/>
              <a:ea typeface="微软雅黑" pitchFamily="34" charset="-122"/>
            </a:endParaRPr>
          </a:p>
        </p:txBody>
      </p:sp>
      <p:pic>
        <p:nvPicPr>
          <p:cNvPr id="67" name="图片 66"/>
          <p:cNvPicPr>
            <a:picLocks noChangeAspect="1"/>
          </p:cNvPicPr>
          <p:nvPr/>
        </p:nvPicPr>
        <p:blipFill>
          <a:blip r:embed="rId10"/>
          <a:stretch>
            <a:fillRect/>
          </a:stretch>
        </p:blipFill>
        <p:spPr>
          <a:xfrm>
            <a:off x="4315164" y="2452447"/>
            <a:ext cx="576064" cy="484194"/>
          </a:xfrm>
          <a:prstGeom prst="rect">
            <a:avLst/>
          </a:prstGeom>
        </p:spPr>
      </p:pic>
    </p:spTree>
    <p:extLst>
      <p:ext uri="{BB962C8B-B14F-4D97-AF65-F5344CB8AC3E}">
        <p14:creationId xmlns:p14="http://schemas.microsoft.com/office/powerpoint/2010/main" val="82292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p:cTn id="7" dur="500" fill="hold"/>
                                        <p:tgtEl>
                                          <p:spTgt spid="66"/>
                                        </p:tgtEl>
                                        <p:attrNameLst>
                                          <p:attrName>ppt_w</p:attrName>
                                        </p:attrNameLst>
                                      </p:cBhvr>
                                      <p:tavLst>
                                        <p:tav tm="0">
                                          <p:val>
                                            <p:fltVal val="0"/>
                                          </p:val>
                                        </p:tav>
                                        <p:tav tm="100000">
                                          <p:val>
                                            <p:strVal val="#ppt_w"/>
                                          </p:val>
                                        </p:tav>
                                      </p:tavLst>
                                    </p:anim>
                                    <p:anim calcmode="lin" valueType="num">
                                      <p:cBhvr>
                                        <p:cTn id="8" dur="500" fill="hold"/>
                                        <p:tgtEl>
                                          <p:spTgt spid="66"/>
                                        </p:tgtEl>
                                        <p:attrNameLst>
                                          <p:attrName>ppt_h</p:attrName>
                                        </p:attrNameLst>
                                      </p:cBhvr>
                                      <p:tavLst>
                                        <p:tav tm="0">
                                          <p:val>
                                            <p:fltVal val="0"/>
                                          </p:val>
                                        </p:tav>
                                        <p:tav tm="100000">
                                          <p:val>
                                            <p:strVal val="#ppt_h"/>
                                          </p:val>
                                        </p:tav>
                                      </p:tavLst>
                                    </p:anim>
                                    <p:anim calcmode="lin" valueType="num">
                                      <p:cBhvr>
                                        <p:cTn id="9" dur="500" fill="hold"/>
                                        <p:tgtEl>
                                          <p:spTgt spid="66"/>
                                        </p:tgtEl>
                                        <p:attrNameLst>
                                          <p:attrName>style.rotation</p:attrName>
                                        </p:attrNameLst>
                                      </p:cBhvr>
                                      <p:tavLst>
                                        <p:tav tm="0">
                                          <p:val>
                                            <p:fltVal val="360"/>
                                          </p:val>
                                        </p:tav>
                                        <p:tav tm="100000">
                                          <p:val>
                                            <p:fltVal val="0"/>
                                          </p:val>
                                        </p:tav>
                                      </p:tavLst>
                                    </p:anim>
                                    <p:animEffect transition="in" filter="fade">
                                      <p:cBhvr>
                                        <p:cTn id="10"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标题 17"/>
          <p:cNvSpPr txBox="1">
            <a:spLocks/>
          </p:cNvSpPr>
          <p:nvPr/>
        </p:nvSpPr>
        <p:spPr bwMode="auto">
          <a:xfrm>
            <a:off x="525331" y="69793"/>
            <a:ext cx="897731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eaLnBrk="0" hangingPunct="0">
              <a:defRPr/>
            </a:pPr>
            <a:r>
              <a:rPr lang="zh-CN" altLang="en-US" sz="2400" b="1" kern="0" dirty="0" smtClean="0">
                <a:latin typeface="微软雅黑" pitchFamily="34" charset="-122"/>
                <a:ea typeface="微软雅黑" pitchFamily="34" charset="-122"/>
                <a:cs typeface="+mj-cs"/>
              </a:rPr>
              <a:t>整体应用架构</a:t>
            </a:r>
            <a:endParaRPr lang="zh-CN" altLang="en-US" sz="2400" b="1" kern="0" dirty="0">
              <a:latin typeface="微软雅黑" pitchFamily="34" charset="-122"/>
              <a:ea typeface="微软雅黑" pitchFamily="34" charset="-122"/>
              <a:cs typeface="+mj-cs"/>
            </a:endParaRPr>
          </a:p>
        </p:txBody>
      </p:sp>
      <p:grpSp>
        <p:nvGrpSpPr>
          <p:cNvPr id="4" name="组合 226"/>
          <p:cNvGrpSpPr/>
          <p:nvPr/>
        </p:nvGrpSpPr>
        <p:grpSpPr>
          <a:xfrm>
            <a:off x="708058" y="806318"/>
            <a:ext cx="9501772" cy="5865308"/>
            <a:chOff x="499052" y="823736"/>
            <a:chExt cx="9501772" cy="5865308"/>
          </a:xfrm>
        </p:grpSpPr>
        <p:sp>
          <p:nvSpPr>
            <p:cNvPr id="5" name="弧形 4"/>
            <p:cNvSpPr/>
            <p:nvPr/>
          </p:nvSpPr>
          <p:spPr>
            <a:xfrm rot="8320205">
              <a:off x="4745950" y="4391521"/>
              <a:ext cx="512519" cy="1497468"/>
            </a:xfrm>
            <a:prstGeom prst="arc">
              <a:avLst>
                <a:gd name="adj1" fmla="val 18885000"/>
                <a:gd name="adj2" fmla="val 3863872"/>
              </a:avLst>
            </a:prstGeom>
            <a:ln w="25400">
              <a:prstDash val="dash"/>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zh-CN" altLang="en-US">
                <a:latin typeface="微软雅黑" pitchFamily="34" charset="-122"/>
                <a:ea typeface="微软雅黑" pitchFamily="34" charset="-122"/>
              </a:endParaRPr>
            </a:p>
          </p:txBody>
        </p:sp>
        <p:grpSp>
          <p:nvGrpSpPr>
            <p:cNvPr id="6" name="组合 162"/>
            <p:cNvGrpSpPr/>
            <p:nvPr/>
          </p:nvGrpSpPr>
          <p:grpSpPr>
            <a:xfrm>
              <a:off x="4816865" y="5356129"/>
              <a:ext cx="2483892" cy="729347"/>
              <a:chOff x="6431258" y="3924129"/>
              <a:chExt cx="4475066" cy="1085850"/>
            </a:xfrm>
          </p:grpSpPr>
          <p:sp>
            <p:nvSpPr>
              <p:cNvPr id="101" name="Cloud"/>
              <p:cNvSpPr>
                <a:spLocks noChangeAspect="1" noEditPoints="1" noChangeArrowheads="1"/>
              </p:cNvSpPr>
              <p:nvPr/>
            </p:nvSpPr>
            <p:spPr bwMode="auto">
              <a:xfrm>
                <a:off x="6431258" y="3924129"/>
                <a:ext cx="4475066" cy="108585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bg1"/>
              </a:solidFill>
              <a:ln w="25400">
                <a:solidFill>
                  <a:srgbClr val="0070C0"/>
                </a:solidFill>
                <a:miter lim="800000"/>
                <a:headEnd/>
                <a:tailEnd/>
              </a:ln>
              <a:effectLst>
                <a:outerShdw dist="107763" dir="2700000" algn="ctr" rotWithShape="0">
                  <a:srgbClr val="808080"/>
                </a:outerShdw>
              </a:effectLst>
            </p:spPr>
            <p:txBody>
              <a:bodyPr/>
              <a:lstStyle/>
              <a:p>
                <a:endParaRPr lang="zh-CN" altLang="en-US">
                  <a:latin typeface="微软雅黑" pitchFamily="34" charset="-122"/>
                  <a:ea typeface="微软雅黑" pitchFamily="34" charset="-122"/>
                </a:endParaRPr>
              </a:p>
            </p:txBody>
          </p:sp>
          <p:sp>
            <p:nvSpPr>
              <p:cNvPr id="103" name="TextBox 31"/>
              <p:cNvSpPr txBox="1"/>
              <p:nvPr/>
            </p:nvSpPr>
            <p:spPr>
              <a:xfrm>
                <a:off x="7522052" y="4199857"/>
                <a:ext cx="2569826" cy="782214"/>
              </a:xfrm>
              <a:prstGeom prst="rect">
                <a:avLst/>
              </a:prstGeom>
              <a:noFill/>
              <a:ln>
                <a:noFill/>
              </a:ln>
            </p:spPr>
            <p:style>
              <a:lnRef idx="0">
                <a:scrgbClr r="0" g="0" b="0"/>
              </a:lnRef>
              <a:fillRef idx="0">
                <a:scrgbClr r="0" g="0" b="0"/>
              </a:fillRef>
              <a:effectRef idx="0">
                <a:scrgbClr r="0" g="0" b="0"/>
              </a:effectRef>
              <a:fontRef idx="minor">
                <a:schemeClr val="tx1"/>
              </a:fontRef>
            </p:style>
            <p:txBody>
              <a:bodyPr wrap="square"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zh-CN" altLang="en-US" sz="1600" b="1" dirty="0" smtClean="0">
                    <a:solidFill>
                      <a:srgbClr val="0070C0"/>
                    </a:solidFill>
                    <a:latin typeface="微软雅黑" pitchFamily="34" charset="-122"/>
                    <a:ea typeface="微软雅黑" pitchFamily="34" charset="-122"/>
                  </a:rPr>
                  <a:t>云支撑服务</a:t>
                </a:r>
                <a:r>
                  <a:rPr lang="zh-CN" altLang="en-US" sz="1600" b="1" dirty="0">
                    <a:solidFill>
                      <a:srgbClr val="0070C0"/>
                    </a:solidFill>
                    <a:latin typeface="微软雅黑" pitchFamily="34" charset="-122"/>
                    <a:ea typeface="微软雅黑" pitchFamily="34" charset="-122"/>
                  </a:rPr>
                  <a:t>平台</a:t>
                </a:r>
              </a:p>
            </p:txBody>
          </p:sp>
        </p:grpSp>
        <p:sp>
          <p:nvSpPr>
            <p:cNvPr id="7" name="弧形 6"/>
            <p:cNvSpPr/>
            <p:nvPr/>
          </p:nvSpPr>
          <p:spPr>
            <a:xfrm rot="6948359">
              <a:off x="3417224" y="4066349"/>
              <a:ext cx="538966" cy="2167201"/>
            </a:xfrm>
            <a:prstGeom prst="arc">
              <a:avLst>
                <a:gd name="adj1" fmla="val 16803140"/>
                <a:gd name="adj2" fmla="val 3188370"/>
              </a:avLst>
            </a:prstGeom>
            <a:ln w="25400">
              <a:prstDash val="dash"/>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zh-CN" altLang="en-US">
                <a:latin typeface="微软雅黑" pitchFamily="34" charset="-122"/>
                <a:ea typeface="微软雅黑" pitchFamily="34" charset="-122"/>
              </a:endParaRPr>
            </a:p>
          </p:txBody>
        </p:sp>
        <p:sp>
          <p:nvSpPr>
            <p:cNvPr id="8" name="弧形 7"/>
            <p:cNvSpPr/>
            <p:nvPr/>
          </p:nvSpPr>
          <p:spPr>
            <a:xfrm rot="3584274">
              <a:off x="7925106" y="4880472"/>
              <a:ext cx="538966" cy="1064240"/>
            </a:xfrm>
            <a:prstGeom prst="arc">
              <a:avLst>
                <a:gd name="adj1" fmla="val 16803140"/>
                <a:gd name="adj2" fmla="val 3863872"/>
              </a:avLst>
            </a:prstGeom>
            <a:ln w="25400">
              <a:prstDash val="dash"/>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zh-CN" altLang="en-US">
                <a:latin typeface="微软雅黑" pitchFamily="34" charset="-122"/>
                <a:ea typeface="微软雅黑" pitchFamily="34" charset="-122"/>
              </a:endParaRPr>
            </a:p>
          </p:txBody>
        </p:sp>
        <p:sp>
          <p:nvSpPr>
            <p:cNvPr id="9" name="弧形 8"/>
            <p:cNvSpPr/>
            <p:nvPr/>
          </p:nvSpPr>
          <p:spPr>
            <a:xfrm rot="1789589">
              <a:off x="6471008" y="4465930"/>
              <a:ext cx="326311" cy="1120165"/>
            </a:xfrm>
            <a:prstGeom prst="arc">
              <a:avLst>
                <a:gd name="adj1" fmla="val 18885000"/>
                <a:gd name="adj2" fmla="val 3643742"/>
              </a:avLst>
            </a:prstGeom>
            <a:ln w="25400">
              <a:prstDash val="dash"/>
            </a:ln>
          </p:spPr>
          <p:style>
            <a:lnRef idx="1">
              <a:schemeClr val="accent1"/>
            </a:lnRef>
            <a:fillRef idx="0">
              <a:schemeClr val="accent1"/>
            </a:fillRef>
            <a:effectRef idx="0">
              <a:schemeClr val="accent1"/>
            </a:effectRef>
            <a:fontRef idx="minor">
              <a:schemeClr val="tx1"/>
            </a:fontRef>
          </p:style>
          <p:txBody>
            <a:bodyPr rtlCol="0" anchor="t"/>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zh-CN" altLang="en-US">
                <a:latin typeface="微软雅黑" pitchFamily="34" charset="-122"/>
                <a:ea typeface="微软雅黑" pitchFamily="34" charset="-122"/>
              </a:endParaRPr>
            </a:p>
          </p:txBody>
        </p:sp>
        <p:sp>
          <p:nvSpPr>
            <p:cNvPr id="10" name="圆角矩形 9"/>
            <p:cNvSpPr/>
            <p:nvPr/>
          </p:nvSpPr>
          <p:spPr bwMode="auto">
            <a:xfrm>
              <a:off x="2882018" y="6161417"/>
              <a:ext cx="6458933" cy="441325"/>
            </a:xfrm>
            <a:prstGeom prst="roundRect">
              <a:avLst>
                <a:gd name="adj" fmla="val 0"/>
              </a:avLst>
            </a:prstGeom>
            <a:solidFill>
              <a:schemeClr val="accent1">
                <a:lumMod val="20000"/>
                <a:lumOff val="80000"/>
              </a:schemeClr>
            </a:solidFill>
            <a:ln w="12700" cap="flat" cmpd="sng" algn="ctr">
              <a:solidFill>
                <a:schemeClr val="tx1"/>
              </a:solidFill>
              <a:prstDash val="dash"/>
              <a:round/>
              <a:headEnd type="none" w="med" len="med"/>
              <a:tailEnd type="none" w="med" len="med"/>
            </a:ln>
            <a:effectLst/>
            <a:extLst/>
          </p:spPr>
          <p:txBody>
            <a:bodyPr wrap="none" anchor="ctr"/>
            <a:lstStyle/>
            <a:p>
              <a:pPr algn="ctr" eaLnBrk="0" hangingPunct="0">
                <a:defRPr/>
              </a:pPr>
              <a:endParaRPr lang="zh-CN" altLang="en-US" sz="2800" dirty="0">
                <a:solidFill>
                  <a:schemeClr val="bg1"/>
                </a:solidFill>
                <a:latin typeface="微软雅黑" pitchFamily="34" charset="-122"/>
                <a:ea typeface="微软雅黑" pitchFamily="34" charset="-122"/>
              </a:endParaRPr>
            </a:p>
          </p:txBody>
        </p:sp>
        <p:sp>
          <p:nvSpPr>
            <p:cNvPr id="11" name="TextBox 38"/>
            <p:cNvSpPr txBox="1"/>
            <p:nvPr/>
          </p:nvSpPr>
          <p:spPr>
            <a:xfrm>
              <a:off x="3023291" y="6256667"/>
              <a:ext cx="1368000" cy="276225"/>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eaLnBrk="0" hangingPunct="0">
                <a:defRPr/>
              </a:pPr>
              <a:r>
                <a:rPr lang="zh-CN" altLang="en-US" sz="1200" dirty="0">
                  <a:latin typeface="微软雅黑" pitchFamily="34" charset="-122"/>
                  <a:ea typeface="微软雅黑" pitchFamily="34" charset="-122"/>
                </a:rPr>
                <a:t>网络及安全 </a:t>
              </a:r>
            </a:p>
          </p:txBody>
        </p:sp>
        <p:sp>
          <p:nvSpPr>
            <p:cNvPr id="12" name="TextBox 39"/>
            <p:cNvSpPr txBox="1"/>
            <p:nvPr/>
          </p:nvSpPr>
          <p:spPr>
            <a:xfrm>
              <a:off x="4656565" y="6256667"/>
              <a:ext cx="1368000" cy="276225"/>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eaLnBrk="0" hangingPunct="0">
                <a:defRPr/>
              </a:pPr>
              <a:r>
                <a:rPr lang="zh-CN" altLang="en-US" sz="1200" dirty="0">
                  <a:latin typeface="微软雅黑" pitchFamily="34" charset="-122"/>
                  <a:ea typeface="微软雅黑" pitchFamily="34" charset="-122"/>
                </a:rPr>
                <a:t>主机                   </a:t>
              </a:r>
            </a:p>
          </p:txBody>
        </p:sp>
        <p:sp>
          <p:nvSpPr>
            <p:cNvPr id="13" name="TextBox 40"/>
            <p:cNvSpPr txBox="1"/>
            <p:nvPr/>
          </p:nvSpPr>
          <p:spPr>
            <a:xfrm>
              <a:off x="6280314" y="6256667"/>
              <a:ext cx="1368000" cy="276225"/>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eaLnBrk="0" hangingPunct="0">
                <a:defRPr/>
              </a:pPr>
              <a:r>
                <a:rPr lang="zh-CN" altLang="en-US" sz="1200" dirty="0">
                  <a:latin typeface="微软雅黑" pitchFamily="34" charset="-122"/>
                  <a:ea typeface="微软雅黑" pitchFamily="34" charset="-122"/>
                </a:rPr>
                <a:t>云存储</a:t>
              </a:r>
            </a:p>
          </p:txBody>
        </p:sp>
        <p:sp>
          <p:nvSpPr>
            <p:cNvPr id="14" name="TextBox 40"/>
            <p:cNvSpPr txBox="1"/>
            <p:nvPr/>
          </p:nvSpPr>
          <p:spPr>
            <a:xfrm>
              <a:off x="7852646" y="6256667"/>
              <a:ext cx="1368000" cy="276225"/>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lgn="ctr" eaLnBrk="0" hangingPunct="0">
                <a:defRPr/>
              </a:pPr>
              <a:r>
                <a:rPr lang="zh-CN" altLang="en-US" sz="1200" dirty="0">
                  <a:latin typeface="微软雅黑" pitchFamily="34" charset="-122"/>
                  <a:ea typeface="微软雅黑" pitchFamily="34" charset="-122"/>
                </a:rPr>
                <a:t>负载均衡</a:t>
              </a:r>
            </a:p>
          </p:txBody>
        </p:sp>
        <p:sp>
          <p:nvSpPr>
            <p:cNvPr id="15" name="矩形 14"/>
            <p:cNvSpPr/>
            <p:nvPr/>
          </p:nvSpPr>
          <p:spPr>
            <a:xfrm>
              <a:off x="6259357" y="4160509"/>
              <a:ext cx="2808000" cy="1032520"/>
            </a:xfrm>
            <a:prstGeom prst="rect">
              <a:avLst/>
            </a:prstGeom>
            <a:ln/>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algn="ctr">
                <a:defRPr/>
              </a:pPr>
              <a:r>
                <a:rPr lang="zh-CN" altLang="en-US" sz="1200" dirty="0">
                  <a:latin typeface="微软雅黑" pitchFamily="34" charset="-122"/>
                  <a:ea typeface="微软雅黑" pitchFamily="34" charset="-122"/>
                </a:rPr>
                <a:t>教学资源中心</a:t>
              </a:r>
              <a:endParaRPr lang="en-US" altLang="zh-CN" sz="1200" dirty="0">
                <a:latin typeface="微软雅黑" pitchFamily="34" charset="-122"/>
                <a:ea typeface="微软雅黑" pitchFamily="34" charset="-122"/>
              </a:endParaRPr>
            </a:p>
            <a:p>
              <a:pPr algn="ctr">
                <a:defRPr/>
              </a:pPr>
              <a:r>
                <a:rPr lang="zh-CN" altLang="en-US" sz="1200" dirty="0">
                  <a:latin typeface="微软雅黑" pitchFamily="34" charset="-122"/>
                  <a:ea typeface="微软雅黑" pitchFamily="34" charset="-122"/>
                </a:rPr>
                <a:t>资源</a:t>
              </a:r>
              <a:r>
                <a:rPr lang="en-US" altLang="zh-CN" sz="1200" dirty="0">
                  <a:latin typeface="微软雅黑" pitchFamily="34" charset="-122"/>
                  <a:ea typeface="微软雅黑" pitchFamily="34" charset="-122"/>
                </a:rPr>
                <a:t>+</a:t>
              </a:r>
              <a:r>
                <a:rPr lang="zh-CN" altLang="en-US" sz="1200" dirty="0">
                  <a:latin typeface="微软雅黑" pitchFamily="34" charset="-122"/>
                  <a:ea typeface="微软雅黑" pitchFamily="34" charset="-122"/>
                </a:rPr>
                <a:t>资源云平台</a:t>
              </a:r>
              <a:r>
                <a:rPr lang="en-US" altLang="zh-CN" sz="1200" dirty="0">
                  <a:latin typeface="微软雅黑" pitchFamily="34" charset="-122"/>
                  <a:ea typeface="微软雅黑" pitchFamily="34" charset="-122"/>
                </a:rPr>
                <a:t>+</a:t>
              </a:r>
              <a:r>
                <a:rPr lang="zh-CN" altLang="en-US" sz="1200" dirty="0">
                  <a:latin typeface="微软雅黑" pitchFamily="34" charset="-122"/>
                  <a:ea typeface="微软雅黑" pitchFamily="34" charset="-122"/>
                </a:rPr>
                <a:t>云存储</a:t>
              </a:r>
              <a:endParaRPr lang="en-US" altLang="zh-CN" sz="1200" dirty="0">
                <a:latin typeface="微软雅黑" pitchFamily="34" charset="-122"/>
                <a:ea typeface="微软雅黑" pitchFamily="34" charset="-122"/>
              </a:endParaRPr>
            </a:p>
            <a:p>
              <a:pPr algn="ctr">
                <a:defRPr/>
              </a:pPr>
              <a:r>
                <a:rPr lang="zh-CN" altLang="en-US" sz="1200" dirty="0">
                  <a:latin typeface="微软雅黑" pitchFamily="34" charset="-122"/>
                  <a:ea typeface="微软雅黑" pitchFamily="34" charset="-122"/>
                </a:rPr>
                <a:t>（专递课堂、名师课堂、名校网校）</a:t>
              </a:r>
            </a:p>
          </p:txBody>
        </p:sp>
        <p:sp>
          <p:nvSpPr>
            <p:cNvPr id="16" name="矩形 15"/>
            <p:cNvSpPr/>
            <p:nvPr/>
          </p:nvSpPr>
          <p:spPr>
            <a:xfrm>
              <a:off x="3100423" y="4160509"/>
              <a:ext cx="2808000" cy="1033200"/>
            </a:xfrm>
            <a:prstGeom prst="rect">
              <a:avLst/>
            </a:prstGeom>
            <a:ln/>
          </p:spPr>
          <p:style>
            <a:lnRef idx="1">
              <a:schemeClr val="accent5"/>
            </a:lnRef>
            <a:fillRef idx="2">
              <a:schemeClr val="accent5"/>
            </a:fillRef>
            <a:effectRef idx="1">
              <a:schemeClr val="accent5"/>
            </a:effectRef>
            <a:fontRef idx="minor">
              <a:schemeClr val="dk1"/>
            </a:fontRef>
          </p:style>
          <p:txBody>
            <a:bodyPr vert="horz" wrap="none" lIns="91440" tIns="45720" rIns="91440" bIns="45720" numCol="1" rtlCol="0" anchor="ctr" anchorCtr="0" compatLnSpc="1">
              <a:prstTxWarp prst="textNoShape">
                <a:avLst/>
              </a:prstTxWarp>
            </a:bodyPr>
            <a:lstStyle/>
            <a:p>
              <a:pPr algn="ctr">
                <a:defRPr/>
              </a:pPr>
              <a:r>
                <a:rPr lang="zh-CN" altLang="en-US" sz="1200" dirty="0">
                  <a:latin typeface="微软雅黑" pitchFamily="34" charset="-122"/>
                  <a:ea typeface="微软雅黑" pitchFamily="34" charset="-122"/>
                </a:rPr>
                <a:t>教学数据中心</a:t>
              </a:r>
              <a:endParaRPr lang="en-US" altLang="zh-CN" sz="1200" dirty="0">
                <a:latin typeface="微软雅黑" pitchFamily="34" charset="-122"/>
                <a:ea typeface="微软雅黑" pitchFamily="34" charset="-122"/>
              </a:endParaRPr>
            </a:p>
            <a:p>
              <a:pPr algn="ctr">
                <a:defRPr/>
              </a:pPr>
              <a:r>
                <a:rPr lang="zh-CN" altLang="en-US" sz="1200" dirty="0">
                  <a:latin typeface="微软雅黑" pitchFamily="34" charset="-122"/>
                  <a:ea typeface="微软雅黑" pitchFamily="34" charset="-122"/>
                </a:rPr>
                <a:t>数据</a:t>
              </a:r>
              <a:r>
                <a:rPr lang="en-US" altLang="zh-CN" sz="1200" dirty="0">
                  <a:latin typeface="微软雅黑" pitchFamily="34" charset="-122"/>
                  <a:ea typeface="微软雅黑" pitchFamily="34" charset="-122"/>
                </a:rPr>
                <a:t>+</a:t>
              </a:r>
              <a:r>
                <a:rPr lang="zh-CN" altLang="en-US" sz="1200" dirty="0">
                  <a:latin typeface="微软雅黑" pitchFamily="34" charset="-122"/>
                  <a:ea typeface="微软雅黑" pitchFamily="34" charset="-122"/>
                </a:rPr>
                <a:t>数据云平台</a:t>
              </a:r>
              <a:r>
                <a:rPr lang="en-US" altLang="zh-CN" sz="1200" dirty="0">
                  <a:latin typeface="微软雅黑" pitchFamily="34" charset="-122"/>
                  <a:ea typeface="微软雅黑" pitchFamily="34" charset="-122"/>
                </a:rPr>
                <a:t>+</a:t>
              </a:r>
              <a:r>
                <a:rPr lang="zh-CN" altLang="en-US" sz="1200" dirty="0">
                  <a:latin typeface="微软雅黑" pitchFamily="34" charset="-122"/>
                  <a:ea typeface="微软雅黑" pitchFamily="34" charset="-122"/>
                </a:rPr>
                <a:t>云存储</a:t>
              </a:r>
              <a:endParaRPr lang="en-US" altLang="zh-CN" sz="1200" dirty="0">
                <a:latin typeface="微软雅黑" pitchFamily="34" charset="-122"/>
                <a:ea typeface="微软雅黑" pitchFamily="34" charset="-122"/>
              </a:endParaRPr>
            </a:p>
            <a:p>
              <a:pPr algn="ctr">
                <a:defRPr/>
              </a:pPr>
              <a:r>
                <a:rPr lang="zh-CN" altLang="en-US" sz="1200" dirty="0">
                  <a:latin typeface="微软雅黑" pitchFamily="34" charset="-122"/>
                  <a:ea typeface="微软雅黑" pitchFamily="34" charset="-122"/>
                </a:rPr>
                <a:t>（教务、总务、校务</a:t>
              </a:r>
              <a:r>
                <a:rPr lang="zh-CN" altLang="en-US" sz="1200" dirty="0" smtClean="0">
                  <a:latin typeface="微软雅黑" pitchFamily="34" charset="-122"/>
                  <a:ea typeface="微软雅黑" pitchFamily="34" charset="-122"/>
                </a:rPr>
                <a:t>）</a:t>
              </a:r>
              <a:endParaRPr lang="zh-CN" altLang="en-US" sz="1200" dirty="0">
                <a:latin typeface="微软雅黑" pitchFamily="34" charset="-122"/>
                <a:ea typeface="微软雅黑" pitchFamily="34" charset="-122"/>
              </a:endParaRPr>
            </a:p>
          </p:txBody>
        </p:sp>
        <p:grpSp>
          <p:nvGrpSpPr>
            <p:cNvPr id="17" name="组合 210"/>
            <p:cNvGrpSpPr/>
            <p:nvPr/>
          </p:nvGrpSpPr>
          <p:grpSpPr>
            <a:xfrm>
              <a:off x="9500758" y="823736"/>
              <a:ext cx="500066" cy="5786478"/>
              <a:chOff x="9516524" y="823736"/>
              <a:chExt cx="500066" cy="5786478"/>
            </a:xfrm>
          </p:grpSpPr>
          <p:sp>
            <p:nvSpPr>
              <p:cNvPr id="95" name="矩形 94"/>
              <p:cNvSpPr/>
              <p:nvPr/>
            </p:nvSpPr>
            <p:spPr>
              <a:xfrm>
                <a:off x="9516524" y="823736"/>
                <a:ext cx="500066" cy="578647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a:latin typeface="微软雅黑" pitchFamily="34" charset="-122"/>
                  <a:ea typeface="微软雅黑" pitchFamily="34" charset="-122"/>
                </a:endParaRPr>
              </a:p>
            </p:txBody>
          </p:sp>
          <p:sp>
            <p:nvSpPr>
              <p:cNvPr id="96" name="矩形 95"/>
              <p:cNvSpPr/>
              <p:nvPr/>
            </p:nvSpPr>
            <p:spPr>
              <a:xfrm flipH="1">
                <a:off x="9575262" y="869774"/>
                <a:ext cx="395290" cy="1357322"/>
              </a:xfrm>
              <a:prstGeom prst="rect">
                <a:avLst/>
              </a:prstGeom>
              <a:solidFill>
                <a:schemeClr val="tx2">
                  <a:lumMod val="40000"/>
                  <a:lumOff val="60000"/>
                </a:schemeClr>
              </a:solidFill>
              <a:ln>
                <a:solidFill>
                  <a:schemeClr val="bg1"/>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200" b="1" dirty="0" smtClean="0">
                    <a:solidFill>
                      <a:schemeClr val="tx1"/>
                    </a:solidFill>
                    <a:latin typeface="微软雅黑" pitchFamily="34" charset="-122"/>
                    <a:ea typeface="微软雅黑" pitchFamily="34" charset="-122"/>
                  </a:rPr>
                  <a:t>统</a:t>
                </a:r>
                <a:endParaRPr lang="en-US" altLang="zh-CN" sz="1200" b="1" dirty="0" smtClean="0">
                  <a:solidFill>
                    <a:schemeClr val="tx1"/>
                  </a:solidFill>
                  <a:latin typeface="微软雅黑" pitchFamily="34" charset="-122"/>
                  <a:ea typeface="微软雅黑" pitchFamily="34" charset="-122"/>
                </a:endParaRPr>
              </a:p>
              <a:p>
                <a:pPr algn="ctr"/>
                <a:r>
                  <a:rPr lang="zh-CN" altLang="en-US" sz="1200" b="1" dirty="0" smtClean="0">
                    <a:solidFill>
                      <a:schemeClr val="tx1"/>
                    </a:solidFill>
                    <a:latin typeface="微软雅黑" pitchFamily="34" charset="-122"/>
                    <a:ea typeface="微软雅黑" pitchFamily="34" charset="-122"/>
                  </a:rPr>
                  <a:t>一</a:t>
                </a:r>
                <a:endParaRPr lang="en-US" altLang="zh-CN" sz="1200" b="1" dirty="0" smtClean="0">
                  <a:solidFill>
                    <a:schemeClr val="tx1"/>
                  </a:solidFill>
                  <a:latin typeface="微软雅黑" pitchFamily="34" charset="-122"/>
                  <a:ea typeface="微软雅黑" pitchFamily="34" charset="-122"/>
                </a:endParaRPr>
              </a:p>
              <a:p>
                <a:pPr algn="ctr"/>
                <a:r>
                  <a:rPr lang="zh-CN" altLang="en-US" sz="1200" b="1" dirty="0" smtClean="0">
                    <a:solidFill>
                      <a:schemeClr val="tx1"/>
                    </a:solidFill>
                    <a:latin typeface="微软雅黑" pitchFamily="34" charset="-122"/>
                    <a:ea typeface="微软雅黑" pitchFamily="34" charset="-122"/>
                  </a:rPr>
                  <a:t>标准规范</a:t>
                </a:r>
                <a:endParaRPr lang="zh-CN" altLang="en-US" sz="1200" b="1" dirty="0">
                  <a:solidFill>
                    <a:schemeClr val="tx1"/>
                  </a:solidFill>
                  <a:latin typeface="微软雅黑" pitchFamily="34" charset="-122"/>
                  <a:ea typeface="微软雅黑" pitchFamily="34" charset="-122"/>
                </a:endParaRPr>
              </a:p>
            </p:txBody>
          </p:sp>
          <p:sp>
            <p:nvSpPr>
              <p:cNvPr id="97" name="矩形 96"/>
              <p:cNvSpPr/>
              <p:nvPr/>
            </p:nvSpPr>
            <p:spPr>
              <a:xfrm>
                <a:off x="9587962" y="2434296"/>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数据接口</a:t>
                </a:r>
                <a:endParaRPr lang="zh-CN" altLang="en-US" sz="1100" dirty="0">
                  <a:latin typeface="微软雅黑" pitchFamily="34" charset="-122"/>
                  <a:ea typeface="微软雅黑" pitchFamily="34" charset="-122"/>
                </a:endParaRPr>
              </a:p>
            </p:txBody>
          </p:sp>
          <p:sp>
            <p:nvSpPr>
              <p:cNvPr id="98" name="矩形 97"/>
              <p:cNvSpPr/>
              <p:nvPr/>
            </p:nvSpPr>
            <p:spPr>
              <a:xfrm>
                <a:off x="9587962" y="3370382"/>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软件接口</a:t>
                </a:r>
                <a:endParaRPr lang="zh-CN" altLang="en-US" sz="1100" dirty="0">
                  <a:latin typeface="微软雅黑" pitchFamily="34" charset="-122"/>
                  <a:ea typeface="微软雅黑" pitchFamily="34" charset="-122"/>
                </a:endParaRPr>
              </a:p>
            </p:txBody>
          </p:sp>
          <p:sp>
            <p:nvSpPr>
              <p:cNvPr id="99" name="矩形 98"/>
              <p:cNvSpPr/>
              <p:nvPr/>
            </p:nvSpPr>
            <p:spPr>
              <a:xfrm>
                <a:off x="9587962" y="5242554"/>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运行体制</a:t>
                </a:r>
                <a:endParaRPr lang="zh-CN" altLang="en-US" sz="1100" dirty="0">
                  <a:latin typeface="微软雅黑" pitchFamily="34" charset="-122"/>
                  <a:ea typeface="微软雅黑" pitchFamily="34" charset="-122"/>
                </a:endParaRPr>
              </a:p>
            </p:txBody>
          </p:sp>
          <p:sp>
            <p:nvSpPr>
              <p:cNvPr id="100" name="矩形 99"/>
              <p:cNvSpPr/>
              <p:nvPr/>
            </p:nvSpPr>
            <p:spPr>
              <a:xfrm>
                <a:off x="9587962" y="4290702"/>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接入机制</a:t>
                </a:r>
                <a:endParaRPr lang="zh-CN" altLang="en-US" sz="1100" dirty="0">
                  <a:latin typeface="微软雅黑" pitchFamily="34" charset="-122"/>
                  <a:ea typeface="微软雅黑" pitchFamily="34" charset="-122"/>
                </a:endParaRPr>
              </a:p>
            </p:txBody>
          </p:sp>
        </p:grpSp>
        <p:grpSp>
          <p:nvGrpSpPr>
            <p:cNvPr id="18" name="组合 215"/>
            <p:cNvGrpSpPr/>
            <p:nvPr/>
          </p:nvGrpSpPr>
          <p:grpSpPr>
            <a:xfrm>
              <a:off x="499052" y="902566"/>
              <a:ext cx="2214578" cy="5786478"/>
              <a:chOff x="467520" y="902566"/>
              <a:chExt cx="2214578" cy="5786478"/>
            </a:xfrm>
          </p:grpSpPr>
          <p:grpSp>
            <p:nvGrpSpPr>
              <p:cNvPr id="60" name="组合 212"/>
              <p:cNvGrpSpPr/>
              <p:nvPr/>
            </p:nvGrpSpPr>
            <p:grpSpPr>
              <a:xfrm>
                <a:off x="1539090" y="902566"/>
                <a:ext cx="1143008" cy="5786478"/>
                <a:chOff x="1539090" y="902566"/>
                <a:chExt cx="1143008" cy="5786478"/>
              </a:xfrm>
            </p:grpSpPr>
            <p:sp>
              <p:nvSpPr>
                <p:cNvPr id="82" name="矩形 81"/>
                <p:cNvSpPr/>
                <p:nvPr/>
              </p:nvSpPr>
              <p:spPr>
                <a:xfrm>
                  <a:off x="2182032" y="902566"/>
                  <a:ext cx="500066" cy="578647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a:latin typeface="微软雅黑" pitchFamily="34" charset="-122"/>
                    <a:ea typeface="微软雅黑" pitchFamily="34" charset="-122"/>
                  </a:endParaRPr>
                </a:p>
              </p:txBody>
            </p:sp>
            <p:sp>
              <p:nvSpPr>
                <p:cNvPr id="83" name="矩形 82"/>
                <p:cNvSpPr/>
                <p:nvPr/>
              </p:nvSpPr>
              <p:spPr>
                <a:xfrm>
                  <a:off x="2253470" y="2402764"/>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认证授权</a:t>
                  </a:r>
                  <a:endParaRPr lang="zh-CN" altLang="en-US" sz="1100" dirty="0">
                    <a:latin typeface="微软雅黑" pitchFamily="34" charset="-122"/>
                    <a:ea typeface="微软雅黑" pitchFamily="34" charset="-122"/>
                  </a:endParaRPr>
                </a:p>
              </p:txBody>
            </p:sp>
            <p:sp>
              <p:nvSpPr>
                <p:cNvPr id="84" name="矩形 83"/>
                <p:cNvSpPr/>
                <p:nvPr/>
              </p:nvSpPr>
              <p:spPr>
                <a:xfrm>
                  <a:off x="2253470" y="3260020"/>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应用安全</a:t>
                  </a:r>
                  <a:endParaRPr lang="zh-CN" altLang="en-US" sz="1100" dirty="0">
                    <a:latin typeface="微软雅黑" pitchFamily="34" charset="-122"/>
                    <a:ea typeface="微软雅黑" pitchFamily="34" charset="-122"/>
                  </a:endParaRPr>
                </a:p>
              </p:txBody>
            </p:sp>
            <p:sp>
              <p:nvSpPr>
                <p:cNvPr id="85" name="矩形 84"/>
                <p:cNvSpPr/>
                <p:nvPr/>
              </p:nvSpPr>
              <p:spPr>
                <a:xfrm>
                  <a:off x="2253470" y="4995170"/>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网络安全</a:t>
                  </a:r>
                  <a:endParaRPr lang="zh-CN" altLang="en-US" sz="1100" dirty="0">
                    <a:latin typeface="微软雅黑" pitchFamily="34" charset="-122"/>
                    <a:ea typeface="微软雅黑" pitchFamily="34" charset="-122"/>
                  </a:endParaRPr>
                </a:p>
              </p:txBody>
            </p:sp>
            <p:sp>
              <p:nvSpPr>
                <p:cNvPr id="86" name="矩形 85"/>
                <p:cNvSpPr/>
                <p:nvPr/>
              </p:nvSpPr>
              <p:spPr>
                <a:xfrm flipH="1">
                  <a:off x="2240770" y="948604"/>
                  <a:ext cx="395290" cy="1357322"/>
                </a:xfrm>
                <a:prstGeom prst="rect">
                  <a:avLst/>
                </a:prstGeom>
                <a:solidFill>
                  <a:schemeClr val="tx2">
                    <a:lumMod val="40000"/>
                    <a:lumOff val="60000"/>
                  </a:schemeClr>
                </a:solidFill>
                <a:ln>
                  <a:solidFill>
                    <a:schemeClr val="bg1"/>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200" b="1" dirty="0" smtClean="0">
                      <a:solidFill>
                        <a:schemeClr val="tx1"/>
                      </a:solidFill>
                      <a:latin typeface="微软雅黑" pitchFamily="34" charset="-122"/>
                      <a:ea typeface="微软雅黑" pitchFamily="34" charset="-122"/>
                    </a:rPr>
                    <a:t>统</a:t>
                  </a:r>
                  <a:endParaRPr lang="en-US" altLang="zh-CN" sz="1200" b="1" dirty="0" smtClean="0">
                    <a:solidFill>
                      <a:schemeClr val="tx1"/>
                    </a:solidFill>
                    <a:latin typeface="微软雅黑" pitchFamily="34" charset="-122"/>
                    <a:ea typeface="微软雅黑" pitchFamily="34" charset="-122"/>
                  </a:endParaRPr>
                </a:p>
                <a:p>
                  <a:pPr algn="ctr"/>
                  <a:r>
                    <a:rPr lang="zh-CN" altLang="en-US" sz="1200" b="1" dirty="0" smtClean="0">
                      <a:solidFill>
                        <a:schemeClr val="tx1"/>
                      </a:solidFill>
                      <a:latin typeface="微软雅黑" pitchFamily="34" charset="-122"/>
                      <a:ea typeface="微软雅黑" pitchFamily="34" charset="-122"/>
                    </a:rPr>
                    <a:t>一</a:t>
                  </a:r>
                  <a:endParaRPr lang="en-US" altLang="zh-CN" sz="1200" b="1" dirty="0" smtClean="0">
                    <a:solidFill>
                      <a:schemeClr val="tx1"/>
                    </a:solidFill>
                    <a:latin typeface="微软雅黑" pitchFamily="34" charset="-122"/>
                    <a:ea typeface="微软雅黑" pitchFamily="34" charset="-122"/>
                  </a:endParaRPr>
                </a:p>
                <a:p>
                  <a:pPr algn="ctr"/>
                  <a:r>
                    <a:rPr lang="zh-CN" altLang="en-US" sz="1200" b="1" dirty="0" smtClean="0">
                      <a:solidFill>
                        <a:schemeClr val="tx1"/>
                      </a:solidFill>
                      <a:latin typeface="微软雅黑" pitchFamily="34" charset="-122"/>
                      <a:ea typeface="微软雅黑" pitchFamily="34" charset="-122"/>
                    </a:rPr>
                    <a:t>安全</a:t>
                  </a:r>
                  <a:endParaRPr lang="en-US" altLang="zh-CN" sz="1200" b="1" dirty="0" smtClean="0">
                    <a:solidFill>
                      <a:schemeClr val="tx1"/>
                    </a:solidFill>
                    <a:latin typeface="微软雅黑" pitchFamily="34" charset="-122"/>
                    <a:ea typeface="微软雅黑" pitchFamily="34" charset="-122"/>
                  </a:endParaRPr>
                </a:p>
                <a:p>
                  <a:pPr algn="ctr"/>
                  <a:r>
                    <a:rPr lang="zh-CN" altLang="en-US" sz="1200" b="1" dirty="0" smtClean="0">
                      <a:solidFill>
                        <a:schemeClr val="tx1"/>
                      </a:solidFill>
                      <a:latin typeface="微软雅黑" pitchFamily="34" charset="-122"/>
                      <a:ea typeface="微软雅黑" pitchFamily="34" charset="-122"/>
                    </a:rPr>
                    <a:t>服</a:t>
                  </a:r>
                  <a:endParaRPr lang="en-US" altLang="zh-CN" sz="1200" b="1" dirty="0" smtClean="0">
                    <a:solidFill>
                      <a:schemeClr val="tx1"/>
                    </a:solidFill>
                    <a:latin typeface="微软雅黑" pitchFamily="34" charset="-122"/>
                    <a:ea typeface="微软雅黑" pitchFamily="34" charset="-122"/>
                  </a:endParaRPr>
                </a:p>
                <a:p>
                  <a:pPr algn="ctr"/>
                  <a:r>
                    <a:rPr lang="zh-CN" altLang="en-US" sz="1200" b="1" dirty="0" smtClean="0">
                      <a:solidFill>
                        <a:schemeClr val="tx1"/>
                      </a:solidFill>
                      <a:latin typeface="微软雅黑" pitchFamily="34" charset="-122"/>
                      <a:ea typeface="微软雅黑" pitchFamily="34" charset="-122"/>
                    </a:rPr>
                    <a:t>务</a:t>
                  </a:r>
                  <a:endParaRPr lang="zh-CN" altLang="en-US" sz="1200" b="1" dirty="0">
                    <a:solidFill>
                      <a:schemeClr val="tx1"/>
                    </a:solidFill>
                    <a:latin typeface="微软雅黑" pitchFamily="34" charset="-122"/>
                    <a:ea typeface="微软雅黑" pitchFamily="34" charset="-122"/>
                  </a:endParaRPr>
                </a:p>
              </p:txBody>
            </p:sp>
            <p:sp>
              <p:nvSpPr>
                <p:cNvPr id="87" name="矩形 86"/>
                <p:cNvSpPr/>
                <p:nvPr/>
              </p:nvSpPr>
              <p:spPr>
                <a:xfrm>
                  <a:off x="2253470" y="5852426"/>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系统安全</a:t>
                  </a:r>
                  <a:endParaRPr lang="zh-CN" altLang="en-US" sz="1100" dirty="0">
                    <a:latin typeface="微软雅黑" pitchFamily="34" charset="-122"/>
                    <a:ea typeface="微软雅黑" pitchFamily="34" charset="-122"/>
                  </a:endParaRPr>
                </a:p>
              </p:txBody>
            </p:sp>
            <p:sp>
              <p:nvSpPr>
                <p:cNvPr id="88" name="矩形 87"/>
                <p:cNvSpPr/>
                <p:nvPr/>
              </p:nvSpPr>
              <p:spPr>
                <a:xfrm>
                  <a:off x="2253470" y="4117276"/>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数据安全</a:t>
                  </a:r>
                  <a:endParaRPr lang="zh-CN" altLang="en-US" sz="1100" dirty="0">
                    <a:latin typeface="微软雅黑" pitchFamily="34" charset="-122"/>
                    <a:ea typeface="微软雅黑" pitchFamily="34" charset="-122"/>
                  </a:endParaRPr>
                </a:p>
              </p:txBody>
            </p:sp>
            <p:sp>
              <p:nvSpPr>
                <p:cNvPr id="89" name="矩形 88"/>
                <p:cNvSpPr/>
                <p:nvPr/>
              </p:nvSpPr>
              <p:spPr>
                <a:xfrm>
                  <a:off x="1539090" y="902566"/>
                  <a:ext cx="500066" cy="578647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a:latin typeface="微软雅黑" pitchFamily="34" charset="-122"/>
                    <a:ea typeface="微软雅黑" pitchFamily="34" charset="-122"/>
                  </a:endParaRPr>
                </a:p>
              </p:txBody>
            </p:sp>
            <p:sp>
              <p:nvSpPr>
                <p:cNvPr id="90" name="矩形 89"/>
                <p:cNvSpPr/>
                <p:nvPr/>
              </p:nvSpPr>
              <p:spPr>
                <a:xfrm>
                  <a:off x="1610528" y="2513126"/>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数据备份</a:t>
                  </a:r>
                  <a:endParaRPr lang="zh-CN" altLang="en-US" sz="1100" dirty="0">
                    <a:latin typeface="微软雅黑" pitchFamily="34" charset="-122"/>
                    <a:ea typeface="微软雅黑" pitchFamily="34" charset="-122"/>
                  </a:endParaRPr>
                </a:p>
              </p:txBody>
            </p:sp>
            <p:sp>
              <p:nvSpPr>
                <p:cNvPr id="91" name="矩形 90"/>
                <p:cNvSpPr/>
                <p:nvPr/>
              </p:nvSpPr>
              <p:spPr>
                <a:xfrm flipH="1">
                  <a:off x="1593066" y="948604"/>
                  <a:ext cx="395290" cy="1357322"/>
                </a:xfrm>
                <a:prstGeom prst="rect">
                  <a:avLst/>
                </a:prstGeom>
                <a:solidFill>
                  <a:schemeClr val="tx2">
                    <a:lumMod val="40000"/>
                    <a:lumOff val="60000"/>
                  </a:schemeClr>
                </a:solidFill>
                <a:ln>
                  <a:solidFill>
                    <a:schemeClr val="bg1"/>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200" b="1" dirty="0" smtClean="0">
                      <a:solidFill>
                        <a:schemeClr val="tx1"/>
                      </a:solidFill>
                      <a:latin typeface="微软雅黑" pitchFamily="34" charset="-122"/>
                      <a:ea typeface="微软雅黑" pitchFamily="34" charset="-122"/>
                    </a:rPr>
                    <a:t>统</a:t>
                  </a:r>
                  <a:endParaRPr lang="en-US" altLang="zh-CN" sz="1200" b="1" dirty="0" smtClean="0">
                    <a:solidFill>
                      <a:schemeClr val="tx1"/>
                    </a:solidFill>
                    <a:latin typeface="微软雅黑" pitchFamily="34" charset="-122"/>
                    <a:ea typeface="微软雅黑" pitchFamily="34" charset="-122"/>
                  </a:endParaRPr>
                </a:p>
                <a:p>
                  <a:pPr algn="ctr"/>
                  <a:r>
                    <a:rPr lang="zh-CN" altLang="en-US" sz="1200" b="1" dirty="0" smtClean="0">
                      <a:solidFill>
                        <a:schemeClr val="tx1"/>
                      </a:solidFill>
                      <a:latin typeface="微软雅黑" pitchFamily="34" charset="-122"/>
                      <a:ea typeface="微软雅黑" pitchFamily="34" charset="-122"/>
                    </a:rPr>
                    <a:t>一</a:t>
                  </a:r>
                  <a:endParaRPr lang="en-US" altLang="zh-CN" sz="1200" b="1" dirty="0" smtClean="0">
                    <a:solidFill>
                      <a:schemeClr val="tx1"/>
                    </a:solidFill>
                    <a:latin typeface="微软雅黑" pitchFamily="34" charset="-122"/>
                    <a:ea typeface="微软雅黑" pitchFamily="34" charset="-122"/>
                  </a:endParaRPr>
                </a:p>
                <a:p>
                  <a:pPr algn="ctr"/>
                  <a:r>
                    <a:rPr lang="zh-CN" altLang="en-US" sz="1200" b="1" dirty="0" smtClean="0">
                      <a:solidFill>
                        <a:schemeClr val="tx1"/>
                      </a:solidFill>
                      <a:latin typeface="微软雅黑" pitchFamily="34" charset="-122"/>
                      <a:ea typeface="微软雅黑" pitchFamily="34" charset="-122"/>
                    </a:rPr>
                    <a:t>管</a:t>
                  </a:r>
                  <a:endParaRPr lang="en-US" altLang="zh-CN" sz="1200" b="1" dirty="0" smtClean="0">
                    <a:solidFill>
                      <a:schemeClr val="tx1"/>
                    </a:solidFill>
                    <a:latin typeface="微软雅黑" pitchFamily="34" charset="-122"/>
                    <a:ea typeface="微软雅黑" pitchFamily="34" charset="-122"/>
                  </a:endParaRPr>
                </a:p>
                <a:p>
                  <a:pPr algn="ctr"/>
                  <a:r>
                    <a:rPr lang="zh-CN" altLang="en-US" sz="1200" b="1" dirty="0" smtClean="0">
                      <a:solidFill>
                        <a:schemeClr val="tx1"/>
                      </a:solidFill>
                      <a:latin typeface="微软雅黑" pitchFamily="34" charset="-122"/>
                      <a:ea typeface="微软雅黑" pitchFamily="34" charset="-122"/>
                    </a:rPr>
                    <a:t>理</a:t>
                  </a:r>
                  <a:endParaRPr lang="en-US" altLang="zh-CN" sz="1200" b="1" dirty="0" smtClean="0">
                    <a:solidFill>
                      <a:schemeClr val="tx1"/>
                    </a:solidFill>
                    <a:latin typeface="微软雅黑" pitchFamily="34" charset="-122"/>
                    <a:ea typeface="微软雅黑" pitchFamily="34" charset="-122"/>
                  </a:endParaRPr>
                </a:p>
                <a:p>
                  <a:pPr algn="ctr"/>
                  <a:r>
                    <a:rPr lang="zh-CN" altLang="en-US" sz="1200" b="1" dirty="0" smtClean="0">
                      <a:solidFill>
                        <a:schemeClr val="tx1"/>
                      </a:solidFill>
                      <a:latin typeface="微软雅黑" pitchFamily="34" charset="-122"/>
                      <a:ea typeface="微软雅黑" pitchFamily="34" charset="-122"/>
                    </a:rPr>
                    <a:t>服</a:t>
                  </a:r>
                  <a:endParaRPr lang="en-US" altLang="zh-CN" sz="1200" b="1" dirty="0" smtClean="0">
                    <a:solidFill>
                      <a:schemeClr val="tx1"/>
                    </a:solidFill>
                    <a:latin typeface="微软雅黑" pitchFamily="34" charset="-122"/>
                    <a:ea typeface="微软雅黑" pitchFamily="34" charset="-122"/>
                  </a:endParaRPr>
                </a:p>
                <a:p>
                  <a:pPr algn="ctr"/>
                  <a:r>
                    <a:rPr lang="zh-CN" altLang="en-US" sz="1200" b="1" dirty="0" smtClean="0">
                      <a:solidFill>
                        <a:schemeClr val="tx1"/>
                      </a:solidFill>
                      <a:latin typeface="微软雅黑" pitchFamily="34" charset="-122"/>
                      <a:ea typeface="微软雅黑" pitchFamily="34" charset="-122"/>
                    </a:rPr>
                    <a:t>务</a:t>
                  </a:r>
                  <a:endParaRPr lang="zh-CN" altLang="en-US" sz="1200" b="1" dirty="0">
                    <a:solidFill>
                      <a:schemeClr val="tx1"/>
                    </a:solidFill>
                    <a:latin typeface="微软雅黑" pitchFamily="34" charset="-122"/>
                    <a:ea typeface="微软雅黑" pitchFamily="34" charset="-122"/>
                  </a:endParaRPr>
                </a:p>
              </p:txBody>
            </p:sp>
            <p:sp>
              <p:nvSpPr>
                <p:cNvPr id="92" name="矩形 91"/>
                <p:cNvSpPr/>
                <p:nvPr/>
              </p:nvSpPr>
              <p:spPr>
                <a:xfrm>
                  <a:off x="1610528" y="3449212"/>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网络管理</a:t>
                  </a:r>
                  <a:endParaRPr lang="zh-CN" altLang="en-US" sz="1100" dirty="0">
                    <a:latin typeface="微软雅黑" pitchFamily="34" charset="-122"/>
                    <a:ea typeface="微软雅黑" pitchFamily="34" charset="-122"/>
                  </a:endParaRPr>
                </a:p>
              </p:txBody>
            </p:sp>
            <p:sp>
              <p:nvSpPr>
                <p:cNvPr id="93" name="矩形 92"/>
                <p:cNvSpPr/>
                <p:nvPr/>
              </p:nvSpPr>
              <p:spPr>
                <a:xfrm>
                  <a:off x="1610528" y="5321384"/>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运维管理</a:t>
                  </a:r>
                  <a:endParaRPr lang="zh-CN" altLang="en-US" sz="1100" dirty="0">
                    <a:latin typeface="微软雅黑" pitchFamily="34" charset="-122"/>
                    <a:ea typeface="微软雅黑" pitchFamily="34" charset="-122"/>
                  </a:endParaRPr>
                </a:p>
              </p:txBody>
            </p:sp>
            <p:sp>
              <p:nvSpPr>
                <p:cNvPr id="94" name="矩形 93"/>
                <p:cNvSpPr/>
                <p:nvPr/>
              </p:nvSpPr>
              <p:spPr>
                <a:xfrm>
                  <a:off x="1610528" y="4369532"/>
                  <a:ext cx="357190" cy="765180"/>
                </a:xfrm>
                <a:prstGeom prst="rect">
                  <a:avLst/>
                </a:prstGeom>
                <a:solidFill>
                  <a:srgbClr val="FFFF99"/>
                </a:solidFill>
                <a:ln>
                  <a:solidFill>
                    <a:schemeClr val="tx1">
                      <a:lumMod val="50000"/>
                      <a:lumOff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100" dirty="0" smtClean="0">
                      <a:latin typeface="微软雅黑" pitchFamily="34" charset="-122"/>
                      <a:ea typeface="微软雅黑" pitchFamily="34" charset="-122"/>
                    </a:rPr>
                    <a:t>补丁管理</a:t>
                  </a:r>
                  <a:endParaRPr lang="zh-CN" altLang="en-US" sz="1100" dirty="0">
                    <a:latin typeface="微软雅黑" pitchFamily="34" charset="-122"/>
                    <a:ea typeface="微软雅黑" pitchFamily="34" charset="-122"/>
                  </a:endParaRPr>
                </a:p>
              </p:txBody>
            </p:sp>
          </p:grpSp>
          <p:grpSp>
            <p:nvGrpSpPr>
              <p:cNvPr id="61" name="组合 211"/>
              <p:cNvGrpSpPr/>
              <p:nvPr/>
            </p:nvGrpSpPr>
            <p:grpSpPr>
              <a:xfrm>
                <a:off x="467520" y="902566"/>
                <a:ext cx="928694" cy="5643602"/>
                <a:chOff x="467520" y="902566"/>
                <a:chExt cx="928694" cy="5643602"/>
              </a:xfrm>
            </p:grpSpPr>
            <p:sp>
              <p:nvSpPr>
                <p:cNvPr id="62" name="矩形 61"/>
                <p:cNvSpPr/>
                <p:nvPr/>
              </p:nvSpPr>
              <p:spPr>
                <a:xfrm>
                  <a:off x="467520" y="902566"/>
                  <a:ext cx="928694" cy="5643602"/>
                </a:xfrm>
                <a:prstGeom prst="rect">
                  <a:avLst/>
                </a:prstGeom>
                <a:ln w="12700"/>
              </p:spPr>
              <p:style>
                <a:lnRef idx="2">
                  <a:schemeClr val="accent5"/>
                </a:lnRef>
                <a:fillRef idx="1">
                  <a:schemeClr val="lt1"/>
                </a:fillRef>
                <a:effectRef idx="0">
                  <a:schemeClr val="accent5"/>
                </a:effectRef>
                <a:fontRef idx="minor">
                  <a:schemeClr val="dk1"/>
                </a:fontRef>
              </p:style>
              <p:txBody>
                <a:bodyPr rtlCol="0" anchor="ctr"/>
                <a:lstStyle/>
                <a:p>
                  <a:pPr algn="ctr"/>
                  <a:endParaRPr lang="zh-CN" altLang="en-US">
                    <a:latin typeface="微软雅黑" pitchFamily="34" charset="-122"/>
                    <a:ea typeface="微软雅黑" pitchFamily="34" charset="-122"/>
                  </a:endParaRPr>
                </a:p>
              </p:txBody>
            </p:sp>
            <p:grpSp>
              <p:nvGrpSpPr>
                <p:cNvPr id="63" name="组合 64"/>
                <p:cNvGrpSpPr/>
                <p:nvPr/>
              </p:nvGrpSpPr>
              <p:grpSpPr>
                <a:xfrm>
                  <a:off x="656434" y="3783730"/>
                  <a:ext cx="571504" cy="839710"/>
                  <a:chOff x="500034" y="1643050"/>
                  <a:chExt cx="571504" cy="797193"/>
                </a:xfrm>
              </p:grpSpPr>
              <p:sp>
                <p:nvSpPr>
                  <p:cNvPr id="80" name="TextBox 147"/>
                  <p:cNvSpPr txBox="1"/>
                  <p:nvPr/>
                </p:nvSpPr>
                <p:spPr>
                  <a:xfrm>
                    <a:off x="525434" y="2177269"/>
                    <a:ext cx="492443" cy="262974"/>
                  </a:xfrm>
                  <a:prstGeom prst="rect">
                    <a:avLst/>
                  </a:prstGeom>
                  <a:noFill/>
                </p:spPr>
                <p:txBody>
                  <a:bodyPr wrap="none" rtlCol="0">
                    <a:spAutoFit/>
                  </a:bodyPr>
                  <a:lstStyle/>
                  <a:p>
                    <a:r>
                      <a:rPr lang="zh-CN" altLang="en-US" sz="1200" dirty="0" smtClean="0">
                        <a:latin typeface="微软雅黑" pitchFamily="34" charset="-122"/>
                        <a:ea typeface="微软雅黑" pitchFamily="34" charset="-122"/>
                      </a:rPr>
                      <a:t>学生</a:t>
                    </a:r>
                    <a:endParaRPr lang="zh-CN" altLang="en-US" sz="1200" dirty="0">
                      <a:latin typeface="微软雅黑" pitchFamily="34" charset="-122"/>
                      <a:ea typeface="微软雅黑" pitchFamily="34" charset="-122"/>
                    </a:endParaRPr>
                  </a:p>
                </p:txBody>
              </p:sp>
              <p:pic>
                <p:nvPicPr>
                  <p:cNvPr id="81" name="Picture 3" descr="F:\素材资源\My Pictures\People3.png"/>
                  <p:cNvPicPr>
                    <a:picLocks noChangeAspect="1" noChangeArrowheads="1"/>
                  </p:cNvPicPr>
                  <p:nvPr/>
                </p:nvPicPr>
                <p:blipFill>
                  <a:blip r:embed="rId3" cstate="print"/>
                  <a:srcRect/>
                  <a:stretch>
                    <a:fillRect/>
                  </a:stretch>
                </p:blipFill>
                <p:spPr bwMode="auto">
                  <a:xfrm>
                    <a:off x="500034" y="1643050"/>
                    <a:ext cx="571504" cy="684808"/>
                  </a:xfrm>
                  <a:prstGeom prst="rect">
                    <a:avLst/>
                  </a:prstGeom>
                  <a:noFill/>
                </p:spPr>
              </p:pic>
            </p:grpSp>
            <p:grpSp>
              <p:nvGrpSpPr>
                <p:cNvPr id="64" name="组合 74"/>
                <p:cNvGrpSpPr/>
                <p:nvPr/>
              </p:nvGrpSpPr>
              <p:grpSpPr>
                <a:xfrm>
                  <a:off x="656434" y="5589682"/>
                  <a:ext cx="517843" cy="812955"/>
                  <a:chOff x="571472" y="5572140"/>
                  <a:chExt cx="517843" cy="771793"/>
                </a:xfrm>
              </p:grpSpPr>
              <p:sp>
                <p:nvSpPr>
                  <p:cNvPr id="78" name="TextBox 145"/>
                  <p:cNvSpPr txBox="1"/>
                  <p:nvPr/>
                </p:nvSpPr>
                <p:spPr>
                  <a:xfrm>
                    <a:off x="596872" y="6080959"/>
                    <a:ext cx="492443" cy="262974"/>
                  </a:xfrm>
                  <a:prstGeom prst="rect">
                    <a:avLst/>
                  </a:prstGeom>
                  <a:noFill/>
                </p:spPr>
                <p:txBody>
                  <a:bodyPr wrap="none" rtlCol="0">
                    <a:spAutoFit/>
                  </a:bodyPr>
                  <a:lstStyle/>
                  <a:p>
                    <a:r>
                      <a:rPr lang="zh-CN" altLang="en-US" sz="1200" dirty="0" smtClean="0">
                        <a:latin typeface="微软雅黑" pitchFamily="34" charset="-122"/>
                        <a:ea typeface="微软雅黑" pitchFamily="34" charset="-122"/>
                      </a:rPr>
                      <a:t>公众</a:t>
                    </a:r>
                    <a:endParaRPr lang="zh-CN" altLang="en-US" sz="1200" dirty="0">
                      <a:latin typeface="微软雅黑" pitchFamily="34" charset="-122"/>
                      <a:ea typeface="微软雅黑" pitchFamily="34" charset="-122"/>
                    </a:endParaRPr>
                  </a:p>
                </p:txBody>
              </p:sp>
              <p:pic>
                <p:nvPicPr>
                  <p:cNvPr id="79" name="Picture 4" descr="F:\素材资源\My Pictures\People4.png"/>
                  <p:cNvPicPr>
                    <a:picLocks noChangeAspect="1" noChangeArrowheads="1"/>
                  </p:cNvPicPr>
                  <p:nvPr/>
                </p:nvPicPr>
                <p:blipFill>
                  <a:blip r:embed="rId4" cstate="print"/>
                  <a:srcRect/>
                  <a:stretch>
                    <a:fillRect/>
                  </a:stretch>
                </p:blipFill>
                <p:spPr bwMode="auto">
                  <a:xfrm>
                    <a:off x="571472" y="5572140"/>
                    <a:ext cx="500066" cy="599207"/>
                  </a:xfrm>
                  <a:prstGeom prst="rect">
                    <a:avLst/>
                  </a:prstGeom>
                  <a:noFill/>
                </p:spPr>
              </p:pic>
            </p:grpSp>
            <p:grpSp>
              <p:nvGrpSpPr>
                <p:cNvPr id="65" name="组合 76"/>
                <p:cNvGrpSpPr/>
                <p:nvPr/>
              </p:nvGrpSpPr>
              <p:grpSpPr>
                <a:xfrm>
                  <a:off x="656434" y="4686706"/>
                  <a:ext cx="571504" cy="839710"/>
                  <a:chOff x="571472" y="4714884"/>
                  <a:chExt cx="571504" cy="797193"/>
                </a:xfrm>
              </p:grpSpPr>
              <p:sp>
                <p:nvSpPr>
                  <p:cNvPr id="76" name="TextBox 143"/>
                  <p:cNvSpPr txBox="1"/>
                  <p:nvPr/>
                </p:nvSpPr>
                <p:spPr>
                  <a:xfrm>
                    <a:off x="596872" y="5249103"/>
                    <a:ext cx="492443" cy="262974"/>
                  </a:xfrm>
                  <a:prstGeom prst="rect">
                    <a:avLst/>
                  </a:prstGeom>
                  <a:noFill/>
                </p:spPr>
                <p:txBody>
                  <a:bodyPr wrap="none" rtlCol="0">
                    <a:spAutoFit/>
                  </a:bodyPr>
                  <a:lstStyle/>
                  <a:p>
                    <a:r>
                      <a:rPr lang="zh-CN" altLang="en-US" sz="1200" dirty="0" smtClean="0">
                        <a:latin typeface="微软雅黑" pitchFamily="34" charset="-122"/>
                        <a:ea typeface="微软雅黑" pitchFamily="34" charset="-122"/>
                      </a:rPr>
                      <a:t>家长</a:t>
                    </a:r>
                    <a:endParaRPr lang="zh-CN" altLang="en-US" sz="1200" dirty="0">
                      <a:latin typeface="微软雅黑" pitchFamily="34" charset="-122"/>
                      <a:ea typeface="微软雅黑" pitchFamily="34" charset="-122"/>
                    </a:endParaRPr>
                  </a:p>
                </p:txBody>
              </p:sp>
              <p:pic>
                <p:nvPicPr>
                  <p:cNvPr id="77" name="Picture 5" descr="F:\素材资源\My Pictures\People2.png"/>
                  <p:cNvPicPr>
                    <a:picLocks noChangeAspect="1" noChangeArrowheads="1"/>
                  </p:cNvPicPr>
                  <p:nvPr/>
                </p:nvPicPr>
                <p:blipFill>
                  <a:blip r:embed="rId5" cstate="print"/>
                  <a:srcRect/>
                  <a:stretch>
                    <a:fillRect/>
                  </a:stretch>
                </p:blipFill>
                <p:spPr bwMode="auto">
                  <a:xfrm>
                    <a:off x="571472" y="4714884"/>
                    <a:ext cx="571504" cy="684808"/>
                  </a:xfrm>
                  <a:prstGeom prst="rect">
                    <a:avLst/>
                  </a:prstGeom>
                  <a:noFill/>
                </p:spPr>
              </p:pic>
            </p:grpSp>
            <p:grpSp>
              <p:nvGrpSpPr>
                <p:cNvPr id="66" name="组合 78"/>
                <p:cNvGrpSpPr/>
                <p:nvPr/>
              </p:nvGrpSpPr>
              <p:grpSpPr>
                <a:xfrm>
                  <a:off x="669134" y="2929247"/>
                  <a:ext cx="505143" cy="786201"/>
                  <a:chOff x="584172" y="3000372"/>
                  <a:chExt cx="505143" cy="746393"/>
                </a:xfrm>
              </p:grpSpPr>
              <p:sp>
                <p:nvSpPr>
                  <p:cNvPr id="74" name="TextBox 141"/>
                  <p:cNvSpPr txBox="1"/>
                  <p:nvPr/>
                </p:nvSpPr>
                <p:spPr>
                  <a:xfrm>
                    <a:off x="596872" y="3483791"/>
                    <a:ext cx="492443" cy="262974"/>
                  </a:xfrm>
                  <a:prstGeom prst="rect">
                    <a:avLst/>
                  </a:prstGeom>
                  <a:noFill/>
                </p:spPr>
                <p:txBody>
                  <a:bodyPr wrap="none" rtlCol="0">
                    <a:spAutoFit/>
                  </a:bodyPr>
                  <a:lstStyle/>
                  <a:p>
                    <a:r>
                      <a:rPr lang="zh-CN" altLang="en-US" sz="1200" dirty="0" smtClean="0">
                        <a:latin typeface="微软雅黑" pitchFamily="34" charset="-122"/>
                        <a:ea typeface="微软雅黑" pitchFamily="34" charset="-122"/>
                      </a:rPr>
                      <a:t>老师</a:t>
                    </a:r>
                    <a:endParaRPr lang="zh-CN" altLang="en-US" sz="1200" dirty="0">
                      <a:latin typeface="微软雅黑" pitchFamily="34" charset="-122"/>
                      <a:ea typeface="微软雅黑" pitchFamily="34" charset="-122"/>
                    </a:endParaRPr>
                  </a:p>
                </p:txBody>
              </p:sp>
              <p:pic>
                <p:nvPicPr>
                  <p:cNvPr id="75" name="Picture 6" descr="F:\素材资源\My Pictures\People1.png"/>
                  <p:cNvPicPr>
                    <a:picLocks noChangeAspect="1" noChangeArrowheads="1"/>
                  </p:cNvPicPr>
                  <p:nvPr/>
                </p:nvPicPr>
                <p:blipFill>
                  <a:blip r:embed="rId6" cstate="print"/>
                  <a:srcRect/>
                  <a:stretch>
                    <a:fillRect/>
                  </a:stretch>
                </p:blipFill>
                <p:spPr bwMode="auto">
                  <a:xfrm>
                    <a:off x="584172" y="3000372"/>
                    <a:ext cx="500098" cy="500098"/>
                  </a:xfrm>
                  <a:prstGeom prst="rect">
                    <a:avLst/>
                  </a:prstGeom>
                  <a:noFill/>
                </p:spPr>
              </p:pic>
            </p:grpSp>
            <p:grpSp>
              <p:nvGrpSpPr>
                <p:cNvPr id="67" name="组合 81"/>
                <p:cNvGrpSpPr/>
                <p:nvPr/>
              </p:nvGrpSpPr>
              <p:grpSpPr>
                <a:xfrm>
                  <a:off x="685743" y="2027790"/>
                  <a:ext cx="580225" cy="726491"/>
                  <a:chOff x="600781" y="2190597"/>
                  <a:chExt cx="580225" cy="689707"/>
                </a:xfrm>
              </p:grpSpPr>
              <p:pic>
                <p:nvPicPr>
                  <p:cNvPr id="72" name="图片 9" descr="school.jpg"/>
                  <p:cNvPicPr>
                    <a:picLocks noChangeAspect="1"/>
                  </p:cNvPicPr>
                  <p:nvPr/>
                </p:nvPicPr>
                <p:blipFill>
                  <a:blip r:embed="rId7" cstate="print"/>
                  <a:srcRect/>
                  <a:stretch>
                    <a:fillRect/>
                  </a:stretch>
                </p:blipFill>
                <p:spPr bwMode="auto">
                  <a:xfrm>
                    <a:off x="600781" y="2190597"/>
                    <a:ext cx="516795" cy="414485"/>
                  </a:xfrm>
                  <a:prstGeom prst="rect">
                    <a:avLst/>
                  </a:prstGeom>
                  <a:noFill/>
                  <a:ln w="9525">
                    <a:noFill/>
                    <a:miter lim="800000"/>
                    <a:headEnd/>
                    <a:tailEnd/>
                  </a:ln>
                </p:spPr>
              </p:pic>
              <p:sp>
                <p:nvSpPr>
                  <p:cNvPr id="73" name="TextBox 140"/>
                  <p:cNvSpPr txBox="1"/>
                  <p:nvPr/>
                </p:nvSpPr>
                <p:spPr>
                  <a:xfrm>
                    <a:off x="609572" y="2617330"/>
                    <a:ext cx="571434" cy="262974"/>
                  </a:xfrm>
                  <a:prstGeom prst="rect">
                    <a:avLst/>
                  </a:prstGeom>
                  <a:noFill/>
                </p:spPr>
                <p:txBody>
                  <a:bodyPr wrap="square" rtlCol="0">
                    <a:spAutoFit/>
                  </a:bodyPr>
                  <a:lstStyle/>
                  <a:p>
                    <a:r>
                      <a:rPr lang="zh-CN" altLang="en-US" sz="1200" dirty="0" smtClean="0">
                        <a:latin typeface="微软雅黑" pitchFamily="34" charset="-122"/>
                        <a:ea typeface="微软雅黑" pitchFamily="34" charset="-122"/>
                      </a:rPr>
                      <a:t>学校</a:t>
                    </a:r>
                    <a:endParaRPr lang="zh-CN" altLang="en-US" sz="1200" dirty="0">
                      <a:latin typeface="微软雅黑" pitchFamily="34" charset="-122"/>
                      <a:ea typeface="微软雅黑" pitchFamily="34" charset="-122"/>
                    </a:endParaRPr>
                  </a:p>
                </p:txBody>
              </p:sp>
            </p:grpSp>
            <p:grpSp>
              <p:nvGrpSpPr>
                <p:cNvPr id="68" name="组合 84"/>
                <p:cNvGrpSpPr/>
                <p:nvPr/>
              </p:nvGrpSpPr>
              <p:grpSpPr>
                <a:xfrm>
                  <a:off x="538958" y="1123387"/>
                  <a:ext cx="800219" cy="689121"/>
                  <a:chOff x="453996" y="1331986"/>
                  <a:chExt cx="800219" cy="654229"/>
                </a:xfrm>
              </p:grpSpPr>
              <p:sp>
                <p:nvSpPr>
                  <p:cNvPr id="70" name="TextBox 137"/>
                  <p:cNvSpPr txBox="1"/>
                  <p:nvPr/>
                </p:nvSpPr>
                <p:spPr>
                  <a:xfrm>
                    <a:off x="453996" y="1723241"/>
                    <a:ext cx="800219" cy="262974"/>
                  </a:xfrm>
                  <a:prstGeom prst="rect">
                    <a:avLst/>
                  </a:prstGeom>
                  <a:noFill/>
                </p:spPr>
                <p:txBody>
                  <a:bodyPr wrap="none" rtlCol="0">
                    <a:spAutoFit/>
                  </a:bodyPr>
                  <a:lstStyle/>
                  <a:p>
                    <a:r>
                      <a:rPr lang="zh-CN" altLang="en-US" sz="1200" dirty="0" smtClean="0">
                        <a:latin typeface="微软雅黑" pitchFamily="34" charset="-122"/>
                        <a:ea typeface="微软雅黑" pitchFamily="34" charset="-122"/>
                      </a:rPr>
                      <a:t>教育部门</a:t>
                    </a:r>
                    <a:endParaRPr lang="zh-CN" altLang="en-US" sz="1200" dirty="0">
                      <a:latin typeface="微软雅黑" pitchFamily="34" charset="-122"/>
                      <a:ea typeface="微软雅黑" pitchFamily="34" charset="-122"/>
                    </a:endParaRPr>
                  </a:p>
                </p:txBody>
              </p:sp>
              <p:pic>
                <p:nvPicPr>
                  <p:cNvPr id="71" name="Picture 7"/>
                  <p:cNvPicPr>
                    <a:picLocks noChangeAspect="1" noChangeArrowheads="1"/>
                  </p:cNvPicPr>
                  <p:nvPr/>
                </p:nvPicPr>
                <p:blipFill>
                  <a:blip r:embed="rId8" cstate="print"/>
                  <a:srcRect/>
                  <a:stretch>
                    <a:fillRect/>
                  </a:stretch>
                </p:blipFill>
                <p:spPr bwMode="auto">
                  <a:xfrm>
                    <a:off x="604810" y="1331986"/>
                    <a:ext cx="500066" cy="441235"/>
                  </a:xfrm>
                  <a:prstGeom prst="rect">
                    <a:avLst/>
                  </a:prstGeom>
                  <a:noFill/>
                  <a:ln w="9525">
                    <a:noFill/>
                    <a:miter lim="800000"/>
                    <a:headEnd/>
                    <a:tailEnd/>
                  </a:ln>
                  <a:effectLst/>
                </p:spPr>
              </p:pic>
            </p:grpSp>
          </p:grpSp>
        </p:grpSp>
        <p:grpSp>
          <p:nvGrpSpPr>
            <p:cNvPr id="19" name="组合 225"/>
            <p:cNvGrpSpPr/>
            <p:nvPr/>
          </p:nvGrpSpPr>
          <p:grpSpPr>
            <a:xfrm>
              <a:off x="3005779" y="893751"/>
              <a:ext cx="6192000" cy="3094923"/>
              <a:chOff x="3005779" y="893751"/>
              <a:chExt cx="6192000" cy="3094923"/>
            </a:xfrm>
          </p:grpSpPr>
          <p:grpSp>
            <p:nvGrpSpPr>
              <p:cNvPr id="20" name="组合 209"/>
              <p:cNvGrpSpPr/>
              <p:nvPr/>
            </p:nvGrpSpPr>
            <p:grpSpPr>
              <a:xfrm>
                <a:off x="3005779" y="893751"/>
                <a:ext cx="6192000" cy="553998"/>
                <a:chOff x="3005779" y="893751"/>
                <a:chExt cx="6192000" cy="553998"/>
              </a:xfrm>
            </p:grpSpPr>
            <p:sp>
              <p:nvSpPr>
                <p:cNvPr id="52" name="矩形 51"/>
                <p:cNvSpPr/>
                <p:nvPr/>
              </p:nvSpPr>
              <p:spPr>
                <a:xfrm>
                  <a:off x="3005779" y="920800"/>
                  <a:ext cx="6192000" cy="5040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zh-CN" altLang="en-US">
                    <a:latin typeface="微软雅黑" pitchFamily="34" charset="-122"/>
                    <a:ea typeface="微软雅黑" pitchFamily="34" charset="-122"/>
                  </a:endParaRPr>
                </a:p>
              </p:txBody>
            </p:sp>
            <p:sp>
              <p:nvSpPr>
                <p:cNvPr id="53" name="TextBox 171"/>
                <p:cNvSpPr txBox="1"/>
                <p:nvPr/>
              </p:nvSpPr>
              <p:spPr>
                <a:xfrm>
                  <a:off x="3116143" y="893751"/>
                  <a:ext cx="569387" cy="553998"/>
                </a:xfrm>
                <a:prstGeom prst="rect">
                  <a:avLst/>
                </a:prstGeom>
                <a:noFill/>
              </p:spPr>
              <p:txBody>
                <a:bodyPr wrap="none" rtlCol="0">
                  <a:spAutoFit/>
                </a:bodyPr>
                <a:lstStyle/>
                <a:p>
                  <a:r>
                    <a:rPr lang="zh-CN" altLang="en-US" sz="1500" b="1" dirty="0" smtClean="0">
                      <a:latin typeface="微软雅黑" pitchFamily="34" charset="-122"/>
                      <a:ea typeface="微软雅黑" pitchFamily="34" charset="-122"/>
                    </a:rPr>
                    <a:t>空间</a:t>
                  </a:r>
                  <a:endParaRPr lang="en-US" altLang="zh-CN" sz="1500" b="1" dirty="0" smtClean="0">
                    <a:latin typeface="微软雅黑" pitchFamily="34" charset="-122"/>
                    <a:ea typeface="微软雅黑" pitchFamily="34" charset="-122"/>
                  </a:endParaRPr>
                </a:p>
                <a:p>
                  <a:r>
                    <a:rPr lang="zh-CN" altLang="en-US" sz="1500" b="1" dirty="0" smtClean="0">
                      <a:latin typeface="微软雅黑" pitchFamily="34" charset="-122"/>
                      <a:ea typeface="微软雅黑" pitchFamily="34" charset="-122"/>
                    </a:rPr>
                    <a:t>展示</a:t>
                  </a:r>
                  <a:endParaRPr lang="zh-CN" altLang="en-US" sz="1500" b="1" dirty="0">
                    <a:latin typeface="微软雅黑" pitchFamily="34" charset="-122"/>
                    <a:ea typeface="微软雅黑" pitchFamily="34" charset="-122"/>
                  </a:endParaRPr>
                </a:p>
              </p:txBody>
            </p:sp>
            <p:sp>
              <p:nvSpPr>
                <p:cNvPr id="54" name="矩形 53"/>
                <p:cNvSpPr/>
                <p:nvPr/>
              </p:nvSpPr>
              <p:spPr>
                <a:xfrm>
                  <a:off x="3839879" y="1035645"/>
                  <a:ext cx="864000" cy="252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200" dirty="0" smtClean="0">
                      <a:latin typeface="微软雅黑" pitchFamily="34" charset="-122"/>
                      <a:ea typeface="微软雅黑" pitchFamily="34" charset="-122"/>
                    </a:rPr>
                    <a:t>机构空间</a:t>
                  </a:r>
                  <a:endParaRPr lang="zh-CN" altLang="en-US" sz="1200" dirty="0">
                    <a:latin typeface="微软雅黑" pitchFamily="34" charset="-122"/>
                    <a:ea typeface="微软雅黑" pitchFamily="34" charset="-122"/>
                  </a:endParaRPr>
                </a:p>
              </p:txBody>
            </p:sp>
            <p:sp>
              <p:nvSpPr>
                <p:cNvPr id="55" name="矩形 54"/>
                <p:cNvSpPr/>
                <p:nvPr/>
              </p:nvSpPr>
              <p:spPr>
                <a:xfrm>
                  <a:off x="4780448" y="1035645"/>
                  <a:ext cx="864000" cy="252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200" dirty="0" smtClean="0">
                      <a:latin typeface="微软雅黑" pitchFamily="34" charset="-122"/>
                      <a:ea typeface="微软雅黑" pitchFamily="34" charset="-122"/>
                    </a:rPr>
                    <a:t>学校空间</a:t>
                  </a:r>
                </a:p>
              </p:txBody>
            </p:sp>
            <p:sp>
              <p:nvSpPr>
                <p:cNvPr id="56" name="矩形 55"/>
                <p:cNvSpPr/>
                <p:nvPr/>
              </p:nvSpPr>
              <p:spPr>
                <a:xfrm>
                  <a:off x="5707932" y="1035645"/>
                  <a:ext cx="864000" cy="252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200" dirty="0" smtClean="0">
                      <a:latin typeface="微软雅黑" pitchFamily="34" charset="-122"/>
                      <a:ea typeface="微软雅黑" pitchFamily="34" charset="-122"/>
                    </a:rPr>
                    <a:t>教师空间</a:t>
                  </a:r>
                  <a:endParaRPr lang="zh-CN" altLang="en-US" sz="1200" dirty="0">
                    <a:latin typeface="微软雅黑" pitchFamily="34" charset="-122"/>
                    <a:ea typeface="微软雅黑" pitchFamily="34" charset="-122"/>
                  </a:endParaRPr>
                </a:p>
              </p:txBody>
            </p:sp>
            <p:sp>
              <p:nvSpPr>
                <p:cNvPr id="57" name="矩形 56"/>
                <p:cNvSpPr/>
                <p:nvPr/>
              </p:nvSpPr>
              <p:spPr>
                <a:xfrm>
                  <a:off x="6636626" y="1047708"/>
                  <a:ext cx="864000" cy="252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200" dirty="0" smtClean="0">
                      <a:latin typeface="微软雅黑" pitchFamily="34" charset="-122"/>
                      <a:ea typeface="微软雅黑" pitchFamily="34" charset="-122"/>
                    </a:rPr>
                    <a:t>学生空间</a:t>
                  </a:r>
                </a:p>
              </p:txBody>
            </p:sp>
            <p:sp>
              <p:nvSpPr>
                <p:cNvPr id="58" name="矩形 57"/>
                <p:cNvSpPr/>
                <p:nvPr/>
              </p:nvSpPr>
              <p:spPr>
                <a:xfrm>
                  <a:off x="7564110" y="1047708"/>
                  <a:ext cx="864000" cy="252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sz="1200" dirty="0" smtClean="0">
                      <a:latin typeface="微软雅黑" pitchFamily="34" charset="-122"/>
                      <a:ea typeface="微软雅黑" pitchFamily="34" charset="-122"/>
                    </a:rPr>
                    <a:t>教研空间</a:t>
                  </a:r>
                  <a:endParaRPr lang="zh-CN" altLang="en-US" sz="1200" dirty="0">
                    <a:latin typeface="微软雅黑" pitchFamily="34" charset="-122"/>
                    <a:ea typeface="微软雅黑" pitchFamily="34" charset="-122"/>
                  </a:endParaRPr>
                </a:p>
              </p:txBody>
            </p:sp>
            <p:sp>
              <p:nvSpPr>
                <p:cNvPr id="59" name="矩形 58"/>
                <p:cNvSpPr/>
                <p:nvPr/>
              </p:nvSpPr>
              <p:spPr>
                <a:xfrm>
                  <a:off x="8489044" y="1042448"/>
                  <a:ext cx="540000" cy="252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CN" sz="1200" dirty="0" smtClean="0">
                      <a:latin typeface="微软雅黑" pitchFamily="34" charset="-122"/>
                      <a:ea typeface="微软雅黑" pitchFamily="34" charset="-122"/>
                    </a:rPr>
                    <a:t>..… </a:t>
                  </a:r>
                  <a:endParaRPr lang="zh-CN" altLang="en-US" sz="1200" dirty="0">
                    <a:latin typeface="微软雅黑" pitchFamily="34" charset="-122"/>
                    <a:ea typeface="微软雅黑" pitchFamily="34" charset="-122"/>
                  </a:endParaRPr>
                </a:p>
              </p:txBody>
            </p:sp>
          </p:grpSp>
          <p:sp>
            <p:nvSpPr>
              <p:cNvPr id="21" name="矩形 20"/>
              <p:cNvSpPr/>
              <p:nvPr/>
            </p:nvSpPr>
            <p:spPr>
              <a:xfrm>
                <a:off x="3005779" y="1592315"/>
                <a:ext cx="6192000" cy="239635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zh-CN" altLang="en-US">
                  <a:latin typeface="微软雅黑" pitchFamily="34" charset="-122"/>
                  <a:ea typeface="微软雅黑" pitchFamily="34" charset="-122"/>
                </a:endParaRPr>
              </a:p>
            </p:txBody>
          </p:sp>
          <p:sp>
            <p:nvSpPr>
              <p:cNvPr id="22" name="TextBox 159"/>
              <p:cNvSpPr txBox="1"/>
              <p:nvPr/>
            </p:nvSpPr>
            <p:spPr>
              <a:xfrm>
                <a:off x="5139562" y="1658697"/>
                <a:ext cx="1904244" cy="338554"/>
              </a:xfrm>
              <a:prstGeom prst="rect">
                <a:avLst/>
              </a:prstGeom>
              <a:noFill/>
            </p:spPr>
            <p:txBody>
              <a:bodyPr wrap="square" rtlCol="0">
                <a:spAutoFit/>
              </a:bodyPr>
              <a:lstStyle/>
              <a:p>
                <a:r>
                  <a:rPr lang="zh-CN" altLang="en-US" sz="1600" b="1" dirty="0" smtClean="0">
                    <a:latin typeface="微软雅黑" pitchFamily="34" charset="-122"/>
                    <a:ea typeface="微软雅黑" pitchFamily="34" charset="-122"/>
                  </a:rPr>
                  <a:t>教育应用管理平台</a:t>
                </a:r>
                <a:endParaRPr lang="zh-CN" altLang="en-US" sz="1600" b="1" dirty="0">
                  <a:latin typeface="微软雅黑" pitchFamily="34" charset="-122"/>
                  <a:ea typeface="微软雅黑" pitchFamily="34" charset="-122"/>
                </a:endParaRPr>
              </a:p>
            </p:txBody>
          </p:sp>
          <p:grpSp>
            <p:nvGrpSpPr>
              <p:cNvPr id="23" name="组合 224"/>
              <p:cNvGrpSpPr/>
              <p:nvPr/>
            </p:nvGrpSpPr>
            <p:grpSpPr>
              <a:xfrm>
                <a:off x="3092357" y="2065136"/>
                <a:ext cx="6026592" cy="1724700"/>
                <a:chOff x="3092357" y="2065136"/>
                <a:chExt cx="6026592" cy="1724700"/>
              </a:xfrm>
            </p:grpSpPr>
            <p:grpSp>
              <p:nvGrpSpPr>
                <p:cNvPr id="24" name="组合 221"/>
                <p:cNvGrpSpPr/>
                <p:nvPr/>
              </p:nvGrpSpPr>
              <p:grpSpPr>
                <a:xfrm>
                  <a:off x="3892958" y="2065136"/>
                  <a:ext cx="1867188" cy="1718518"/>
                  <a:chOff x="3057360" y="2065136"/>
                  <a:chExt cx="1867188" cy="1718518"/>
                </a:xfrm>
              </p:grpSpPr>
              <p:sp>
                <p:nvSpPr>
                  <p:cNvPr id="44" name="矩形 43"/>
                  <p:cNvSpPr/>
                  <p:nvPr/>
                </p:nvSpPr>
                <p:spPr>
                  <a:xfrm>
                    <a:off x="3262791" y="2065136"/>
                    <a:ext cx="1440000" cy="288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400" b="1" dirty="0" smtClean="0">
                        <a:latin typeface="微软雅黑" pitchFamily="34" charset="-122"/>
                        <a:ea typeface="微软雅黑" pitchFamily="34" charset="-122"/>
                      </a:rPr>
                      <a:t>师生应用中心</a:t>
                    </a:r>
                    <a:endParaRPr lang="zh-CN" altLang="en-US" sz="1400" b="1" dirty="0">
                      <a:latin typeface="微软雅黑" pitchFamily="34" charset="-122"/>
                      <a:ea typeface="微软雅黑" pitchFamily="34" charset="-122"/>
                    </a:endParaRPr>
                  </a:p>
                </p:txBody>
              </p:sp>
              <p:sp>
                <p:nvSpPr>
                  <p:cNvPr id="45" name="矩形 44"/>
                  <p:cNvSpPr/>
                  <p:nvPr/>
                </p:nvSpPr>
                <p:spPr>
                  <a:xfrm>
                    <a:off x="3057360" y="2523654"/>
                    <a:ext cx="214314" cy="1260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教师培训系统</a:t>
                    </a:r>
                    <a:endParaRPr lang="zh-CN" altLang="en-US" sz="1200" dirty="0">
                      <a:solidFill>
                        <a:schemeClr val="tx1"/>
                      </a:solidFill>
                      <a:latin typeface="微软雅黑" pitchFamily="34" charset="-122"/>
                      <a:ea typeface="微软雅黑" pitchFamily="34" charset="-122"/>
                    </a:endParaRPr>
                  </a:p>
                </p:txBody>
              </p:sp>
              <p:sp>
                <p:nvSpPr>
                  <p:cNvPr id="46" name="矩形 45"/>
                  <p:cNvSpPr/>
                  <p:nvPr/>
                </p:nvSpPr>
                <p:spPr>
                  <a:xfrm>
                    <a:off x="3332686" y="2523654"/>
                    <a:ext cx="214314" cy="1260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网络教研平台</a:t>
                    </a:r>
                    <a:endParaRPr lang="zh-CN" altLang="en-US" sz="1200" dirty="0">
                      <a:solidFill>
                        <a:schemeClr val="tx1"/>
                      </a:solidFill>
                      <a:latin typeface="微软雅黑" pitchFamily="34" charset="-122"/>
                      <a:ea typeface="微软雅黑" pitchFamily="34" charset="-122"/>
                    </a:endParaRPr>
                  </a:p>
                </p:txBody>
              </p:sp>
              <p:sp>
                <p:nvSpPr>
                  <p:cNvPr id="47" name="矩形 46"/>
                  <p:cNvSpPr/>
                  <p:nvPr/>
                </p:nvSpPr>
                <p:spPr>
                  <a:xfrm>
                    <a:off x="3602396" y="2523654"/>
                    <a:ext cx="214314" cy="1260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教务管理系统</a:t>
                    </a:r>
                    <a:endParaRPr lang="zh-CN" altLang="en-US" sz="1200" dirty="0">
                      <a:solidFill>
                        <a:schemeClr val="tx1"/>
                      </a:solidFill>
                      <a:latin typeface="微软雅黑" pitchFamily="34" charset="-122"/>
                      <a:ea typeface="微软雅黑" pitchFamily="34" charset="-122"/>
                    </a:endParaRPr>
                  </a:p>
                </p:txBody>
              </p:sp>
              <p:sp>
                <p:nvSpPr>
                  <p:cNvPr id="48" name="矩形 47"/>
                  <p:cNvSpPr/>
                  <p:nvPr/>
                </p:nvSpPr>
                <p:spPr>
                  <a:xfrm>
                    <a:off x="3882532" y="2523654"/>
                    <a:ext cx="214314" cy="1260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在线学习平台</a:t>
                    </a:r>
                    <a:endParaRPr lang="zh-CN" altLang="en-US" sz="1200" dirty="0">
                      <a:solidFill>
                        <a:schemeClr val="tx1"/>
                      </a:solidFill>
                      <a:latin typeface="微软雅黑" pitchFamily="34" charset="-122"/>
                      <a:ea typeface="微软雅黑" pitchFamily="34" charset="-122"/>
                    </a:endParaRPr>
                  </a:p>
                </p:txBody>
              </p:sp>
              <p:sp>
                <p:nvSpPr>
                  <p:cNvPr id="49" name="矩形 48"/>
                  <p:cNvSpPr/>
                  <p:nvPr/>
                </p:nvSpPr>
                <p:spPr>
                  <a:xfrm>
                    <a:off x="4157858" y="2523654"/>
                    <a:ext cx="214314" cy="1260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作业批改系统</a:t>
                    </a:r>
                    <a:endParaRPr lang="zh-CN" altLang="en-US" sz="1200" dirty="0">
                      <a:solidFill>
                        <a:schemeClr val="tx1"/>
                      </a:solidFill>
                      <a:latin typeface="微软雅黑" pitchFamily="34" charset="-122"/>
                      <a:ea typeface="微软雅黑" pitchFamily="34" charset="-122"/>
                    </a:endParaRPr>
                  </a:p>
                </p:txBody>
              </p:sp>
              <p:sp>
                <p:nvSpPr>
                  <p:cNvPr id="50" name="矩形 49"/>
                  <p:cNvSpPr/>
                  <p:nvPr/>
                </p:nvSpPr>
                <p:spPr>
                  <a:xfrm>
                    <a:off x="4427568" y="2523654"/>
                    <a:ext cx="214314" cy="1260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电子备课系统</a:t>
                    </a:r>
                    <a:endParaRPr lang="zh-CN" altLang="en-US" sz="1200" dirty="0">
                      <a:solidFill>
                        <a:schemeClr val="tx1"/>
                      </a:solidFill>
                      <a:latin typeface="微软雅黑" pitchFamily="34" charset="-122"/>
                      <a:ea typeface="微软雅黑" pitchFamily="34" charset="-122"/>
                    </a:endParaRPr>
                  </a:p>
                </p:txBody>
              </p:sp>
              <p:sp>
                <p:nvSpPr>
                  <p:cNvPr id="51" name="矩形 50"/>
                  <p:cNvSpPr/>
                  <p:nvPr/>
                </p:nvSpPr>
                <p:spPr>
                  <a:xfrm>
                    <a:off x="4710234" y="2523654"/>
                    <a:ext cx="214314" cy="1260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考务管理系统</a:t>
                    </a:r>
                    <a:endParaRPr lang="zh-CN" altLang="en-US" sz="1200" dirty="0">
                      <a:solidFill>
                        <a:schemeClr val="tx1"/>
                      </a:solidFill>
                      <a:latin typeface="微软雅黑" pitchFamily="34" charset="-122"/>
                      <a:ea typeface="微软雅黑" pitchFamily="34" charset="-122"/>
                    </a:endParaRPr>
                  </a:p>
                </p:txBody>
              </p:sp>
            </p:grpSp>
            <p:grpSp>
              <p:nvGrpSpPr>
                <p:cNvPr id="25" name="组合 223"/>
                <p:cNvGrpSpPr/>
                <p:nvPr/>
              </p:nvGrpSpPr>
              <p:grpSpPr>
                <a:xfrm>
                  <a:off x="7858949" y="2065136"/>
                  <a:ext cx="1260000" cy="1724700"/>
                  <a:chOff x="7007585" y="2065136"/>
                  <a:chExt cx="1260000" cy="1724700"/>
                </a:xfrm>
              </p:grpSpPr>
              <p:sp>
                <p:nvSpPr>
                  <p:cNvPr id="39" name="矩形 38"/>
                  <p:cNvSpPr/>
                  <p:nvPr/>
                </p:nvSpPr>
                <p:spPr>
                  <a:xfrm>
                    <a:off x="7007585" y="2065136"/>
                    <a:ext cx="1260000" cy="288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1400" b="1" dirty="0" smtClean="0">
                        <a:latin typeface="微软雅黑" pitchFamily="34" charset="-122"/>
                        <a:ea typeface="微软雅黑" pitchFamily="34" charset="-122"/>
                      </a:rPr>
                      <a:t>资源应用中心</a:t>
                    </a:r>
                    <a:endParaRPr lang="zh-CN" altLang="en-US" sz="1400" b="1" dirty="0">
                      <a:latin typeface="微软雅黑" pitchFamily="34" charset="-122"/>
                      <a:ea typeface="微软雅黑" pitchFamily="34" charset="-122"/>
                    </a:endParaRPr>
                  </a:p>
                </p:txBody>
              </p:sp>
              <p:sp>
                <p:nvSpPr>
                  <p:cNvPr id="40" name="矩形 39"/>
                  <p:cNvSpPr/>
                  <p:nvPr/>
                </p:nvSpPr>
                <p:spPr>
                  <a:xfrm>
                    <a:off x="7673923" y="2529836"/>
                    <a:ext cx="214314" cy="12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题库系统</a:t>
                    </a:r>
                    <a:endParaRPr lang="zh-CN" altLang="en-US" sz="1200" dirty="0">
                      <a:solidFill>
                        <a:schemeClr val="tx1"/>
                      </a:solidFill>
                      <a:latin typeface="微软雅黑" pitchFamily="34" charset="-122"/>
                      <a:ea typeface="微软雅黑" pitchFamily="34" charset="-122"/>
                    </a:endParaRPr>
                  </a:p>
                </p:txBody>
              </p:sp>
              <p:sp>
                <p:nvSpPr>
                  <p:cNvPr id="41" name="矩形 40"/>
                  <p:cNvSpPr/>
                  <p:nvPr/>
                </p:nvSpPr>
                <p:spPr>
                  <a:xfrm>
                    <a:off x="7949249" y="2529836"/>
                    <a:ext cx="214314" cy="12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试卷库系统</a:t>
                    </a:r>
                    <a:endParaRPr lang="zh-CN" altLang="en-US" sz="1200" dirty="0">
                      <a:solidFill>
                        <a:schemeClr val="tx1"/>
                      </a:solidFill>
                      <a:latin typeface="微软雅黑" pitchFamily="34" charset="-122"/>
                      <a:ea typeface="微软雅黑" pitchFamily="34" charset="-122"/>
                    </a:endParaRPr>
                  </a:p>
                </p:txBody>
              </p:sp>
              <p:sp>
                <p:nvSpPr>
                  <p:cNvPr id="42" name="矩形 41"/>
                  <p:cNvSpPr/>
                  <p:nvPr/>
                </p:nvSpPr>
                <p:spPr>
                  <a:xfrm>
                    <a:off x="7132890" y="2523654"/>
                    <a:ext cx="214314" cy="12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资源中心</a:t>
                    </a:r>
                    <a:endParaRPr lang="zh-CN" altLang="en-US" sz="1200" dirty="0">
                      <a:solidFill>
                        <a:schemeClr val="tx1"/>
                      </a:solidFill>
                      <a:latin typeface="微软雅黑" pitchFamily="34" charset="-122"/>
                      <a:ea typeface="微软雅黑" pitchFamily="34" charset="-122"/>
                    </a:endParaRPr>
                  </a:p>
                </p:txBody>
              </p:sp>
              <p:sp>
                <p:nvSpPr>
                  <p:cNvPr id="43" name="矩形 42"/>
                  <p:cNvSpPr/>
                  <p:nvPr/>
                </p:nvSpPr>
                <p:spPr>
                  <a:xfrm>
                    <a:off x="7418642" y="2523654"/>
                    <a:ext cx="214314" cy="12600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1200" smtClean="0">
                        <a:solidFill>
                          <a:schemeClr val="tx1"/>
                        </a:solidFill>
                        <a:latin typeface="微软雅黑" pitchFamily="34" charset="-122"/>
                        <a:ea typeface="微软雅黑" pitchFamily="34" charset="-122"/>
                      </a:rPr>
                      <a:t>微课制作软件</a:t>
                    </a:r>
                    <a:endParaRPr lang="zh-CN" altLang="en-US" sz="1200" dirty="0">
                      <a:solidFill>
                        <a:schemeClr val="tx1"/>
                      </a:solidFill>
                      <a:latin typeface="微软雅黑" pitchFamily="34" charset="-122"/>
                      <a:ea typeface="微软雅黑" pitchFamily="34" charset="-122"/>
                    </a:endParaRPr>
                  </a:p>
                </p:txBody>
              </p:sp>
            </p:grpSp>
            <p:grpSp>
              <p:nvGrpSpPr>
                <p:cNvPr id="26" name="组合 222"/>
                <p:cNvGrpSpPr/>
                <p:nvPr/>
              </p:nvGrpSpPr>
              <p:grpSpPr>
                <a:xfrm>
                  <a:off x="5924390" y="2065136"/>
                  <a:ext cx="1859047" cy="1724700"/>
                  <a:chOff x="5088792" y="2065136"/>
                  <a:chExt cx="1859047" cy="1724700"/>
                </a:xfrm>
              </p:grpSpPr>
              <p:sp>
                <p:nvSpPr>
                  <p:cNvPr id="31" name="矩形 30"/>
                  <p:cNvSpPr/>
                  <p:nvPr/>
                </p:nvSpPr>
                <p:spPr>
                  <a:xfrm>
                    <a:off x="5290141" y="2065136"/>
                    <a:ext cx="1440000" cy="288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400" b="1" dirty="0" smtClean="0">
                        <a:latin typeface="微软雅黑" pitchFamily="34" charset="-122"/>
                        <a:ea typeface="微软雅黑" pitchFamily="34" charset="-122"/>
                      </a:rPr>
                      <a:t>管理应用中心</a:t>
                    </a:r>
                    <a:endParaRPr lang="zh-CN" altLang="en-US" sz="1400" b="1" dirty="0">
                      <a:latin typeface="微软雅黑" pitchFamily="34" charset="-122"/>
                      <a:ea typeface="微软雅黑" pitchFamily="34" charset="-122"/>
                    </a:endParaRPr>
                  </a:p>
                </p:txBody>
              </p:sp>
              <p:sp>
                <p:nvSpPr>
                  <p:cNvPr id="32" name="矩形 31"/>
                  <p:cNvSpPr/>
                  <p:nvPr/>
                </p:nvSpPr>
                <p:spPr>
                  <a:xfrm>
                    <a:off x="5629825" y="2529836"/>
                    <a:ext cx="214314" cy="1260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教师发展平台</a:t>
                    </a:r>
                    <a:endParaRPr lang="zh-CN" altLang="en-US" sz="1200" dirty="0">
                      <a:solidFill>
                        <a:schemeClr val="tx1"/>
                      </a:solidFill>
                      <a:latin typeface="微软雅黑" pitchFamily="34" charset="-122"/>
                      <a:ea typeface="微软雅黑" pitchFamily="34" charset="-122"/>
                    </a:endParaRPr>
                  </a:p>
                </p:txBody>
              </p:sp>
              <p:sp>
                <p:nvSpPr>
                  <p:cNvPr id="33" name="矩形 32"/>
                  <p:cNvSpPr/>
                  <p:nvPr/>
                </p:nvSpPr>
                <p:spPr>
                  <a:xfrm>
                    <a:off x="5905151" y="2529836"/>
                    <a:ext cx="214314" cy="1260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学生成长档案</a:t>
                    </a:r>
                    <a:endParaRPr lang="zh-CN" altLang="en-US" sz="1200" dirty="0">
                      <a:solidFill>
                        <a:schemeClr val="tx1"/>
                      </a:solidFill>
                      <a:latin typeface="微软雅黑" pitchFamily="34" charset="-122"/>
                      <a:ea typeface="微软雅黑" pitchFamily="34" charset="-122"/>
                    </a:endParaRPr>
                  </a:p>
                </p:txBody>
              </p:sp>
              <p:sp>
                <p:nvSpPr>
                  <p:cNvPr id="34" name="矩形 33"/>
                  <p:cNvSpPr/>
                  <p:nvPr/>
                </p:nvSpPr>
                <p:spPr>
                  <a:xfrm>
                    <a:off x="6174861" y="2529836"/>
                    <a:ext cx="214314" cy="1260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成绩管理系统</a:t>
                    </a:r>
                    <a:endParaRPr lang="zh-CN" altLang="en-US" sz="1200" dirty="0">
                      <a:solidFill>
                        <a:schemeClr val="tx1"/>
                      </a:solidFill>
                      <a:latin typeface="微软雅黑" pitchFamily="34" charset="-122"/>
                      <a:ea typeface="微软雅黑" pitchFamily="34" charset="-122"/>
                    </a:endParaRPr>
                  </a:p>
                </p:txBody>
              </p:sp>
              <p:sp>
                <p:nvSpPr>
                  <p:cNvPr id="35" name="矩形 34"/>
                  <p:cNvSpPr/>
                  <p:nvPr/>
                </p:nvSpPr>
                <p:spPr>
                  <a:xfrm>
                    <a:off x="6454997" y="2529836"/>
                    <a:ext cx="214314" cy="1260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领导决策分析</a:t>
                    </a:r>
                    <a:endParaRPr lang="zh-CN" altLang="en-US" sz="1200" dirty="0">
                      <a:solidFill>
                        <a:schemeClr val="tx1"/>
                      </a:solidFill>
                      <a:latin typeface="微软雅黑" pitchFamily="34" charset="-122"/>
                      <a:ea typeface="微软雅黑" pitchFamily="34" charset="-122"/>
                    </a:endParaRPr>
                  </a:p>
                </p:txBody>
              </p:sp>
              <p:sp>
                <p:nvSpPr>
                  <p:cNvPr id="36" name="矩形 35"/>
                  <p:cNvSpPr/>
                  <p:nvPr/>
                </p:nvSpPr>
                <p:spPr>
                  <a:xfrm>
                    <a:off x="5088792" y="2523654"/>
                    <a:ext cx="214314" cy="1260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教育协同办公</a:t>
                    </a:r>
                    <a:endParaRPr lang="zh-CN" altLang="en-US" sz="1200" dirty="0">
                      <a:solidFill>
                        <a:schemeClr val="tx1"/>
                      </a:solidFill>
                      <a:latin typeface="微软雅黑" pitchFamily="34" charset="-122"/>
                      <a:ea typeface="微软雅黑" pitchFamily="34" charset="-122"/>
                    </a:endParaRPr>
                  </a:p>
                </p:txBody>
              </p:sp>
              <p:sp>
                <p:nvSpPr>
                  <p:cNvPr id="37" name="矩形 36"/>
                  <p:cNvSpPr/>
                  <p:nvPr/>
                </p:nvSpPr>
                <p:spPr>
                  <a:xfrm>
                    <a:off x="5374544" y="2523654"/>
                    <a:ext cx="214314" cy="1260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数字化校园</a:t>
                    </a:r>
                    <a:endParaRPr lang="zh-CN" altLang="en-US" sz="1200" dirty="0">
                      <a:solidFill>
                        <a:schemeClr val="tx1"/>
                      </a:solidFill>
                      <a:latin typeface="微软雅黑" pitchFamily="34" charset="-122"/>
                      <a:ea typeface="微软雅黑" pitchFamily="34" charset="-122"/>
                    </a:endParaRPr>
                  </a:p>
                </p:txBody>
              </p:sp>
              <p:sp>
                <p:nvSpPr>
                  <p:cNvPr id="38" name="矩形 37"/>
                  <p:cNvSpPr/>
                  <p:nvPr/>
                </p:nvSpPr>
                <p:spPr>
                  <a:xfrm>
                    <a:off x="6733525" y="2529836"/>
                    <a:ext cx="214314" cy="12600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资产管理系统</a:t>
                    </a:r>
                    <a:endParaRPr lang="zh-CN" altLang="en-US" sz="1200" dirty="0">
                      <a:solidFill>
                        <a:schemeClr val="tx1"/>
                      </a:solidFill>
                      <a:latin typeface="微软雅黑" pitchFamily="34" charset="-122"/>
                      <a:ea typeface="微软雅黑" pitchFamily="34" charset="-122"/>
                    </a:endParaRPr>
                  </a:p>
                </p:txBody>
              </p:sp>
            </p:grpSp>
            <p:grpSp>
              <p:nvGrpSpPr>
                <p:cNvPr id="27" name="组合 220"/>
                <p:cNvGrpSpPr/>
                <p:nvPr/>
              </p:nvGrpSpPr>
              <p:grpSpPr>
                <a:xfrm>
                  <a:off x="3092357" y="2065136"/>
                  <a:ext cx="720000" cy="1719440"/>
                  <a:chOff x="8405499" y="2065136"/>
                  <a:chExt cx="720000" cy="1719440"/>
                </a:xfrm>
              </p:grpSpPr>
              <p:sp>
                <p:nvSpPr>
                  <p:cNvPr id="28" name="矩形 27"/>
                  <p:cNvSpPr/>
                  <p:nvPr/>
                </p:nvSpPr>
                <p:spPr>
                  <a:xfrm>
                    <a:off x="8405499" y="2065136"/>
                    <a:ext cx="720000" cy="288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400" b="1" dirty="0" smtClean="0">
                        <a:latin typeface="微软雅黑" pitchFamily="34" charset="-122"/>
                        <a:ea typeface="微软雅黑" pitchFamily="34" charset="-122"/>
                      </a:rPr>
                      <a:t>班班通</a:t>
                    </a:r>
                    <a:endParaRPr lang="zh-CN" altLang="en-US" sz="1400" b="1" dirty="0">
                      <a:latin typeface="微软雅黑" pitchFamily="34" charset="-122"/>
                      <a:ea typeface="微软雅黑" pitchFamily="34" charset="-122"/>
                    </a:endParaRPr>
                  </a:p>
                </p:txBody>
              </p:sp>
              <p:sp>
                <p:nvSpPr>
                  <p:cNvPr id="29" name="矩形 28"/>
                  <p:cNvSpPr/>
                  <p:nvPr/>
                </p:nvSpPr>
                <p:spPr>
                  <a:xfrm>
                    <a:off x="8527331" y="2524576"/>
                    <a:ext cx="214314" cy="1260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智慧云教室</a:t>
                    </a:r>
                    <a:endParaRPr lang="zh-CN" altLang="en-US" sz="1200" dirty="0">
                      <a:solidFill>
                        <a:schemeClr val="tx1"/>
                      </a:solidFill>
                      <a:latin typeface="微软雅黑" pitchFamily="34" charset="-122"/>
                      <a:ea typeface="微软雅黑" pitchFamily="34" charset="-122"/>
                    </a:endParaRPr>
                  </a:p>
                </p:txBody>
              </p:sp>
              <p:sp>
                <p:nvSpPr>
                  <p:cNvPr id="30" name="矩形 29"/>
                  <p:cNvSpPr/>
                  <p:nvPr/>
                </p:nvSpPr>
                <p:spPr>
                  <a:xfrm>
                    <a:off x="8805859" y="2519316"/>
                    <a:ext cx="214314" cy="1260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sz="1200" dirty="0" smtClean="0">
                        <a:solidFill>
                          <a:schemeClr val="tx1"/>
                        </a:solidFill>
                        <a:latin typeface="微软雅黑" pitchFamily="34" charset="-122"/>
                        <a:ea typeface="微软雅黑" pitchFamily="34" charset="-122"/>
                      </a:rPr>
                      <a:t>互动课堂系统</a:t>
                    </a:r>
                    <a:endParaRPr lang="zh-CN" altLang="en-US" sz="1200" dirty="0">
                      <a:solidFill>
                        <a:schemeClr val="tx1"/>
                      </a:solidFill>
                      <a:latin typeface="微软雅黑" pitchFamily="34" charset="-122"/>
                      <a:ea typeface="微软雅黑" pitchFamily="34" charset="-122"/>
                    </a:endParaRPr>
                  </a:p>
                </p:txBody>
              </p:sp>
            </p:grpSp>
          </p:grpSp>
        </p:grpSp>
      </p:grpSp>
      <p:sp>
        <p:nvSpPr>
          <p:cNvPr id="104" name="矩形 103"/>
          <p:cNvSpPr/>
          <p:nvPr/>
        </p:nvSpPr>
        <p:spPr bwMode="auto">
          <a:xfrm>
            <a:off x="3161664" y="1542963"/>
            <a:ext cx="6263913" cy="2460075"/>
          </a:xfrm>
          <a:prstGeom prst="rect">
            <a:avLst/>
          </a:prstGeom>
          <a:solidFill>
            <a:srgbClr val="FF0000">
              <a:alpha val="47000"/>
            </a:srgbClr>
          </a:solidFill>
          <a:ln>
            <a:headEnd type="none" w="med" len="med"/>
            <a:tailEnd type="none" w="med" len="med"/>
          </a:ln>
          <a:extLst/>
        </p:spPr>
        <p:style>
          <a:lnRef idx="0">
            <a:schemeClr val="accent2"/>
          </a:lnRef>
          <a:fillRef idx="3">
            <a:schemeClr val="accent2"/>
          </a:fillRef>
          <a:effectRef idx="3">
            <a:schemeClr val="accent2"/>
          </a:effectRef>
          <a:fontRef idx="minor">
            <a:schemeClr val="lt1"/>
          </a:fontRef>
        </p:style>
        <p:txBody>
          <a:bodyPr vert="horz" wrap="none" lIns="91440" tIns="45720" rIns="91440" bIns="45720" numCol="1" rtlCol="0" anchor="ctr" anchorCtr="0" compatLnSpc="1">
            <a:prstTxWarp prst="textNoShape">
              <a:avLst/>
            </a:prstTxWarp>
          </a:bodyPr>
          <a:lstStyle/>
          <a:p>
            <a:pPr algn="ctr"/>
            <a:r>
              <a:rPr lang="zh-CN" altLang="en-US" sz="2800" dirty="0" smtClean="0">
                <a:solidFill>
                  <a:schemeClr val="bg1"/>
                </a:solidFill>
                <a:latin typeface="微软雅黑" pitchFamily="34" charset="-122"/>
                <a:ea typeface="微软雅黑" pitchFamily="34" charset="-122"/>
              </a:rPr>
              <a:t>教育应用管理平台</a:t>
            </a:r>
            <a:endParaRPr lang="en-US" altLang="zh-CN" sz="2800"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36984630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1000"/>
                                        <p:tgtEl>
                                          <p:spTgt spid="104"/>
                                        </p:tgtEl>
                                      </p:cBhvr>
                                    </p:animEffect>
                                    <p:anim calcmode="lin" valueType="num">
                                      <p:cBhvr>
                                        <p:cTn id="8" dur="1000" fill="hold"/>
                                        <p:tgtEl>
                                          <p:spTgt spid="104"/>
                                        </p:tgtEl>
                                        <p:attrNameLst>
                                          <p:attrName>ppt_x</p:attrName>
                                        </p:attrNameLst>
                                      </p:cBhvr>
                                      <p:tavLst>
                                        <p:tav tm="0">
                                          <p:val>
                                            <p:strVal val="#ppt_x"/>
                                          </p:val>
                                        </p:tav>
                                        <p:tav tm="100000">
                                          <p:val>
                                            <p:strVal val="#ppt_x"/>
                                          </p:val>
                                        </p:tav>
                                      </p:tavLst>
                                    </p:anim>
                                    <p:anim calcmode="lin" valueType="num">
                                      <p:cBhvr>
                                        <p:cTn id="9" dur="1000" fill="hold"/>
                                        <p:tgtEl>
                                          <p:spTgt spid="10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1"/>
          <p:cNvSpPr>
            <a:spLocks noGrp="1"/>
          </p:cNvSpPr>
          <p:nvPr>
            <p:ph idx="1"/>
          </p:nvPr>
        </p:nvSpPr>
        <p:spPr>
          <a:xfrm>
            <a:off x="2380618" y="876592"/>
            <a:ext cx="5399064" cy="2691940"/>
          </a:xfrm>
          <a:prstGeom prst="rect">
            <a:avLst/>
          </a:prstGeom>
        </p:spPr>
        <p:txBody>
          <a:bodyPr/>
          <a:lstStyle/>
          <a:p>
            <a:pPr>
              <a:lnSpc>
                <a:spcPct val="140000"/>
              </a:lnSpc>
              <a:buFont typeface="Wingdings" panose="05000000000000000000" pitchFamily="2" charset="2"/>
              <a:buChar char="p"/>
            </a:pPr>
            <a:r>
              <a:rPr lang="zh-CN" altLang="en-US" sz="2800" b="1" dirty="0" smtClean="0">
                <a:solidFill>
                  <a:srgbClr val="FF0000"/>
                </a:solidFill>
                <a:latin typeface="微软雅黑" panose="020B0503020204020204" pitchFamily="34" charset="-122"/>
                <a:ea typeface="微软雅黑" panose="020B0503020204020204" pitchFamily="34" charset="-122"/>
              </a:rPr>
              <a:t> 教育</a:t>
            </a:r>
            <a:r>
              <a:rPr lang="zh-CN" altLang="en-US" sz="2800" b="1" dirty="0">
                <a:solidFill>
                  <a:srgbClr val="FF0000"/>
                </a:solidFill>
                <a:latin typeface="微软雅黑" panose="020B0503020204020204" pitchFamily="34" charset="-122"/>
                <a:ea typeface="微软雅黑" panose="020B0503020204020204" pitchFamily="34" charset="-122"/>
              </a:rPr>
              <a:t>云平台</a:t>
            </a:r>
            <a:r>
              <a:rPr lang="zh-CN" altLang="en-US" sz="2800" b="1" dirty="0" smtClean="0">
                <a:solidFill>
                  <a:srgbClr val="FF0000"/>
                </a:solidFill>
                <a:latin typeface="微软雅黑" panose="020B0503020204020204" pitchFamily="34" charset="-122"/>
                <a:ea typeface="微软雅黑" panose="020B0503020204020204" pitchFamily="34" charset="-122"/>
              </a:rPr>
              <a:t>的</a:t>
            </a:r>
            <a:r>
              <a:rPr lang="zh-CN" altLang="en-US" sz="2800" b="1" dirty="0" smtClean="0">
                <a:solidFill>
                  <a:srgbClr val="FF0000"/>
                </a:solidFill>
                <a:latin typeface="微软雅黑" panose="020B0503020204020204" pitchFamily="34" charset="-122"/>
                <a:ea typeface="微软雅黑" panose="020B0503020204020204" pitchFamily="34" charset="-122"/>
              </a:rPr>
              <a:t>建设</a:t>
            </a:r>
            <a:r>
              <a:rPr lang="zh-CN" altLang="en-US" sz="2800" b="1" dirty="0" smtClean="0">
                <a:solidFill>
                  <a:srgbClr val="FF0000"/>
                </a:solidFill>
                <a:latin typeface="微软雅黑" panose="020B0503020204020204" pitchFamily="34" charset="-122"/>
                <a:ea typeface="微软雅黑" panose="020B0503020204020204" pitchFamily="34" charset="-122"/>
              </a:rPr>
              <a:t>背景</a:t>
            </a:r>
            <a:endParaRPr lang="en-US" altLang="zh-CN" sz="2800" b="1" dirty="0" smtClean="0">
              <a:solidFill>
                <a:srgbClr val="FF0000"/>
              </a:solidFill>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latin typeface="微软雅黑" panose="020B0503020204020204" pitchFamily="34" charset="-122"/>
                <a:ea typeface="微软雅黑" panose="020B0503020204020204" pitchFamily="34" charset="-122"/>
              </a:rPr>
              <a:t> 教育</a:t>
            </a:r>
            <a:r>
              <a:rPr lang="zh-CN" altLang="en-US" sz="2800" b="1" dirty="0" smtClean="0">
                <a:latin typeface="微软雅黑" panose="020B0503020204020204" pitchFamily="34" charset="-122"/>
                <a:ea typeface="微软雅黑" panose="020B0503020204020204" pitchFamily="34" charset="-122"/>
              </a:rPr>
              <a:t>云平台的目标与定位</a:t>
            </a:r>
            <a:endParaRPr lang="en-US" altLang="zh-CN" sz="2800" b="1" dirty="0" smtClean="0">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latin typeface="微软雅黑" panose="020B0503020204020204" pitchFamily="34" charset="-122"/>
                <a:ea typeface="微软雅黑" panose="020B0503020204020204" pitchFamily="34" charset="-122"/>
              </a:rPr>
              <a:t> 教育</a:t>
            </a:r>
            <a:r>
              <a:rPr lang="zh-CN" altLang="en-US" sz="2800" b="1" dirty="0">
                <a:latin typeface="微软雅黑" panose="020B0503020204020204" pitchFamily="34" charset="-122"/>
                <a:ea typeface="微软雅黑" panose="020B0503020204020204" pitchFamily="34" charset="-122"/>
              </a:rPr>
              <a:t>云</a:t>
            </a:r>
            <a:r>
              <a:rPr lang="zh-CN" altLang="en-US" sz="2800" b="1" dirty="0" smtClean="0">
                <a:latin typeface="微软雅黑" panose="020B0503020204020204" pitchFamily="34" charset="-122"/>
                <a:ea typeface="微软雅黑" panose="020B0503020204020204" pitchFamily="34" charset="-122"/>
              </a:rPr>
              <a:t>平台的总体方案设计</a:t>
            </a:r>
            <a:endParaRPr lang="en-US" altLang="zh-CN" sz="2800" b="1" dirty="0" smtClean="0">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latin typeface="微软雅黑" panose="020B0503020204020204" pitchFamily="34" charset="-122"/>
                <a:ea typeface="微软雅黑" panose="020B0503020204020204" pitchFamily="34" charset="-122"/>
              </a:rPr>
              <a:t> 教育云平台的核心价值</a:t>
            </a:r>
            <a:endParaRPr lang="en-US" altLang="zh-CN" sz="2800" b="1" dirty="0" smtClean="0">
              <a:latin typeface="微软雅黑" panose="020B0503020204020204" pitchFamily="34" charset="-122"/>
              <a:ea typeface="微软雅黑" panose="020B0503020204020204" pitchFamily="34" charset="-122"/>
            </a:endParaRPr>
          </a:p>
        </p:txBody>
      </p:sp>
      <p:sp>
        <p:nvSpPr>
          <p:cNvPr id="6" name="矩形 5"/>
          <p:cNvSpPr/>
          <p:nvPr/>
        </p:nvSpPr>
        <p:spPr>
          <a:xfrm>
            <a:off x="18446" y="0"/>
            <a:ext cx="1387701" cy="68643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8" name="TextBox 8"/>
          <p:cNvSpPr txBox="1">
            <a:spLocks noChangeArrowheads="1"/>
          </p:cNvSpPr>
          <p:nvPr/>
        </p:nvSpPr>
        <p:spPr bwMode="auto">
          <a:xfrm>
            <a:off x="257896" y="729915"/>
            <a:ext cx="1046440" cy="2349500"/>
          </a:xfrm>
          <a:prstGeom prst="rect">
            <a:avLst/>
          </a:prstGeom>
          <a:noFill/>
          <a:ln w="9525">
            <a:noFill/>
            <a:miter lim="800000"/>
            <a:headEnd/>
            <a:tailEnd/>
          </a:ln>
        </p:spPr>
        <p:txBody>
          <a:bodyPr vert="eaVert">
            <a:spAutoFit/>
          </a:bodyPr>
          <a:lstStyle/>
          <a:p>
            <a:pPr eaLnBrk="0" hangingPunct="0">
              <a:defRPr/>
            </a:pPr>
            <a:r>
              <a:rPr lang="en-US" altLang="zh-CN" sz="2400" b="1" dirty="0">
                <a:solidFill>
                  <a:schemeClr val="bg1"/>
                </a:solidFill>
                <a:latin typeface="微软雅黑" pitchFamily="34" charset="-122"/>
                <a:ea typeface="微软雅黑" pitchFamily="34" charset="-122"/>
              </a:rPr>
              <a:t>DIRECTORY</a:t>
            </a:r>
          </a:p>
          <a:p>
            <a:pPr eaLnBrk="0" hangingPunct="0">
              <a:defRPr/>
            </a:pPr>
            <a:r>
              <a:rPr lang="zh-CN" altLang="en-US" sz="3200" b="1" dirty="0">
                <a:solidFill>
                  <a:schemeClr val="bg1"/>
                </a:solidFill>
                <a:latin typeface="微软雅黑" pitchFamily="34" charset="-122"/>
                <a:ea typeface="微软雅黑" pitchFamily="34" charset="-122"/>
              </a:rPr>
              <a:t>目  录</a:t>
            </a:r>
            <a:endParaRPr lang="en-US" altLang="zh-CN" sz="3200" b="1"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38968606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266" name="AutoShape 2"/>
          <p:cNvGraphicFramePr>
            <a:graphicFrameLocks/>
          </p:cNvGraphicFramePr>
          <p:nvPr>
            <p:custDataLst>
              <p:tags r:id="rId2"/>
            </p:custDataLst>
          </p:nvPr>
        </p:nvGraphicFramePr>
        <p:xfrm>
          <a:off x="518463" y="0"/>
          <a:ext cx="175750" cy="158750"/>
        </p:xfrm>
        <a:graphic>
          <a:graphicData uri="http://schemas.openxmlformats.org/presentationml/2006/ole">
            <mc:AlternateContent xmlns:mc="http://schemas.openxmlformats.org/markup-compatibility/2006">
              <mc:Choice xmlns:v="urn:schemas-microsoft-com:vml" Requires="v">
                <p:oleObj spid="_x0000_s107542" r:id="rId5" imgW="0" imgH="0" progId="">
                  <p:embed/>
                </p:oleObj>
              </mc:Choice>
              <mc:Fallback>
                <p:oleObj r:id="rId5" imgW="0" imgH="0" progId="">
                  <p:embed/>
                  <p:pic>
                    <p:nvPicPr>
                      <p:cNvPr id="0" name="AutoShape 2"/>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18463" y="0"/>
                        <a:ext cx="175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3267" name="矩形 2"/>
          <p:cNvSpPr>
            <a:spLocks noChangeArrowheads="1"/>
          </p:cNvSpPr>
          <p:nvPr/>
        </p:nvSpPr>
        <p:spPr bwMode="auto">
          <a:xfrm>
            <a:off x="414770" y="111125"/>
            <a:ext cx="7073938" cy="641350"/>
          </a:xfrm>
          <a:prstGeom prst="rect">
            <a:avLst/>
          </a:prstGeom>
          <a:noFill/>
          <a:ln w="9525">
            <a:noFill/>
            <a:miter lim="800000"/>
            <a:headEnd/>
            <a:tailEnd/>
          </a:ln>
        </p:spPr>
        <p:txBody>
          <a:bodyPr>
            <a:spAutoFit/>
          </a:bodyPr>
          <a:lstStyle/>
          <a:p>
            <a:pPr>
              <a:spcBef>
                <a:spcPts val="400"/>
              </a:spcBef>
              <a:spcAft>
                <a:spcPts val="300"/>
              </a:spcAft>
            </a:pPr>
            <a:r>
              <a:rPr lang="zh-CN" altLang="en-US" sz="3600" b="1">
                <a:solidFill>
                  <a:schemeClr val="bg1"/>
                </a:solidFill>
                <a:latin typeface="黑体" pitchFamily="2" charset="-122"/>
                <a:ea typeface="黑体" pitchFamily="2" charset="-122"/>
              </a:rPr>
              <a:t>教育基础库平台规划设计方案</a:t>
            </a:r>
            <a:endParaRPr lang="en-US" altLang="zh-CN" sz="3600" b="1">
              <a:solidFill>
                <a:schemeClr val="bg1"/>
              </a:solidFill>
              <a:latin typeface="黑体" pitchFamily="2" charset="-122"/>
              <a:ea typeface="黑体" pitchFamily="2" charset="-122"/>
            </a:endParaRPr>
          </a:p>
        </p:txBody>
      </p:sp>
      <p:sp>
        <p:nvSpPr>
          <p:cNvPr id="21" name="Rectangle 2"/>
          <p:cNvSpPr>
            <a:spLocks noGrp="1" noChangeArrowheads="1"/>
          </p:cNvSpPr>
          <p:nvPr/>
        </p:nvSpPr>
        <p:spPr bwMode="auto">
          <a:xfrm>
            <a:off x="409085" y="37058"/>
            <a:ext cx="7746987" cy="792162"/>
          </a:xfrm>
          <a:prstGeom prst="rect">
            <a:avLst/>
          </a:prstGeom>
          <a:noFill/>
          <a:ln w="9525">
            <a:noFill/>
            <a:miter lim="800000"/>
            <a:headEnd/>
            <a:tailEnd/>
          </a:ln>
        </p:spPr>
        <p:txBody>
          <a:bodyPr anchor="ctr"/>
          <a:lstStyle/>
          <a:p>
            <a:pPr eaLnBrk="0" hangingPunct="0">
              <a:lnSpc>
                <a:spcPts val="2750"/>
              </a:lnSpc>
              <a:defRPr/>
            </a:pPr>
            <a:r>
              <a:rPr lang="zh-CN" altLang="en-US" sz="2400" b="1" dirty="0" smtClean="0">
                <a:latin typeface="微软雅黑" panose="020B0503020204020204" pitchFamily="34" charset="-122"/>
                <a:ea typeface="微软雅黑" panose="020B0503020204020204" pitchFamily="34" charset="-122"/>
              </a:rPr>
              <a:t>云部署拓扑图</a:t>
            </a:r>
            <a:endParaRPr lang="en-US" altLang="zh-CN" sz="2400" b="1" dirty="0" smtClean="0">
              <a:latin typeface="微软雅黑" panose="020B0503020204020204" pitchFamily="34" charset="-122"/>
              <a:ea typeface="微软雅黑" panose="020B0503020204020204" pitchFamily="34" charset="-122"/>
            </a:endParaRPr>
          </a:p>
        </p:txBody>
      </p:sp>
      <p:sp>
        <p:nvSpPr>
          <p:cNvPr id="34820"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1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4341" y="885987"/>
            <a:ext cx="8152815" cy="5684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266" name="AutoShape 2"/>
          <p:cNvGraphicFramePr>
            <a:graphicFrameLocks/>
          </p:cNvGraphicFramePr>
          <p:nvPr>
            <p:custDataLst>
              <p:tags r:id="rId2"/>
            </p:custDataLst>
          </p:nvPr>
        </p:nvGraphicFramePr>
        <p:xfrm>
          <a:off x="518463" y="0"/>
          <a:ext cx="175750" cy="158750"/>
        </p:xfrm>
        <a:graphic>
          <a:graphicData uri="http://schemas.openxmlformats.org/presentationml/2006/ole">
            <mc:AlternateContent xmlns:mc="http://schemas.openxmlformats.org/markup-compatibility/2006">
              <mc:Choice xmlns:v="urn:schemas-microsoft-com:vml" Requires="v">
                <p:oleObj spid="_x0000_s110606"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18463" y="0"/>
                        <a:ext cx="175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3267" name="矩形 2"/>
          <p:cNvSpPr>
            <a:spLocks noChangeArrowheads="1"/>
          </p:cNvSpPr>
          <p:nvPr/>
        </p:nvSpPr>
        <p:spPr bwMode="auto">
          <a:xfrm>
            <a:off x="414770" y="111125"/>
            <a:ext cx="7073938" cy="641350"/>
          </a:xfrm>
          <a:prstGeom prst="rect">
            <a:avLst/>
          </a:prstGeom>
          <a:noFill/>
          <a:ln w="9525">
            <a:noFill/>
            <a:miter lim="800000"/>
            <a:headEnd/>
            <a:tailEnd/>
          </a:ln>
        </p:spPr>
        <p:txBody>
          <a:bodyPr>
            <a:spAutoFit/>
          </a:bodyPr>
          <a:lstStyle/>
          <a:p>
            <a:pPr>
              <a:spcBef>
                <a:spcPts val="400"/>
              </a:spcBef>
              <a:spcAft>
                <a:spcPts val="300"/>
              </a:spcAft>
            </a:pPr>
            <a:r>
              <a:rPr lang="zh-CN" altLang="en-US" sz="3600" b="1">
                <a:solidFill>
                  <a:schemeClr val="bg1"/>
                </a:solidFill>
                <a:latin typeface="黑体" pitchFamily="2" charset="-122"/>
                <a:ea typeface="黑体" pitchFamily="2" charset="-122"/>
              </a:rPr>
              <a:t>教育基础库平台规划设计方案</a:t>
            </a:r>
            <a:endParaRPr lang="en-US" altLang="zh-CN" sz="3600" b="1">
              <a:solidFill>
                <a:schemeClr val="bg1"/>
              </a:solidFill>
              <a:latin typeface="黑体" pitchFamily="2" charset="-122"/>
              <a:ea typeface="黑体" pitchFamily="2" charset="-122"/>
            </a:endParaRPr>
          </a:p>
        </p:txBody>
      </p:sp>
      <p:sp>
        <p:nvSpPr>
          <p:cNvPr id="21" name="Rectangle 2"/>
          <p:cNvSpPr>
            <a:spLocks noGrp="1" noChangeArrowheads="1"/>
          </p:cNvSpPr>
          <p:nvPr/>
        </p:nvSpPr>
        <p:spPr bwMode="auto">
          <a:xfrm>
            <a:off x="409085" y="37058"/>
            <a:ext cx="7746987" cy="792162"/>
          </a:xfrm>
          <a:prstGeom prst="rect">
            <a:avLst/>
          </a:prstGeom>
          <a:noFill/>
          <a:ln w="9525">
            <a:noFill/>
            <a:miter lim="800000"/>
            <a:headEnd/>
            <a:tailEnd/>
          </a:ln>
        </p:spPr>
        <p:txBody>
          <a:bodyPr anchor="ctr"/>
          <a:lstStyle/>
          <a:p>
            <a:pPr eaLnBrk="0" hangingPunct="0">
              <a:lnSpc>
                <a:spcPts val="2750"/>
              </a:lnSpc>
              <a:defRPr/>
            </a:pPr>
            <a:r>
              <a:rPr lang="zh-CN" altLang="en-US" sz="2400" b="1" dirty="0" smtClean="0">
                <a:latin typeface="微软雅黑" panose="020B0503020204020204" pitchFamily="34" charset="-122"/>
                <a:ea typeface="微软雅黑" panose="020B0503020204020204" pitchFamily="34" charset="-122"/>
              </a:rPr>
              <a:t>教育基础数据库建设</a:t>
            </a:r>
            <a:endParaRPr lang="en-US" altLang="zh-CN" sz="2400" b="1" dirty="0" smtClean="0">
              <a:latin typeface="微软雅黑" panose="020B0503020204020204" pitchFamily="34" charset="-122"/>
              <a:ea typeface="微软雅黑" panose="020B0503020204020204" pitchFamily="34" charset="-122"/>
            </a:endParaRPr>
          </a:p>
        </p:txBody>
      </p:sp>
      <p:sp>
        <p:nvSpPr>
          <p:cNvPr id="34820"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4" name="矩形 13"/>
          <p:cNvSpPr/>
          <p:nvPr/>
        </p:nvSpPr>
        <p:spPr>
          <a:xfrm>
            <a:off x="489379" y="860712"/>
            <a:ext cx="10392125" cy="1200329"/>
          </a:xfrm>
          <a:prstGeom prst="rect">
            <a:avLst/>
          </a:prstGeom>
        </p:spPr>
        <p:txBody>
          <a:bodyPr wrap="square">
            <a:spAutoFit/>
          </a:bodyPr>
          <a:lstStyle/>
          <a:p>
            <a:pPr>
              <a:lnSpc>
                <a:spcPct val="150000"/>
              </a:lnSpc>
            </a:pPr>
            <a:r>
              <a:rPr lang="zh-CN" altLang="en-US" sz="1600" dirty="0" smtClean="0">
                <a:latin typeface="微软雅黑" pitchFamily="34" charset="-122"/>
                <a:ea typeface="微软雅黑" pitchFamily="34" charset="-122"/>
              </a:rPr>
              <a:t>教育数据库是一个面向应用、安全可靠、技术先进、规范统一、灵活可扩展的数据共享与交换平台，实现各业务系统和信息资源平台之间的数据交换和共享，为教学、办公、管理和生活服务提供统一、规范、准确、实时的权威数据服务。</a:t>
            </a:r>
            <a:endParaRPr lang="en-US" altLang="zh-CN" sz="1600" dirty="0" smtClean="0">
              <a:latin typeface="微软雅黑" pitchFamily="34" charset="-122"/>
              <a:ea typeface="微软雅黑" pitchFamily="34" charset="-122"/>
            </a:endParaRPr>
          </a:p>
        </p:txBody>
      </p:sp>
      <p:grpSp>
        <p:nvGrpSpPr>
          <p:cNvPr id="2" name="组合 14"/>
          <p:cNvGrpSpPr/>
          <p:nvPr/>
        </p:nvGrpSpPr>
        <p:grpSpPr>
          <a:xfrm>
            <a:off x="830270" y="2331721"/>
            <a:ext cx="2966337" cy="3738032"/>
            <a:chOff x="852969" y="2209801"/>
            <a:chExt cx="2775192" cy="3738032"/>
          </a:xfrm>
        </p:grpSpPr>
        <p:sp>
          <p:nvSpPr>
            <p:cNvPr id="11" name="AutoShape 3"/>
            <p:cNvSpPr>
              <a:spLocks noChangeArrowheads="1"/>
            </p:cNvSpPr>
            <p:nvPr/>
          </p:nvSpPr>
          <p:spPr bwMode="auto">
            <a:xfrm>
              <a:off x="852969" y="2209801"/>
              <a:ext cx="2775192" cy="3738032"/>
            </a:xfrm>
            <a:prstGeom prst="roundRect">
              <a:avLst>
                <a:gd name="adj" fmla="val 8014"/>
              </a:avLst>
            </a:prstGeom>
            <a:solidFill>
              <a:srgbClr val="F8F8F8"/>
            </a:solidFill>
            <a:ln w="9525">
              <a:solidFill>
                <a:srgbClr val="6B92CB"/>
              </a:solidFill>
              <a:round/>
              <a:headEnd/>
              <a:tailEnd/>
            </a:ln>
          </p:spPr>
          <p:txBody>
            <a:bodyPr wrap="none" anchor="ctr"/>
            <a:lstStyle/>
            <a:p>
              <a:endParaRPr lang="zh-CN" altLang="en-US"/>
            </a:p>
          </p:txBody>
        </p:sp>
        <p:sp>
          <p:nvSpPr>
            <p:cNvPr id="12" name="内容占位符 1"/>
            <p:cNvSpPr>
              <a:spLocks noChangeArrowheads="1"/>
            </p:cNvSpPr>
            <p:nvPr/>
          </p:nvSpPr>
          <p:spPr bwMode="auto">
            <a:xfrm>
              <a:off x="1060904" y="2453008"/>
              <a:ext cx="2412000" cy="3250121"/>
            </a:xfrm>
            <a:prstGeom prst="rect">
              <a:avLst/>
            </a:prstGeom>
            <a:noFill/>
            <a:ln w="9525">
              <a:noFill/>
              <a:miter lim="800000"/>
              <a:headEnd/>
              <a:tailEnd/>
            </a:ln>
            <a:effectLst/>
          </p:spPr>
          <p:txBody>
            <a:bodyPr wrap="square" lIns="0" tIns="0" rIns="0" bIns="0">
              <a:spAutoFit/>
            </a:bodyPr>
            <a:lstStyle/>
            <a:p>
              <a:pPr defTabSz="330200">
                <a:lnSpc>
                  <a:spcPct val="150000"/>
                </a:lnSpc>
                <a:spcBef>
                  <a:spcPct val="20000"/>
                </a:spcBef>
                <a:buClr>
                  <a:srgbClr val="336699"/>
                </a:buClr>
                <a:buSzPct val="65000"/>
                <a:tabLst>
                  <a:tab pos="8521700" algn="r"/>
                </a:tabLst>
                <a:defRPr/>
              </a:pPr>
              <a:r>
                <a:rPr lang="zh-CN" altLang="en-US" sz="1600" b="1" dirty="0" smtClean="0">
                  <a:solidFill>
                    <a:srgbClr val="122962"/>
                  </a:solidFill>
                  <a:latin typeface="微软雅黑" pitchFamily="34" charset="-122"/>
                  <a:ea typeface="微软雅黑" pitchFamily="34" charset="-122"/>
                </a:rPr>
                <a:t>教育数据库建设包括：</a:t>
              </a:r>
              <a:endParaRPr lang="en-US" altLang="zh-CN" sz="1600" b="1" dirty="0" smtClean="0">
                <a:solidFill>
                  <a:srgbClr val="122962"/>
                </a:solidFill>
                <a:latin typeface="微软雅黑" pitchFamily="34" charset="-122"/>
                <a:ea typeface="微软雅黑" pitchFamily="34" charset="-122"/>
              </a:endParaRPr>
            </a:p>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数据库梳理</a:t>
              </a:r>
              <a:endParaRPr lang="en-US" altLang="zh-CN" sz="1600" b="1" dirty="0" smtClean="0">
                <a:solidFill>
                  <a:srgbClr val="122962"/>
                </a:solidFill>
                <a:latin typeface="微软雅黑" pitchFamily="34" charset="-122"/>
                <a:ea typeface="微软雅黑" pitchFamily="34" charset="-122"/>
              </a:endParaRPr>
            </a:p>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基础数据库（含学生、教师、学校基础库）</a:t>
              </a:r>
              <a:endParaRPr lang="en-US" altLang="zh-CN" sz="1600" b="1" dirty="0" smtClean="0">
                <a:solidFill>
                  <a:srgbClr val="122962"/>
                </a:solidFill>
                <a:latin typeface="微软雅黑" pitchFamily="34" charset="-122"/>
                <a:ea typeface="微软雅黑" pitchFamily="34" charset="-122"/>
              </a:endParaRPr>
            </a:p>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主题数据库建设</a:t>
              </a:r>
              <a:endParaRPr lang="en-US" altLang="zh-CN" sz="1600" b="1" dirty="0" smtClean="0">
                <a:solidFill>
                  <a:srgbClr val="122962"/>
                </a:solidFill>
                <a:latin typeface="微软雅黑" pitchFamily="34" charset="-122"/>
                <a:ea typeface="微软雅黑" pitchFamily="34" charset="-122"/>
              </a:endParaRPr>
            </a:p>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数据交换</a:t>
              </a:r>
              <a:endParaRPr lang="en-US" altLang="zh-CN" sz="1600" b="1" dirty="0" smtClean="0">
                <a:solidFill>
                  <a:srgbClr val="122962"/>
                </a:solidFill>
                <a:latin typeface="微软雅黑" pitchFamily="34" charset="-122"/>
                <a:ea typeface="微软雅黑" pitchFamily="34" charset="-122"/>
              </a:endParaRPr>
            </a:p>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数据管理平台</a:t>
              </a:r>
              <a:endParaRPr lang="en-US" altLang="zh-CN" sz="1600" b="1" dirty="0" smtClean="0">
                <a:solidFill>
                  <a:srgbClr val="122962"/>
                </a:solidFill>
                <a:latin typeface="微软雅黑" pitchFamily="34" charset="-122"/>
                <a:ea typeface="微软雅黑" pitchFamily="34" charset="-122"/>
              </a:endParaRPr>
            </a:p>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教育基础数据标准规范</a:t>
              </a:r>
              <a:endParaRPr lang="en-US" altLang="zh-CN" sz="1600" b="1" dirty="0" smtClean="0">
                <a:solidFill>
                  <a:srgbClr val="122962"/>
                </a:solidFill>
                <a:latin typeface="微软雅黑" pitchFamily="34" charset="-122"/>
                <a:ea typeface="微软雅黑" pitchFamily="34" charset="-122"/>
              </a:endParaRPr>
            </a:p>
          </p:txBody>
        </p:sp>
      </p:grpSp>
      <p:pic>
        <p:nvPicPr>
          <p:cNvPr id="13" name="Picture 4" descr="流程图4副本"/>
          <p:cNvPicPr>
            <a:picLocks noChangeAspect="1" noChangeArrowheads="1"/>
          </p:cNvPicPr>
          <p:nvPr/>
        </p:nvPicPr>
        <p:blipFill>
          <a:blip r:embed="rId6" cstate="print"/>
          <a:srcRect/>
          <a:stretch>
            <a:fillRect/>
          </a:stretch>
        </p:blipFill>
        <p:spPr bwMode="auto">
          <a:xfrm>
            <a:off x="4178956" y="1777673"/>
            <a:ext cx="6543020" cy="4899025"/>
          </a:xfrm>
          <a:prstGeom prst="rect">
            <a:avLst/>
          </a:prstGeom>
          <a:noFill/>
          <a:ln w="9525">
            <a:noFill/>
            <a:miter lim="800000"/>
            <a:headEnd/>
            <a:tailEnd/>
          </a:ln>
        </p:spPr>
      </p:pic>
    </p:spTree>
    <p:extLst>
      <p:ext uri="{BB962C8B-B14F-4D97-AF65-F5344CB8AC3E}">
        <p14:creationId xmlns:p14="http://schemas.microsoft.com/office/powerpoint/2010/main" val="9798205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266" name="AutoShape 2"/>
          <p:cNvGraphicFramePr>
            <a:graphicFrameLocks/>
          </p:cNvGraphicFramePr>
          <p:nvPr>
            <p:custDataLst>
              <p:tags r:id="rId2"/>
            </p:custDataLst>
          </p:nvPr>
        </p:nvGraphicFramePr>
        <p:xfrm>
          <a:off x="518463" y="0"/>
          <a:ext cx="175750" cy="158750"/>
        </p:xfrm>
        <a:graphic>
          <a:graphicData uri="http://schemas.openxmlformats.org/presentationml/2006/ole">
            <mc:AlternateContent xmlns:mc="http://schemas.openxmlformats.org/markup-compatibility/2006">
              <mc:Choice xmlns:v="urn:schemas-microsoft-com:vml" Requires="v">
                <p:oleObj spid="_x0000_s108565" r:id="rId5" imgW="0" imgH="0" progId="">
                  <p:embed/>
                </p:oleObj>
              </mc:Choice>
              <mc:Fallback>
                <p:oleObj r:id="rId5" imgW="0" imgH="0" progId="">
                  <p:embed/>
                  <p:pic>
                    <p:nvPicPr>
                      <p:cNvPr id="0" name="AutoShape 2"/>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18463" y="0"/>
                        <a:ext cx="175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3267" name="矩形 2"/>
          <p:cNvSpPr>
            <a:spLocks noChangeArrowheads="1"/>
          </p:cNvSpPr>
          <p:nvPr/>
        </p:nvSpPr>
        <p:spPr bwMode="auto">
          <a:xfrm>
            <a:off x="414770" y="111125"/>
            <a:ext cx="7073938" cy="641350"/>
          </a:xfrm>
          <a:prstGeom prst="rect">
            <a:avLst/>
          </a:prstGeom>
          <a:noFill/>
          <a:ln w="9525">
            <a:noFill/>
            <a:miter lim="800000"/>
            <a:headEnd/>
            <a:tailEnd/>
          </a:ln>
        </p:spPr>
        <p:txBody>
          <a:bodyPr>
            <a:spAutoFit/>
          </a:bodyPr>
          <a:lstStyle/>
          <a:p>
            <a:pPr>
              <a:spcBef>
                <a:spcPts val="400"/>
              </a:spcBef>
              <a:spcAft>
                <a:spcPts val="300"/>
              </a:spcAft>
            </a:pPr>
            <a:r>
              <a:rPr lang="zh-CN" altLang="en-US" sz="3600" b="1" dirty="0">
                <a:solidFill>
                  <a:schemeClr val="bg1"/>
                </a:solidFill>
                <a:latin typeface="黑体" pitchFamily="2" charset="-122"/>
                <a:ea typeface="黑体" pitchFamily="2" charset="-122"/>
              </a:rPr>
              <a:t>教育基础</a:t>
            </a:r>
            <a:r>
              <a:rPr lang="zh-CN" altLang="en-US" sz="3600" b="1" dirty="0" smtClean="0">
                <a:solidFill>
                  <a:schemeClr val="bg1"/>
                </a:solidFill>
                <a:latin typeface="黑体" pitchFamily="2" charset="-122"/>
                <a:ea typeface="黑体" pitchFamily="2" charset="-122"/>
              </a:rPr>
              <a:t>库台</a:t>
            </a:r>
            <a:r>
              <a:rPr lang="zh-CN" altLang="en-US" sz="3600" b="1" dirty="0">
                <a:solidFill>
                  <a:schemeClr val="bg1"/>
                </a:solidFill>
                <a:latin typeface="黑体" pitchFamily="2" charset="-122"/>
                <a:ea typeface="黑体" pitchFamily="2" charset="-122"/>
              </a:rPr>
              <a:t>规划设计方案</a:t>
            </a:r>
            <a:endParaRPr lang="en-US" altLang="zh-CN" sz="3600" b="1" dirty="0">
              <a:solidFill>
                <a:schemeClr val="bg1"/>
              </a:solidFill>
              <a:latin typeface="黑体" pitchFamily="2" charset="-122"/>
              <a:ea typeface="黑体" pitchFamily="2" charset="-122"/>
            </a:endParaRPr>
          </a:p>
        </p:txBody>
      </p:sp>
      <p:sp>
        <p:nvSpPr>
          <p:cNvPr id="21" name="Rectangle 2"/>
          <p:cNvSpPr>
            <a:spLocks noGrp="1" noChangeArrowheads="1"/>
          </p:cNvSpPr>
          <p:nvPr/>
        </p:nvSpPr>
        <p:spPr bwMode="auto">
          <a:xfrm>
            <a:off x="409085" y="37058"/>
            <a:ext cx="7746987" cy="792162"/>
          </a:xfrm>
          <a:prstGeom prst="rect">
            <a:avLst/>
          </a:prstGeom>
          <a:noFill/>
          <a:ln w="9525">
            <a:noFill/>
            <a:miter lim="800000"/>
            <a:headEnd/>
            <a:tailEnd/>
          </a:ln>
        </p:spPr>
        <p:txBody>
          <a:bodyPr anchor="ctr"/>
          <a:lstStyle/>
          <a:p>
            <a:pPr eaLnBrk="0" hangingPunct="0">
              <a:lnSpc>
                <a:spcPts val="2750"/>
              </a:lnSpc>
              <a:defRPr/>
            </a:pPr>
            <a:r>
              <a:rPr lang="zh-CN" altLang="en-US" sz="2400" b="1" dirty="0" smtClean="0">
                <a:latin typeface="微软雅黑" panose="020B0503020204020204" pitchFamily="34" charset="-122"/>
                <a:ea typeface="微软雅黑" panose="020B0503020204020204" pitchFamily="34" charset="-122"/>
              </a:rPr>
              <a:t>云支撑服务平台（</a:t>
            </a:r>
            <a:r>
              <a:rPr lang="en-US" altLang="zh-CN" sz="2400" b="1" dirty="0" err="1" smtClean="0">
                <a:latin typeface="微软雅黑" panose="020B0503020204020204" pitchFamily="34" charset="-122"/>
                <a:ea typeface="微软雅黑" panose="020B0503020204020204" pitchFamily="34" charset="-122"/>
              </a:rPr>
              <a:t>PaaS</a:t>
            </a:r>
            <a:r>
              <a:rPr lang="zh-CN" altLang="en-US" sz="2400" b="1" dirty="0">
                <a:latin typeface="微软雅黑" panose="020B0503020204020204" pitchFamily="34" charset="-122"/>
                <a:ea typeface="微软雅黑" panose="020B0503020204020204" pitchFamily="34" charset="-122"/>
              </a:rPr>
              <a:t>）</a:t>
            </a:r>
            <a:endParaRPr lang="en-US" altLang="zh-CN" sz="2400" b="1" dirty="0" smtClean="0">
              <a:latin typeface="微软雅黑" panose="020B0503020204020204" pitchFamily="34" charset="-122"/>
              <a:ea typeface="微软雅黑" panose="020B0503020204020204" pitchFamily="34" charset="-122"/>
            </a:endParaRPr>
          </a:p>
        </p:txBody>
      </p:sp>
      <p:sp>
        <p:nvSpPr>
          <p:cNvPr id="34820"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4" name="矩形 13"/>
          <p:cNvSpPr/>
          <p:nvPr/>
        </p:nvSpPr>
        <p:spPr>
          <a:xfrm>
            <a:off x="805249" y="789842"/>
            <a:ext cx="9654185" cy="830997"/>
          </a:xfrm>
          <a:prstGeom prst="rect">
            <a:avLst/>
          </a:prstGeom>
        </p:spPr>
        <p:txBody>
          <a:bodyPr wrap="square">
            <a:spAutoFit/>
          </a:bodyPr>
          <a:lstStyle/>
          <a:p>
            <a:pPr>
              <a:lnSpc>
                <a:spcPct val="150000"/>
              </a:lnSpc>
            </a:pPr>
            <a:r>
              <a:rPr lang="zh-CN" altLang="en-US" sz="1600" spc="50" dirty="0" smtClean="0">
                <a:ln w="11430"/>
                <a:latin typeface="微软雅黑" pitchFamily="34" charset="-122"/>
                <a:ea typeface="微软雅黑" pitchFamily="34" charset="-122"/>
              </a:rPr>
              <a:t>云</a:t>
            </a:r>
            <a:r>
              <a:rPr lang="zh-CN" altLang="zh-CN" sz="1600" spc="50" dirty="0" smtClean="0">
                <a:ln w="11430"/>
                <a:latin typeface="微软雅黑" pitchFamily="34" charset="-122"/>
                <a:ea typeface="微软雅黑" pitchFamily="34" charset="-122"/>
              </a:rPr>
              <a:t>支撑服务平台是一个</a:t>
            </a:r>
            <a:r>
              <a:rPr lang="zh-CN" altLang="en-US" sz="1600" spc="50" dirty="0" smtClean="0">
                <a:ln w="11430"/>
                <a:latin typeface="微软雅黑" pitchFamily="34" charset="-122"/>
                <a:ea typeface="微软雅黑" pitchFamily="34" charset="-122"/>
              </a:rPr>
              <a:t>基于云架构设计的</a:t>
            </a:r>
            <a:r>
              <a:rPr lang="zh-CN" altLang="zh-CN" sz="1600" spc="50" dirty="0" smtClean="0">
                <a:ln w="11430"/>
                <a:latin typeface="微软雅黑" pitchFamily="34" charset="-122"/>
                <a:ea typeface="微软雅黑" pitchFamily="34" charset="-122"/>
              </a:rPr>
              <a:t>统一支撑平台，</a:t>
            </a:r>
            <a:r>
              <a:rPr lang="zh-CN" altLang="en-US" sz="1600" spc="50" dirty="0" smtClean="0">
                <a:ln w="11430"/>
                <a:latin typeface="微软雅黑" pitchFamily="34" charset="-122"/>
                <a:ea typeface="微软雅黑" pitchFamily="34" charset="-122"/>
              </a:rPr>
              <a:t>是实现“上下贯通、左右协同、资源共享”的一体化的基础核心平台</a:t>
            </a:r>
            <a:r>
              <a:rPr lang="zh-CN" altLang="en-US" sz="1600" spc="50" dirty="0">
                <a:ln w="11430"/>
                <a:latin typeface="微软雅黑" pitchFamily="34" charset="-122"/>
                <a:ea typeface="微软雅黑" pitchFamily="34" charset="-122"/>
              </a:rPr>
              <a:t>。云</a:t>
            </a:r>
            <a:r>
              <a:rPr lang="zh-CN" altLang="zh-CN" sz="1600" spc="50" dirty="0">
                <a:ln w="11430"/>
                <a:latin typeface="微软雅黑" pitchFamily="34" charset="-122"/>
                <a:ea typeface="微软雅黑" pitchFamily="34" charset="-122"/>
              </a:rPr>
              <a:t>支撑服务</a:t>
            </a:r>
            <a:r>
              <a:rPr lang="zh-CN" altLang="en-US" sz="1600" spc="50" dirty="0" smtClean="0">
                <a:ln w="11430"/>
                <a:latin typeface="微软雅黑" pitchFamily="34" charset="-122"/>
                <a:ea typeface="微软雅黑" pitchFamily="34" charset="-122"/>
              </a:rPr>
              <a:t>包括如下模块：</a:t>
            </a:r>
          </a:p>
        </p:txBody>
      </p:sp>
      <p:grpSp>
        <p:nvGrpSpPr>
          <p:cNvPr id="2" name="组合 8"/>
          <p:cNvGrpSpPr/>
          <p:nvPr/>
        </p:nvGrpSpPr>
        <p:grpSpPr>
          <a:xfrm>
            <a:off x="456111" y="1693499"/>
            <a:ext cx="10295075" cy="4499053"/>
            <a:chOff x="852969" y="2209801"/>
            <a:chExt cx="2775192" cy="3738032"/>
          </a:xfrm>
        </p:grpSpPr>
        <p:sp>
          <p:nvSpPr>
            <p:cNvPr id="10" name="AutoShape 3"/>
            <p:cNvSpPr>
              <a:spLocks noChangeArrowheads="1"/>
            </p:cNvSpPr>
            <p:nvPr/>
          </p:nvSpPr>
          <p:spPr bwMode="auto">
            <a:xfrm>
              <a:off x="852969" y="2209801"/>
              <a:ext cx="2775192" cy="3738032"/>
            </a:xfrm>
            <a:prstGeom prst="roundRect">
              <a:avLst>
                <a:gd name="adj" fmla="val 8014"/>
              </a:avLst>
            </a:prstGeom>
            <a:solidFill>
              <a:srgbClr val="F8F8F8"/>
            </a:solidFill>
            <a:ln w="9525">
              <a:solidFill>
                <a:srgbClr val="6B92CB"/>
              </a:solidFill>
              <a:round/>
              <a:headEnd/>
              <a:tailEnd/>
            </a:ln>
          </p:spPr>
          <p:txBody>
            <a:bodyPr wrap="none" anchor="ctr"/>
            <a:lstStyle/>
            <a:p>
              <a:endParaRPr lang="zh-CN" altLang="en-US">
                <a:latin typeface="微软雅黑" pitchFamily="34" charset="-122"/>
                <a:ea typeface="微软雅黑" pitchFamily="34" charset="-122"/>
              </a:endParaRPr>
            </a:p>
          </p:txBody>
        </p:sp>
        <p:sp>
          <p:nvSpPr>
            <p:cNvPr id="11" name="内容占位符 1"/>
            <p:cNvSpPr>
              <a:spLocks noChangeArrowheads="1"/>
            </p:cNvSpPr>
            <p:nvPr/>
          </p:nvSpPr>
          <p:spPr bwMode="auto">
            <a:xfrm>
              <a:off x="945090" y="2313589"/>
              <a:ext cx="2618121" cy="3273161"/>
            </a:xfrm>
            <a:prstGeom prst="rect">
              <a:avLst/>
            </a:prstGeom>
            <a:noFill/>
            <a:ln w="9525">
              <a:noFill/>
              <a:miter lim="800000"/>
              <a:headEnd/>
              <a:tailEnd/>
            </a:ln>
            <a:effectLst/>
          </p:spPr>
          <p:txBody>
            <a:bodyPr wrap="square" lIns="0" tIns="0" rIns="0" bIns="0">
              <a:spAutoFit/>
            </a:bodyPr>
            <a:lstStyle/>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统一身份认证：</a:t>
              </a:r>
              <a:r>
                <a:rPr lang="zh-CN" altLang="zh-CN" sz="1600" dirty="0" smtClean="0">
                  <a:latin typeface="微软雅黑" pitchFamily="34" charset="-122"/>
                  <a:ea typeface="微软雅黑" pitchFamily="34" charset="-122"/>
                </a:rPr>
                <a:t>实现对师生账户信息进行统一集中管理，并实现多个系统的统一角色管理、统一资源管理和统一授权访问</a:t>
              </a:r>
              <a:r>
                <a:rPr lang="zh-CN" altLang="en-US" sz="1600" dirty="0" smtClean="0">
                  <a:latin typeface="微软雅黑" pitchFamily="34" charset="-122"/>
                  <a:ea typeface="微软雅黑" pitchFamily="34" charset="-122"/>
                </a:rPr>
                <a:t>；</a:t>
              </a:r>
              <a:endParaRPr lang="en-US" altLang="zh-CN" sz="1600" b="1" dirty="0" smtClean="0">
                <a:solidFill>
                  <a:srgbClr val="122962"/>
                </a:solidFill>
                <a:latin typeface="微软雅黑" pitchFamily="34" charset="-122"/>
                <a:ea typeface="微软雅黑" pitchFamily="34" charset="-122"/>
              </a:endParaRPr>
            </a:p>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单点登录管理：</a:t>
              </a:r>
              <a:r>
                <a:rPr lang="x-none" altLang="zh-CN" sz="1600" dirty="0" smtClean="0">
                  <a:latin typeface="微软雅黑" pitchFamily="34" charset="-122"/>
                  <a:ea typeface="微软雅黑" pitchFamily="34" charset="-122"/>
                </a:rPr>
                <a:t> 实现了集中授权，“一次认证，全网同行”，统一的资源访问控制，集中的身份管理、安全的身份设计</a:t>
              </a:r>
              <a:r>
                <a:rPr lang="zh-CN" altLang="en-US" sz="1600" dirty="0" smtClean="0">
                  <a:latin typeface="微软雅黑" pitchFamily="34" charset="-122"/>
                  <a:ea typeface="微软雅黑" pitchFamily="34" charset="-122"/>
                </a:rPr>
                <a:t>；</a:t>
              </a:r>
              <a:endParaRPr lang="zh-CN" altLang="zh-CN" sz="1600" dirty="0" smtClean="0">
                <a:latin typeface="微软雅黑" pitchFamily="34" charset="-122"/>
                <a:ea typeface="微软雅黑" pitchFamily="34" charset="-122"/>
              </a:endParaRPr>
            </a:p>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统一开放接口：</a:t>
              </a:r>
              <a:r>
                <a:rPr lang="zh-CN" altLang="zh-CN" sz="1600" dirty="0" smtClean="0">
                  <a:latin typeface="微软雅黑" pitchFamily="34" charset="-122"/>
                  <a:ea typeface="微软雅黑" pitchFamily="34" charset="-122"/>
                </a:rPr>
                <a:t>为接入中小学数字化校园平台的应用提供用户认证接口服务以及数据共享服务，使接入平台的各类应用系统能够通过</a:t>
              </a:r>
              <a:r>
                <a:rPr lang="en-US" altLang="zh-CN" sz="1600" dirty="0" smtClean="0">
                  <a:latin typeface="微软雅黑" pitchFamily="34" charset="-122"/>
                  <a:ea typeface="微软雅黑" pitchFamily="34" charset="-122"/>
                </a:rPr>
                <a:t>API</a:t>
              </a:r>
              <a:r>
                <a:rPr lang="zh-CN" altLang="zh-CN" sz="1600" dirty="0" smtClean="0">
                  <a:latin typeface="微软雅黑" pitchFamily="34" charset="-122"/>
                  <a:ea typeface="微软雅黑" pitchFamily="34" charset="-122"/>
                </a:rPr>
                <a:t>接口实现统一的登入、登出与基础数据共享</a:t>
              </a:r>
              <a:r>
                <a:rPr lang="zh-CN" altLang="en-US" sz="1600" dirty="0" smtClean="0">
                  <a:latin typeface="微软雅黑" pitchFamily="34" charset="-122"/>
                  <a:ea typeface="微软雅黑" pitchFamily="34" charset="-122"/>
                </a:rPr>
                <a:t>；</a:t>
              </a:r>
              <a:endParaRPr lang="en-US" altLang="zh-CN" sz="1600" b="1" dirty="0" smtClean="0">
                <a:solidFill>
                  <a:srgbClr val="122962"/>
                </a:solidFill>
                <a:latin typeface="微软雅黑" pitchFamily="34" charset="-122"/>
                <a:ea typeface="微软雅黑" pitchFamily="34" charset="-122"/>
              </a:endParaRPr>
            </a:p>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统一数据交换：</a:t>
              </a:r>
              <a:r>
                <a:rPr lang="x-none" altLang="zh-CN" sz="1600" dirty="0" smtClean="0">
                  <a:latin typeface="微软雅黑" pitchFamily="34" charset="-122"/>
                  <a:ea typeface="微软雅黑" pitchFamily="34" charset="-122"/>
                </a:rPr>
                <a:t> 可实现不同部门、不同应用系统间的数据交换，具有良好的扩展性</a:t>
              </a:r>
              <a:r>
                <a:rPr lang="zh-CN" altLang="en-US" sz="1600" dirty="0" smtClean="0">
                  <a:latin typeface="微软雅黑" pitchFamily="34" charset="-122"/>
                  <a:ea typeface="微软雅黑" pitchFamily="34" charset="-122"/>
                </a:rPr>
                <a:t>；</a:t>
              </a:r>
              <a:endParaRPr lang="zh-CN" altLang="zh-CN" sz="1600" dirty="0" smtClean="0">
                <a:latin typeface="微软雅黑" pitchFamily="34" charset="-122"/>
                <a:ea typeface="微软雅黑" pitchFamily="34" charset="-122"/>
              </a:endParaRPr>
            </a:p>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统一消息通讯：</a:t>
              </a:r>
              <a:r>
                <a:rPr lang="zh-CN" altLang="zh-CN" sz="1600" dirty="0" smtClean="0">
                  <a:latin typeface="微软雅黑" pitchFamily="34" charset="-122"/>
                  <a:ea typeface="微软雅黑" pitchFamily="34" charset="-122"/>
                </a:rPr>
                <a:t>支持教学应用、学习应用、管理应用、资源应用消息共享，可支持浏览器、</a:t>
              </a:r>
              <a:r>
                <a:rPr lang="en-US" altLang="zh-CN" sz="1600" dirty="0" smtClean="0">
                  <a:latin typeface="微软雅黑" pitchFamily="34" charset="-122"/>
                  <a:ea typeface="微软雅黑" pitchFamily="34" charset="-122"/>
                </a:rPr>
                <a:t>PC</a:t>
              </a:r>
              <a:r>
                <a:rPr lang="zh-CN" altLang="zh-CN" sz="1600" dirty="0" smtClean="0">
                  <a:latin typeface="微软雅黑" pitchFamily="34" charset="-122"/>
                  <a:ea typeface="微软雅黑" pitchFamily="34" charset="-122"/>
                </a:rPr>
                <a:t>客户端、家校互通平台等终端统一消息推送模式</a:t>
              </a:r>
              <a:r>
                <a:rPr lang="zh-CN" altLang="en-US" sz="1600" dirty="0" smtClean="0">
                  <a:latin typeface="微软雅黑" pitchFamily="34" charset="-122"/>
                  <a:ea typeface="微软雅黑" pitchFamily="34" charset="-122"/>
                </a:rPr>
                <a:t>；</a:t>
              </a:r>
              <a:endParaRPr lang="en-US" altLang="zh-CN" sz="1600" dirty="0" smtClean="0">
                <a:latin typeface="微软雅黑" pitchFamily="34" charset="-122"/>
                <a:ea typeface="微软雅黑" pitchFamily="34" charset="-122"/>
              </a:endParaRPr>
            </a:p>
            <a:p>
              <a:pPr defTabSz="330200">
                <a:lnSpc>
                  <a:spcPct val="150000"/>
                </a:lnSpc>
                <a:spcBef>
                  <a:spcPct val="20000"/>
                </a:spcBef>
                <a:buClr>
                  <a:srgbClr val="336699"/>
                </a:buClr>
                <a:buSzPct val="65000"/>
                <a:tabLst>
                  <a:tab pos="8521700" algn="r"/>
                </a:tabLst>
                <a:defRPr/>
              </a:pPr>
              <a:r>
                <a:rPr lang="en-US" altLang="zh-CN" sz="1600" b="1" dirty="0" smtClean="0">
                  <a:solidFill>
                    <a:srgbClr val="122962"/>
                  </a:solidFill>
                  <a:latin typeface="微软雅黑" pitchFamily="34" charset="-122"/>
                  <a:ea typeface="微软雅黑" pitchFamily="34" charset="-122"/>
                </a:rPr>
                <a:t>· </a:t>
              </a:r>
              <a:r>
                <a:rPr lang="zh-CN" altLang="en-US" sz="1600" b="1" dirty="0" smtClean="0">
                  <a:solidFill>
                    <a:srgbClr val="122962"/>
                  </a:solidFill>
                  <a:latin typeface="微软雅黑" pitchFamily="34" charset="-122"/>
                  <a:ea typeface="微软雅黑" pitchFamily="34" charset="-122"/>
                </a:rPr>
                <a:t>数据分析决策：</a:t>
              </a:r>
              <a:r>
                <a:rPr lang="zh-CN" altLang="zh-CN" sz="1600" dirty="0" smtClean="0">
                  <a:latin typeface="微软雅黑" pitchFamily="34" charset="-122"/>
                  <a:ea typeface="微软雅黑" pitchFamily="34" charset="-122"/>
                </a:rPr>
                <a:t>对平台的访问统计、</a:t>
              </a:r>
              <a:r>
                <a:rPr lang="zh-CN" altLang="en-US" sz="1600" dirty="0">
                  <a:latin typeface="微软雅黑" pitchFamily="34" charset="-122"/>
                  <a:ea typeface="微软雅黑" pitchFamily="34" charset="-122"/>
                </a:rPr>
                <a:t>资源</a:t>
              </a:r>
              <a:r>
                <a:rPr lang="zh-CN" altLang="zh-CN" sz="1600" dirty="0" smtClean="0">
                  <a:latin typeface="微软雅黑" pitchFamily="34" charset="-122"/>
                  <a:ea typeface="微软雅黑" pitchFamily="34" charset="-122"/>
                </a:rPr>
                <a:t>统计、</a:t>
              </a:r>
              <a:r>
                <a:rPr lang="zh-CN" altLang="en-US" sz="1600" dirty="0" smtClean="0">
                  <a:latin typeface="微软雅黑" pitchFamily="34" charset="-122"/>
                  <a:ea typeface="微软雅黑" pitchFamily="34" charset="-122"/>
                </a:rPr>
                <a:t>数据</a:t>
              </a:r>
              <a:r>
                <a:rPr lang="zh-CN" altLang="zh-CN" sz="1600" dirty="0" smtClean="0">
                  <a:latin typeface="微软雅黑" pitchFamily="34" charset="-122"/>
                  <a:ea typeface="微软雅黑" pitchFamily="34" charset="-122"/>
                </a:rPr>
                <a:t>统计、用户统计等进行分析研究结果的表现。</a:t>
              </a:r>
              <a:endParaRPr lang="en-US" altLang="zh-CN" sz="1600" b="1" dirty="0" smtClean="0">
                <a:solidFill>
                  <a:srgbClr val="122962"/>
                </a:solidFill>
                <a:latin typeface="微软雅黑" pitchFamily="34" charset="-122"/>
                <a:ea typeface="微软雅黑" pitchFamily="34" charset="-122"/>
              </a:endParaRPr>
            </a:p>
          </p:txBody>
        </p:sp>
      </p:gr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266" name="AutoShape 2"/>
          <p:cNvGraphicFramePr>
            <a:graphicFrameLocks/>
          </p:cNvGraphicFramePr>
          <p:nvPr>
            <p:custDataLst>
              <p:tags r:id="rId2"/>
            </p:custDataLst>
          </p:nvPr>
        </p:nvGraphicFramePr>
        <p:xfrm>
          <a:off x="518463" y="0"/>
          <a:ext cx="175750" cy="158750"/>
        </p:xfrm>
        <a:graphic>
          <a:graphicData uri="http://schemas.openxmlformats.org/presentationml/2006/ole">
            <mc:AlternateContent xmlns:mc="http://schemas.openxmlformats.org/markup-compatibility/2006">
              <mc:Choice xmlns:v="urn:schemas-microsoft-com:vml" Requires="v">
                <p:oleObj spid="_x0000_s109589" r:id="rId5" imgW="0" imgH="0" progId="">
                  <p:embed/>
                </p:oleObj>
              </mc:Choice>
              <mc:Fallback>
                <p:oleObj r:id="rId5" imgW="0" imgH="0" progId="">
                  <p:embed/>
                  <p:pic>
                    <p:nvPicPr>
                      <p:cNvPr id="0" name="AutoShape 2"/>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18463" y="0"/>
                        <a:ext cx="175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3267" name="矩形 2"/>
          <p:cNvSpPr>
            <a:spLocks noChangeArrowheads="1"/>
          </p:cNvSpPr>
          <p:nvPr/>
        </p:nvSpPr>
        <p:spPr bwMode="auto">
          <a:xfrm>
            <a:off x="414770" y="111125"/>
            <a:ext cx="7073938" cy="641350"/>
          </a:xfrm>
          <a:prstGeom prst="rect">
            <a:avLst/>
          </a:prstGeom>
          <a:noFill/>
          <a:ln w="9525">
            <a:noFill/>
            <a:miter lim="800000"/>
            <a:headEnd/>
            <a:tailEnd/>
          </a:ln>
        </p:spPr>
        <p:txBody>
          <a:bodyPr>
            <a:spAutoFit/>
          </a:bodyPr>
          <a:lstStyle/>
          <a:p>
            <a:pPr>
              <a:spcBef>
                <a:spcPts val="400"/>
              </a:spcBef>
              <a:spcAft>
                <a:spcPts val="300"/>
              </a:spcAft>
            </a:pPr>
            <a:r>
              <a:rPr lang="zh-CN" altLang="en-US" sz="3600" b="1">
                <a:solidFill>
                  <a:schemeClr val="bg1"/>
                </a:solidFill>
                <a:latin typeface="黑体" pitchFamily="2" charset="-122"/>
                <a:ea typeface="黑体" pitchFamily="2" charset="-122"/>
              </a:rPr>
              <a:t>教育基础库平台规划设计方案</a:t>
            </a:r>
            <a:endParaRPr lang="en-US" altLang="zh-CN" sz="3600" b="1">
              <a:solidFill>
                <a:schemeClr val="bg1"/>
              </a:solidFill>
              <a:latin typeface="黑体" pitchFamily="2" charset="-122"/>
              <a:ea typeface="黑体" pitchFamily="2" charset="-122"/>
            </a:endParaRPr>
          </a:p>
        </p:txBody>
      </p:sp>
      <p:sp>
        <p:nvSpPr>
          <p:cNvPr id="21" name="Rectangle 2"/>
          <p:cNvSpPr>
            <a:spLocks noGrp="1" noChangeArrowheads="1"/>
          </p:cNvSpPr>
          <p:nvPr/>
        </p:nvSpPr>
        <p:spPr bwMode="auto">
          <a:xfrm>
            <a:off x="409085" y="37058"/>
            <a:ext cx="7746987" cy="792162"/>
          </a:xfrm>
          <a:prstGeom prst="rect">
            <a:avLst/>
          </a:prstGeom>
          <a:noFill/>
          <a:ln w="9525">
            <a:noFill/>
            <a:miter lim="800000"/>
            <a:headEnd/>
            <a:tailEnd/>
          </a:ln>
        </p:spPr>
        <p:txBody>
          <a:bodyPr anchor="ctr"/>
          <a:lstStyle/>
          <a:p>
            <a:pPr eaLnBrk="0" hangingPunct="0">
              <a:lnSpc>
                <a:spcPts val="2750"/>
              </a:lnSpc>
              <a:defRPr/>
            </a:pPr>
            <a:r>
              <a:rPr lang="zh-CN" altLang="en-US" sz="2400" b="1" dirty="0">
                <a:latin typeface="微软雅黑" panose="020B0503020204020204" pitchFamily="34" charset="-122"/>
                <a:ea typeface="微软雅黑" panose="020B0503020204020204" pitchFamily="34" charset="-122"/>
              </a:rPr>
              <a:t>云支撑服务平台（</a:t>
            </a:r>
            <a:r>
              <a:rPr lang="en-US" altLang="zh-CN" sz="2400" b="1" dirty="0" err="1" smtClean="0">
                <a:latin typeface="微软雅黑" panose="020B0503020204020204" pitchFamily="34" charset="-122"/>
                <a:ea typeface="微软雅黑" panose="020B0503020204020204" pitchFamily="34" charset="-122"/>
              </a:rPr>
              <a:t>PaaS</a:t>
            </a:r>
            <a:r>
              <a:rPr lang="zh-CN" altLang="en-US" sz="2400" b="1" dirty="0" smtClean="0">
                <a:latin typeface="微软雅黑" panose="020B0503020204020204" pitchFamily="34" charset="-122"/>
                <a:ea typeface="微软雅黑" panose="020B0503020204020204" pitchFamily="34" charset="-122"/>
              </a:rPr>
              <a:t>）</a:t>
            </a:r>
            <a:r>
              <a:rPr lang="en-US" altLang="zh-CN" sz="2400" b="1" dirty="0" smtClean="0">
                <a:latin typeface="微软雅黑" panose="020B0503020204020204" pitchFamily="34" charset="-122"/>
                <a:ea typeface="微软雅黑" panose="020B0503020204020204" pitchFamily="34" charset="-122"/>
              </a:rPr>
              <a:t>—1</a:t>
            </a:r>
            <a:r>
              <a:rPr lang="zh-CN" altLang="en-US" sz="2400" b="1" dirty="0" smtClean="0">
                <a:latin typeface="微软雅黑" panose="020B0503020204020204" pitchFamily="34" charset="-122"/>
                <a:ea typeface="微软雅黑" panose="020B0503020204020204" pitchFamily="34" charset="-122"/>
              </a:rPr>
              <a:t>、统一身份认证</a:t>
            </a:r>
            <a:endParaRPr lang="en-US" altLang="zh-CN" sz="2400" b="1" dirty="0">
              <a:latin typeface="微软雅黑" panose="020B0503020204020204" pitchFamily="34" charset="-122"/>
              <a:ea typeface="微软雅黑" panose="020B0503020204020204" pitchFamily="34" charset="-122"/>
            </a:endParaRPr>
          </a:p>
        </p:txBody>
      </p:sp>
      <p:sp>
        <p:nvSpPr>
          <p:cNvPr id="34820"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20" name="矩形 19"/>
          <p:cNvSpPr/>
          <p:nvPr/>
        </p:nvSpPr>
        <p:spPr>
          <a:xfrm>
            <a:off x="1259779" y="1892127"/>
            <a:ext cx="1857375" cy="500063"/>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zh-CN" altLang="en-US" dirty="0"/>
              <a:t>单点登录</a:t>
            </a:r>
          </a:p>
        </p:txBody>
      </p:sp>
      <p:sp>
        <p:nvSpPr>
          <p:cNvPr id="23" name="矩形 22"/>
          <p:cNvSpPr/>
          <p:nvPr/>
        </p:nvSpPr>
        <p:spPr>
          <a:xfrm>
            <a:off x="1224854" y="4401965"/>
            <a:ext cx="1857375" cy="500062"/>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zh-CN" altLang="en-US" dirty="0"/>
              <a:t>统一身份认证</a:t>
            </a:r>
          </a:p>
        </p:txBody>
      </p:sp>
      <p:sp>
        <p:nvSpPr>
          <p:cNvPr id="24" name="矩形 23"/>
          <p:cNvSpPr/>
          <p:nvPr/>
        </p:nvSpPr>
        <p:spPr>
          <a:xfrm>
            <a:off x="1259779" y="2392190"/>
            <a:ext cx="1857375" cy="1428750"/>
          </a:xfrm>
          <a:prstGeom prst="rect">
            <a:avLst/>
          </a:prstGeom>
          <a:solidFill>
            <a:schemeClr val="bg1"/>
          </a:solidFill>
          <a:ln w="158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5" name="TextBox 5"/>
          <p:cNvSpPr txBox="1">
            <a:spLocks noChangeArrowheads="1"/>
          </p:cNvSpPr>
          <p:nvPr/>
        </p:nvSpPr>
        <p:spPr bwMode="auto">
          <a:xfrm>
            <a:off x="1331217" y="2582690"/>
            <a:ext cx="17859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400">
                <a:latin typeface="Calibri" panose="020F0502020204030204" pitchFamily="34" charset="0"/>
              </a:rPr>
              <a:t>    提供统一的登录入口，一次登录，即可自由访问平台不同的应用系统。</a:t>
            </a:r>
          </a:p>
        </p:txBody>
      </p:sp>
      <p:sp>
        <p:nvSpPr>
          <p:cNvPr id="26" name="矩形 25"/>
          <p:cNvSpPr/>
          <p:nvPr/>
        </p:nvSpPr>
        <p:spPr>
          <a:xfrm>
            <a:off x="1224854" y="4902027"/>
            <a:ext cx="1857375" cy="1428750"/>
          </a:xfrm>
          <a:prstGeom prst="rect">
            <a:avLst/>
          </a:prstGeom>
          <a:solidFill>
            <a:schemeClr val="bg1"/>
          </a:solidFill>
          <a:ln w="158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27" name="TextBox 8"/>
          <p:cNvSpPr txBox="1">
            <a:spLocks noChangeArrowheads="1"/>
          </p:cNvSpPr>
          <p:nvPr/>
        </p:nvSpPr>
        <p:spPr bwMode="auto">
          <a:xfrm>
            <a:off x="1296292" y="5092527"/>
            <a:ext cx="17859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400">
                <a:latin typeface="Calibri" panose="020F0502020204030204" pitchFamily="34" charset="0"/>
              </a:rPr>
              <a:t>    对分散在不同应用系统中的用户进行统一化认证和管理。</a:t>
            </a:r>
          </a:p>
        </p:txBody>
      </p:sp>
      <p:pic>
        <p:nvPicPr>
          <p:cNvPr id="28" name="图片 27" descr="04 拷贝"/>
          <p:cNvPicPr/>
          <p:nvPr/>
        </p:nvPicPr>
        <p:blipFill>
          <a:blip r:embed="rId6"/>
          <a:srcRect/>
          <a:stretch>
            <a:fillRect/>
          </a:stretch>
        </p:blipFill>
        <p:spPr bwMode="auto">
          <a:xfrm>
            <a:off x="3693218" y="903287"/>
            <a:ext cx="5904656" cy="552551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266" name="AutoShape 2"/>
          <p:cNvGraphicFramePr>
            <a:graphicFrameLocks/>
          </p:cNvGraphicFramePr>
          <p:nvPr>
            <p:custDataLst>
              <p:tags r:id="rId2"/>
            </p:custDataLst>
          </p:nvPr>
        </p:nvGraphicFramePr>
        <p:xfrm>
          <a:off x="518463" y="0"/>
          <a:ext cx="175750" cy="158750"/>
        </p:xfrm>
        <a:graphic>
          <a:graphicData uri="http://schemas.openxmlformats.org/presentationml/2006/ole">
            <mc:AlternateContent xmlns:mc="http://schemas.openxmlformats.org/markup-compatibility/2006">
              <mc:Choice xmlns:v="urn:schemas-microsoft-com:vml" Requires="v">
                <p:oleObj spid="_x0000_s112652"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18463" y="0"/>
                        <a:ext cx="175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3267" name="矩形 2"/>
          <p:cNvSpPr>
            <a:spLocks noChangeArrowheads="1"/>
          </p:cNvSpPr>
          <p:nvPr/>
        </p:nvSpPr>
        <p:spPr bwMode="auto">
          <a:xfrm>
            <a:off x="414770" y="111125"/>
            <a:ext cx="7073938" cy="641350"/>
          </a:xfrm>
          <a:prstGeom prst="rect">
            <a:avLst/>
          </a:prstGeom>
          <a:noFill/>
          <a:ln w="9525">
            <a:noFill/>
            <a:miter lim="800000"/>
            <a:headEnd/>
            <a:tailEnd/>
          </a:ln>
        </p:spPr>
        <p:txBody>
          <a:bodyPr>
            <a:spAutoFit/>
          </a:bodyPr>
          <a:lstStyle/>
          <a:p>
            <a:pPr>
              <a:spcBef>
                <a:spcPts val="400"/>
              </a:spcBef>
              <a:spcAft>
                <a:spcPts val="300"/>
              </a:spcAft>
            </a:pPr>
            <a:r>
              <a:rPr lang="zh-CN" altLang="en-US" sz="3600" b="1">
                <a:solidFill>
                  <a:schemeClr val="bg1"/>
                </a:solidFill>
                <a:latin typeface="黑体" pitchFamily="2" charset="-122"/>
                <a:ea typeface="黑体" pitchFamily="2" charset="-122"/>
              </a:rPr>
              <a:t>教育基础库平台规划设计方案</a:t>
            </a:r>
            <a:endParaRPr lang="en-US" altLang="zh-CN" sz="3600" b="1">
              <a:solidFill>
                <a:schemeClr val="bg1"/>
              </a:solidFill>
              <a:latin typeface="黑体" pitchFamily="2" charset="-122"/>
              <a:ea typeface="黑体" pitchFamily="2" charset="-122"/>
            </a:endParaRPr>
          </a:p>
        </p:txBody>
      </p:sp>
      <p:sp>
        <p:nvSpPr>
          <p:cNvPr id="21" name="Rectangle 2"/>
          <p:cNvSpPr>
            <a:spLocks noGrp="1" noChangeArrowheads="1"/>
          </p:cNvSpPr>
          <p:nvPr/>
        </p:nvSpPr>
        <p:spPr bwMode="auto">
          <a:xfrm>
            <a:off x="409085" y="37058"/>
            <a:ext cx="7746987" cy="792162"/>
          </a:xfrm>
          <a:prstGeom prst="rect">
            <a:avLst/>
          </a:prstGeom>
          <a:noFill/>
          <a:ln w="9525">
            <a:noFill/>
            <a:miter lim="800000"/>
            <a:headEnd/>
            <a:tailEnd/>
          </a:ln>
        </p:spPr>
        <p:txBody>
          <a:bodyPr anchor="ctr"/>
          <a:lstStyle/>
          <a:p>
            <a:pPr eaLnBrk="0" hangingPunct="0">
              <a:lnSpc>
                <a:spcPts val="2750"/>
              </a:lnSpc>
              <a:defRPr/>
            </a:pPr>
            <a:r>
              <a:rPr lang="zh-CN" altLang="en-US" sz="2400" b="1" dirty="0">
                <a:latin typeface="微软雅黑" panose="020B0503020204020204" pitchFamily="34" charset="-122"/>
                <a:ea typeface="微软雅黑" panose="020B0503020204020204" pitchFamily="34" charset="-122"/>
              </a:rPr>
              <a:t>云支撑服务平台（</a:t>
            </a:r>
            <a:r>
              <a:rPr lang="en-US" altLang="zh-CN" sz="2400" b="1" dirty="0" err="1" smtClean="0">
                <a:latin typeface="微软雅黑" panose="020B0503020204020204" pitchFamily="34" charset="-122"/>
                <a:ea typeface="微软雅黑" panose="020B0503020204020204" pitchFamily="34" charset="-122"/>
              </a:rPr>
              <a:t>PaaS</a:t>
            </a:r>
            <a:r>
              <a:rPr lang="zh-CN" altLang="en-US" sz="2400" b="1" dirty="0" smtClean="0">
                <a:latin typeface="微软雅黑" panose="020B0503020204020204" pitchFamily="34" charset="-122"/>
                <a:ea typeface="微软雅黑" panose="020B0503020204020204" pitchFamily="34" charset="-122"/>
              </a:rPr>
              <a:t>）</a:t>
            </a:r>
            <a:r>
              <a:rPr lang="en-US" altLang="zh-CN" sz="2400" b="1" dirty="0" smtClean="0">
                <a:latin typeface="微软雅黑" panose="020B0503020204020204" pitchFamily="34" charset="-122"/>
                <a:ea typeface="微软雅黑" panose="020B0503020204020204" pitchFamily="34" charset="-122"/>
              </a:rPr>
              <a:t>—2</a:t>
            </a:r>
            <a:r>
              <a:rPr lang="zh-CN" altLang="en-US" sz="2400" b="1" dirty="0" smtClean="0">
                <a:latin typeface="微软雅黑" panose="020B0503020204020204" pitchFamily="34" charset="-122"/>
                <a:ea typeface="微软雅黑" panose="020B0503020204020204" pitchFamily="34" charset="-122"/>
              </a:rPr>
              <a:t>、统一数据接口服务</a:t>
            </a:r>
            <a:endParaRPr lang="en-US" altLang="zh-CN" sz="2400" b="1" dirty="0">
              <a:latin typeface="微软雅黑" panose="020B0503020204020204" pitchFamily="34" charset="-122"/>
              <a:ea typeface="微软雅黑" panose="020B0503020204020204" pitchFamily="34" charset="-122"/>
            </a:endParaRPr>
          </a:p>
        </p:txBody>
      </p:sp>
      <p:sp>
        <p:nvSpPr>
          <p:cNvPr id="34820"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13" name="图片 12"/>
          <p:cNvPicPr/>
          <p:nvPr/>
        </p:nvPicPr>
        <p:blipFill>
          <a:blip r:embed="rId6"/>
          <a:srcRect/>
          <a:stretch>
            <a:fillRect/>
          </a:stretch>
        </p:blipFill>
        <p:spPr bwMode="auto">
          <a:xfrm>
            <a:off x="896151" y="3687792"/>
            <a:ext cx="4395987" cy="2592288"/>
          </a:xfrm>
          <a:prstGeom prst="rect">
            <a:avLst/>
          </a:prstGeom>
          <a:noFill/>
          <a:ln w="9525">
            <a:noFill/>
            <a:miter lim="800000"/>
            <a:headEnd/>
            <a:tailEnd/>
          </a:ln>
        </p:spPr>
      </p:pic>
      <p:pic>
        <p:nvPicPr>
          <p:cNvPr id="14" name="图片 13"/>
          <p:cNvPicPr/>
          <p:nvPr/>
        </p:nvPicPr>
        <p:blipFill>
          <a:blip r:embed="rId7"/>
          <a:srcRect/>
          <a:stretch>
            <a:fillRect/>
          </a:stretch>
        </p:blipFill>
        <p:spPr bwMode="auto">
          <a:xfrm>
            <a:off x="5358631" y="3710276"/>
            <a:ext cx="4542019" cy="2569804"/>
          </a:xfrm>
          <a:prstGeom prst="rect">
            <a:avLst/>
          </a:prstGeom>
          <a:noFill/>
          <a:ln w="9525">
            <a:noFill/>
            <a:miter lim="800000"/>
            <a:headEnd/>
            <a:tailEnd/>
          </a:ln>
        </p:spPr>
      </p:pic>
      <p:sp>
        <p:nvSpPr>
          <p:cNvPr id="15" name="矩形 14"/>
          <p:cNvSpPr/>
          <p:nvPr/>
        </p:nvSpPr>
        <p:spPr>
          <a:xfrm>
            <a:off x="1006826" y="3349238"/>
            <a:ext cx="1415772" cy="338554"/>
          </a:xfrm>
          <a:prstGeom prst="rect">
            <a:avLst/>
          </a:prstGeom>
        </p:spPr>
        <p:txBody>
          <a:bodyPr wrap="none">
            <a:spAutoFit/>
          </a:bodyPr>
          <a:lstStyle/>
          <a:p>
            <a:r>
              <a:rPr lang="zh-CN" altLang="en-US" sz="1600" b="1" dirty="0" smtClean="0">
                <a:solidFill>
                  <a:srgbClr val="00B050"/>
                </a:solidFill>
                <a:latin typeface="微软雅黑" pitchFamily="34" charset="-122"/>
                <a:ea typeface="微软雅黑" pitchFamily="34" charset="-122"/>
                <a:sym typeface="Arial" pitchFamily="34" charset="0"/>
              </a:rPr>
              <a:t>接口调用统计</a:t>
            </a:r>
            <a:endParaRPr lang="zh-CN" altLang="en-US" sz="1600" dirty="0">
              <a:solidFill>
                <a:srgbClr val="00B050"/>
              </a:solidFill>
            </a:endParaRPr>
          </a:p>
        </p:txBody>
      </p:sp>
      <p:sp>
        <p:nvSpPr>
          <p:cNvPr id="16" name="矩形 15"/>
          <p:cNvSpPr/>
          <p:nvPr/>
        </p:nvSpPr>
        <p:spPr>
          <a:xfrm>
            <a:off x="5438200" y="3349238"/>
            <a:ext cx="1005403" cy="338554"/>
          </a:xfrm>
          <a:prstGeom prst="rect">
            <a:avLst/>
          </a:prstGeom>
        </p:spPr>
        <p:txBody>
          <a:bodyPr wrap="none">
            <a:spAutoFit/>
          </a:bodyPr>
          <a:lstStyle/>
          <a:p>
            <a:r>
              <a:rPr lang="zh-CN" altLang="en-US" sz="1600" b="1" dirty="0" smtClean="0">
                <a:solidFill>
                  <a:srgbClr val="00B050"/>
                </a:solidFill>
                <a:latin typeface="微软雅黑" pitchFamily="34" charset="-122"/>
                <a:ea typeface="微软雅黑" pitchFamily="34" charset="-122"/>
                <a:sym typeface="Arial" pitchFamily="34" charset="0"/>
              </a:rPr>
              <a:t>接口监控</a:t>
            </a:r>
            <a:endParaRPr lang="zh-CN" altLang="en-US" sz="1600" dirty="0">
              <a:solidFill>
                <a:srgbClr val="00B050"/>
              </a:solidFill>
            </a:endParaRPr>
          </a:p>
        </p:txBody>
      </p:sp>
      <p:sp>
        <p:nvSpPr>
          <p:cNvPr id="17" name="矩形 16"/>
          <p:cNvSpPr/>
          <p:nvPr/>
        </p:nvSpPr>
        <p:spPr>
          <a:xfrm>
            <a:off x="694213" y="903287"/>
            <a:ext cx="9886701" cy="1200329"/>
          </a:xfrm>
          <a:prstGeom prst="rect">
            <a:avLst/>
          </a:prstGeom>
        </p:spPr>
        <p:txBody>
          <a:bodyPr wrap="square">
            <a:spAutoFit/>
          </a:bodyPr>
          <a:lstStyle/>
          <a:p>
            <a:r>
              <a:rPr lang="en-US" altLang="zh-CN" b="1" dirty="0" smtClean="0">
                <a:latin typeface="微软雅黑" panose="020B0503020204020204" pitchFamily="34" charset="-122"/>
                <a:ea typeface="微软雅黑" panose="020B0503020204020204" pitchFamily="34" charset="-122"/>
                <a:cs typeface="Times New Roman" panose="02020603050405020304" pitchFamily="18" charset="0"/>
              </a:rPr>
              <a:t>       </a:t>
            </a:r>
            <a:r>
              <a:rPr lang="zh-CN" altLang="zh-CN" dirty="0" smtClean="0">
                <a:latin typeface="微软雅黑" panose="020B0503020204020204" pitchFamily="34" charset="-122"/>
                <a:ea typeface="微软雅黑" panose="020B0503020204020204" pitchFamily="34" charset="-122"/>
                <a:cs typeface="Times New Roman" panose="02020603050405020304" pitchFamily="18" charset="0"/>
              </a:rPr>
              <a:t>数据</a:t>
            </a:r>
            <a:r>
              <a:rPr lang="zh-CN" altLang="zh-CN" dirty="0">
                <a:latin typeface="微软雅黑" panose="020B0503020204020204" pitchFamily="34" charset="-122"/>
                <a:ea typeface="微软雅黑" panose="020B0503020204020204" pitchFamily="34" charset="-122"/>
                <a:cs typeface="Times New Roman" panose="02020603050405020304" pitchFamily="18" charset="0"/>
              </a:rPr>
              <a:t>接口服务及管理模块（</a:t>
            </a:r>
            <a:r>
              <a:rPr lang="en-US" altLang="zh-CN" dirty="0" err="1">
                <a:latin typeface="微软雅黑" panose="020B0503020204020204" pitchFamily="34" charset="-122"/>
                <a:ea typeface="微软雅黑" panose="020B0503020204020204" pitchFamily="34" charset="-122"/>
                <a:cs typeface="Times New Roman" panose="02020603050405020304" pitchFamily="18" charset="0"/>
              </a:rPr>
              <a:t>OpenAPI</a:t>
            </a: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dirty="0">
                <a:latin typeface="微软雅黑" panose="020B0503020204020204" pitchFamily="34" charset="-122"/>
                <a:ea typeface="微软雅黑" panose="020B0503020204020204" pitchFamily="34" charset="-122"/>
                <a:cs typeface="Times New Roman" panose="02020603050405020304" pitchFamily="18" charset="0"/>
              </a:rPr>
              <a:t>为</a:t>
            </a:r>
            <a:r>
              <a:rPr lang="zh-CN" altLang="zh-CN" dirty="0" smtClean="0">
                <a:latin typeface="微软雅黑" panose="020B0503020204020204" pitchFamily="34" charset="-122"/>
                <a:ea typeface="微软雅黑" panose="020B0503020204020204" pitchFamily="34" charset="-122"/>
                <a:cs typeface="Times New Roman" panose="02020603050405020304" pitchFamily="18" charset="0"/>
              </a:rPr>
              <a:t>接入</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基础支撑云</a:t>
            </a:r>
            <a:r>
              <a:rPr lang="zh-CN" altLang="zh-CN" dirty="0" smtClean="0">
                <a:latin typeface="微软雅黑" panose="020B0503020204020204" pitchFamily="34" charset="-122"/>
                <a:ea typeface="微软雅黑" panose="020B0503020204020204" pitchFamily="34" charset="-122"/>
                <a:cs typeface="Times New Roman" panose="02020603050405020304" pitchFamily="18" charset="0"/>
              </a:rPr>
              <a:t>平台</a:t>
            </a:r>
            <a:r>
              <a:rPr lang="zh-CN" altLang="zh-CN" dirty="0">
                <a:latin typeface="微软雅黑" panose="020B0503020204020204" pitchFamily="34" charset="-122"/>
                <a:ea typeface="微软雅黑" panose="020B0503020204020204" pitchFamily="34" charset="-122"/>
                <a:cs typeface="Times New Roman" panose="02020603050405020304" pitchFamily="18" charset="0"/>
              </a:rPr>
              <a:t>的应用提供</a:t>
            </a:r>
            <a:r>
              <a:rPr lang="zh-CN" altLang="zh-CN"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用户认证接口服务以及数据共享服务</a:t>
            </a:r>
            <a:r>
              <a:rPr lang="zh-CN" altLang="zh-CN" dirty="0">
                <a:latin typeface="微软雅黑" panose="020B0503020204020204" pitchFamily="34" charset="-122"/>
                <a:ea typeface="微软雅黑" panose="020B0503020204020204" pitchFamily="34" charset="-122"/>
                <a:cs typeface="Times New Roman" panose="02020603050405020304" pitchFamily="18" charset="0"/>
              </a:rPr>
              <a:t>，使接入平台的各类应用系统能够通过</a:t>
            </a: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API</a:t>
            </a:r>
            <a:r>
              <a:rPr lang="zh-CN" altLang="zh-CN" dirty="0">
                <a:latin typeface="微软雅黑" panose="020B0503020204020204" pitchFamily="34" charset="-122"/>
                <a:ea typeface="微软雅黑" panose="020B0503020204020204" pitchFamily="34" charset="-122"/>
                <a:cs typeface="Times New Roman" panose="02020603050405020304" pitchFamily="18" charset="0"/>
              </a:rPr>
              <a:t>接口实现统一的登入、登出与基础数据共享，</a:t>
            </a:r>
            <a:r>
              <a:rPr lang="zh-CN" altLang="zh-CN"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管理和监控第三方应用对</a:t>
            </a:r>
            <a:r>
              <a:rPr lang="en-US" altLang="zh-CN"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API</a:t>
            </a:r>
            <a:r>
              <a:rPr lang="zh-CN" altLang="zh-CN"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接口的调用</a:t>
            </a:r>
            <a:r>
              <a:rPr lang="zh-CN" altLang="zh-CN" dirty="0">
                <a:latin typeface="微软雅黑" panose="020B0503020204020204" pitchFamily="34" charset="-122"/>
                <a:ea typeface="微软雅黑" panose="020B0503020204020204" pitchFamily="34" charset="-122"/>
                <a:cs typeface="Times New Roman" panose="02020603050405020304" pitchFamily="18" charset="0"/>
              </a:rPr>
              <a:t>，保证第三方应用按规则使用基础服务提供的数据。</a:t>
            </a:r>
            <a:endParaRPr lang="zh-CN" altLang="en-US" dirty="0">
              <a:latin typeface="微软雅黑" panose="020B0503020204020204" pitchFamily="34" charset="-122"/>
              <a:ea typeface="微软雅黑" panose="020B0503020204020204" pitchFamily="34" charset="-122"/>
            </a:endParaRPr>
          </a:p>
        </p:txBody>
      </p:sp>
      <p:sp>
        <p:nvSpPr>
          <p:cNvPr id="18" name="矩形 17"/>
          <p:cNvSpPr/>
          <p:nvPr/>
        </p:nvSpPr>
        <p:spPr bwMode="auto">
          <a:xfrm>
            <a:off x="1731922" y="2832023"/>
            <a:ext cx="1296144" cy="386250"/>
          </a:xfrm>
          <a:prstGeom prst="rect">
            <a:avLst/>
          </a:prstGeom>
          <a:solidFill>
            <a:schemeClr val="accent6">
              <a:lumMod val="75000"/>
            </a:schemeClr>
          </a:solidFill>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ctr"/>
            <a:r>
              <a:rPr lang="zh-CN" altLang="en-US" sz="1400" b="1" dirty="0" smtClean="0">
                <a:solidFill>
                  <a:schemeClr val="bg1"/>
                </a:solidFill>
                <a:latin typeface="微软雅黑" pitchFamily="34" charset="-122"/>
                <a:ea typeface="微软雅黑" pitchFamily="34" charset="-122"/>
              </a:rPr>
              <a:t>组织机构接口</a:t>
            </a:r>
          </a:p>
        </p:txBody>
      </p:sp>
      <p:sp>
        <p:nvSpPr>
          <p:cNvPr id="19" name="矩形 18"/>
          <p:cNvSpPr/>
          <p:nvPr/>
        </p:nvSpPr>
        <p:spPr bwMode="auto">
          <a:xfrm>
            <a:off x="3241280" y="2832023"/>
            <a:ext cx="1296144" cy="386250"/>
          </a:xfrm>
          <a:prstGeom prst="rect">
            <a:avLst/>
          </a:prstGeom>
          <a:solidFill>
            <a:schemeClr val="accent6">
              <a:lumMod val="75000"/>
            </a:schemeClr>
          </a:solidFill>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ctr"/>
            <a:r>
              <a:rPr lang="zh-CN" altLang="en-US" sz="1400" b="1" dirty="0" smtClean="0">
                <a:solidFill>
                  <a:schemeClr val="bg1"/>
                </a:solidFill>
                <a:latin typeface="微软雅黑" pitchFamily="34" charset="-122"/>
                <a:ea typeface="微软雅黑" pitchFamily="34" charset="-122"/>
              </a:rPr>
              <a:t>用户接口</a:t>
            </a:r>
          </a:p>
        </p:txBody>
      </p:sp>
      <p:sp>
        <p:nvSpPr>
          <p:cNvPr id="22" name="矩形 21"/>
          <p:cNvSpPr/>
          <p:nvPr/>
        </p:nvSpPr>
        <p:spPr bwMode="auto">
          <a:xfrm>
            <a:off x="4753750" y="2832023"/>
            <a:ext cx="1296144" cy="386250"/>
          </a:xfrm>
          <a:prstGeom prst="rect">
            <a:avLst/>
          </a:prstGeom>
          <a:solidFill>
            <a:schemeClr val="accent6">
              <a:lumMod val="75000"/>
            </a:schemeClr>
          </a:solidFill>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ctr"/>
            <a:r>
              <a:rPr lang="zh-CN" altLang="en-US" sz="1400" b="1" dirty="0" smtClean="0">
                <a:solidFill>
                  <a:schemeClr val="bg1"/>
                </a:solidFill>
                <a:latin typeface="微软雅黑" pitchFamily="34" charset="-122"/>
                <a:ea typeface="微软雅黑" pitchFamily="34" charset="-122"/>
              </a:rPr>
              <a:t>资源接口</a:t>
            </a:r>
          </a:p>
        </p:txBody>
      </p:sp>
      <p:sp>
        <p:nvSpPr>
          <p:cNvPr id="29" name="矩形 28"/>
          <p:cNvSpPr/>
          <p:nvPr/>
        </p:nvSpPr>
        <p:spPr bwMode="auto">
          <a:xfrm>
            <a:off x="6266220" y="2833681"/>
            <a:ext cx="1296144" cy="386250"/>
          </a:xfrm>
          <a:prstGeom prst="rect">
            <a:avLst/>
          </a:prstGeom>
          <a:solidFill>
            <a:schemeClr val="accent6">
              <a:lumMod val="75000"/>
            </a:schemeClr>
          </a:solidFill>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ctr"/>
            <a:r>
              <a:rPr lang="zh-CN" altLang="en-US" sz="1400" b="1" dirty="0" smtClean="0">
                <a:solidFill>
                  <a:schemeClr val="bg1"/>
                </a:solidFill>
                <a:latin typeface="微软雅黑" pitchFamily="34" charset="-122"/>
                <a:ea typeface="微软雅黑" pitchFamily="34" charset="-122"/>
              </a:rPr>
              <a:t>认证服务接口</a:t>
            </a:r>
          </a:p>
        </p:txBody>
      </p:sp>
      <p:sp>
        <p:nvSpPr>
          <p:cNvPr id="30" name="矩形 29"/>
          <p:cNvSpPr/>
          <p:nvPr/>
        </p:nvSpPr>
        <p:spPr bwMode="auto">
          <a:xfrm>
            <a:off x="7775578" y="2823696"/>
            <a:ext cx="1296144" cy="386250"/>
          </a:xfrm>
          <a:prstGeom prst="rect">
            <a:avLst/>
          </a:prstGeom>
          <a:solidFill>
            <a:schemeClr val="accent6">
              <a:lumMod val="75000"/>
            </a:schemeClr>
          </a:solidFill>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ctr"/>
            <a:r>
              <a:rPr lang="zh-CN" altLang="en-US" sz="1400" b="1" dirty="0" smtClean="0">
                <a:solidFill>
                  <a:schemeClr val="bg1"/>
                </a:solidFill>
                <a:latin typeface="微软雅黑" pitchFamily="34" charset="-122"/>
                <a:ea typeface="微软雅黑" pitchFamily="34" charset="-122"/>
              </a:rPr>
              <a:t>业务数据接口</a:t>
            </a:r>
          </a:p>
        </p:txBody>
      </p:sp>
      <p:sp>
        <p:nvSpPr>
          <p:cNvPr id="31" name="矩形 30"/>
          <p:cNvSpPr/>
          <p:nvPr/>
        </p:nvSpPr>
        <p:spPr>
          <a:xfrm>
            <a:off x="676439" y="2043813"/>
            <a:ext cx="9748414" cy="646331"/>
          </a:xfrm>
          <a:prstGeom prst="rect">
            <a:avLst/>
          </a:prstGeom>
        </p:spPr>
        <p:txBody>
          <a:bodyPr wrap="square">
            <a:spAutoFit/>
          </a:bodyPr>
          <a:lstStyle/>
          <a:p>
            <a:pPr indent="266700" algn="just">
              <a:spcAft>
                <a:spcPts val="0"/>
              </a:spcAft>
            </a:pPr>
            <a:r>
              <a:rPr lang="en-US" altLang="zh-CN" b="1" kern="100" dirty="0" smtClean="0">
                <a:latin typeface="微软雅黑" panose="020B0503020204020204" pitchFamily="34" charset="-122"/>
                <a:ea typeface="微软雅黑" panose="020B0503020204020204" pitchFamily="34" charset="-122"/>
                <a:cs typeface="Times New Roman" panose="02020603050405020304" pitchFamily="18" charset="0"/>
              </a:rPr>
              <a:t>  </a:t>
            </a:r>
            <a:r>
              <a:rPr lang="zh-CN" altLang="zh-CN" kern="100" dirty="0" smtClean="0">
                <a:latin typeface="微软雅黑" panose="020B0503020204020204" pitchFamily="34" charset="-122"/>
                <a:ea typeface="微软雅黑" panose="020B0503020204020204" pitchFamily="34" charset="-122"/>
                <a:cs typeface="Times New Roman" panose="02020603050405020304" pitchFamily="18" charset="0"/>
              </a:rPr>
              <a:t>使用</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基于</a:t>
            </a:r>
            <a:r>
              <a:rPr lang="en-US" altLang="zh-CN"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OAuth2.0</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授权方式提供开放</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API</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接口，提供统一的组织机构管理与用户管理等基础数据</a:t>
            </a:r>
            <a:r>
              <a:rPr lang="en-US" altLang="zh-CN" kern="100" dirty="0">
                <a:latin typeface="微软雅黑" panose="020B0503020204020204" pitchFamily="34" charset="-122"/>
                <a:ea typeface="微软雅黑" panose="020B0503020204020204" pitchFamily="34" charset="-122"/>
                <a:cs typeface="Times New Roman" panose="02020603050405020304" pitchFamily="18" charset="0"/>
              </a:rPr>
              <a:t>API</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接口，</a:t>
            </a:r>
            <a:r>
              <a:rPr lang="zh-CN" altLang="zh-CN" kern="100" dirty="0" smtClean="0">
                <a:latin typeface="微软雅黑" panose="020B0503020204020204" pitchFamily="34" charset="-122"/>
                <a:ea typeface="微软雅黑" panose="020B0503020204020204" pitchFamily="34" charset="-122"/>
                <a:cs typeface="Times New Roman" panose="02020603050405020304" pitchFamily="18" charset="0"/>
              </a:rPr>
              <a:t>便于各种</a:t>
            </a:r>
            <a:r>
              <a:rPr lang="zh-CN" altLang="zh-CN" kern="100" dirty="0">
                <a:latin typeface="微软雅黑" panose="020B0503020204020204" pitchFamily="34" charset="-122"/>
                <a:ea typeface="微软雅黑" panose="020B0503020204020204" pitchFamily="34" charset="-122"/>
                <a:cs typeface="Times New Roman" panose="02020603050405020304" pitchFamily="18" charset="0"/>
              </a:rPr>
              <a:t>教育应用系统接入。</a:t>
            </a:r>
            <a:endParaRPr lang="zh-CN" altLang="zh-CN" sz="14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64715546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266" name="AutoShape 2"/>
          <p:cNvGraphicFramePr>
            <a:graphicFrameLocks/>
          </p:cNvGraphicFramePr>
          <p:nvPr>
            <p:custDataLst>
              <p:tags r:id="rId2"/>
            </p:custDataLst>
          </p:nvPr>
        </p:nvGraphicFramePr>
        <p:xfrm>
          <a:off x="518463" y="0"/>
          <a:ext cx="175750" cy="158750"/>
        </p:xfrm>
        <a:graphic>
          <a:graphicData uri="http://schemas.openxmlformats.org/presentationml/2006/ole">
            <mc:AlternateContent xmlns:mc="http://schemas.openxmlformats.org/markup-compatibility/2006">
              <mc:Choice xmlns:v="urn:schemas-microsoft-com:vml" Requires="v">
                <p:oleObj spid="_x0000_s113676"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18463" y="0"/>
                        <a:ext cx="175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3267" name="矩形 2"/>
          <p:cNvSpPr>
            <a:spLocks noChangeArrowheads="1"/>
          </p:cNvSpPr>
          <p:nvPr/>
        </p:nvSpPr>
        <p:spPr bwMode="auto">
          <a:xfrm>
            <a:off x="414770" y="111125"/>
            <a:ext cx="7073938" cy="641350"/>
          </a:xfrm>
          <a:prstGeom prst="rect">
            <a:avLst/>
          </a:prstGeom>
          <a:noFill/>
          <a:ln w="9525">
            <a:noFill/>
            <a:miter lim="800000"/>
            <a:headEnd/>
            <a:tailEnd/>
          </a:ln>
        </p:spPr>
        <p:txBody>
          <a:bodyPr>
            <a:spAutoFit/>
          </a:bodyPr>
          <a:lstStyle/>
          <a:p>
            <a:pPr>
              <a:spcBef>
                <a:spcPts val="400"/>
              </a:spcBef>
              <a:spcAft>
                <a:spcPts val="300"/>
              </a:spcAft>
            </a:pPr>
            <a:r>
              <a:rPr lang="zh-CN" altLang="en-US" sz="3600" b="1">
                <a:solidFill>
                  <a:schemeClr val="bg1"/>
                </a:solidFill>
                <a:latin typeface="黑体" pitchFamily="2" charset="-122"/>
                <a:ea typeface="黑体" pitchFamily="2" charset="-122"/>
              </a:rPr>
              <a:t>教育基础库平台规划设计方案</a:t>
            </a:r>
            <a:endParaRPr lang="en-US" altLang="zh-CN" sz="3600" b="1">
              <a:solidFill>
                <a:schemeClr val="bg1"/>
              </a:solidFill>
              <a:latin typeface="黑体" pitchFamily="2" charset="-122"/>
              <a:ea typeface="黑体" pitchFamily="2" charset="-122"/>
            </a:endParaRPr>
          </a:p>
        </p:txBody>
      </p:sp>
      <p:sp>
        <p:nvSpPr>
          <p:cNvPr id="21" name="Rectangle 2"/>
          <p:cNvSpPr>
            <a:spLocks noGrp="1" noChangeArrowheads="1"/>
          </p:cNvSpPr>
          <p:nvPr/>
        </p:nvSpPr>
        <p:spPr bwMode="auto">
          <a:xfrm>
            <a:off x="409085" y="37058"/>
            <a:ext cx="7746987" cy="792162"/>
          </a:xfrm>
          <a:prstGeom prst="rect">
            <a:avLst/>
          </a:prstGeom>
          <a:noFill/>
          <a:ln w="9525">
            <a:noFill/>
            <a:miter lim="800000"/>
            <a:headEnd/>
            <a:tailEnd/>
          </a:ln>
        </p:spPr>
        <p:txBody>
          <a:bodyPr anchor="ctr"/>
          <a:lstStyle/>
          <a:p>
            <a:pPr eaLnBrk="0" hangingPunct="0">
              <a:lnSpc>
                <a:spcPts val="2750"/>
              </a:lnSpc>
              <a:defRPr/>
            </a:pPr>
            <a:r>
              <a:rPr lang="zh-CN" altLang="en-US" sz="2400" b="1" dirty="0">
                <a:latin typeface="微软雅黑" panose="020B0503020204020204" pitchFamily="34" charset="-122"/>
                <a:ea typeface="微软雅黑" panose="020B0503020204020204" pitchFamily="34" charset="-122"/>
              </a:rPr>
              <a:t>云支撑服务平台（</a:t>
            </a:r>
            <a:r>
              <a:rPr lang="en-US" altLang="zh-CN" sz="2400" b="1" dirty="0" err="1" smtClean="0">
                <a:latin typeface="微软雅黑" panose="020B0503020204020204" pitchFamily="34" charset="-122"/>
                <a:ea typeface="微软雅黑" panose="020B0503020204020204" pitchFamily="34" charset="-122"/>
              </a:rPr>
              <a:t>PaaS</a:t>
            </a:r>
            <a:r>
              <a:rPr lang="zh-CN" altLang="en-US" sz="2400" b="1" dirty="0" smtClean="0">
                <a:latin typeface="微软雅黑" panose="020B0503020204020204" pitchFamily="34" charset="-122"/>
                <a:ea typeface="微软雅黑" panose="020B0503020204020204" pitchFamily="34" charset="-122"/>
              </a:rPr>
              <a:t>）</a:t>
            </a:r>
            <a:r>
              <a:rPr lang="en-US" altLang="zh-CN" sz="2400" b="1" dirty="0" smtClean="0">
                <a:latin typeface="微软雅黑" panose="020B0503020204020204" pitchFamily="34" charset="-122"/>
                <a:ea typeface="微软雅黑" panose="020B0503020204020204" pitchFamily="34" charset="-122"/>
              </a:rPr>
              <a:t>—3</a:t>
            </a:r>
            <a:r>
              <a:rPr lang="zh-CN" altLang="en-US" sz="2400" b="1" dirty="0" smtClean="0">
                <a:latin typeface="微软雅黑" panose="020B0503020204020204" pitchFamily="34" charset="-122"/>
                <a:ea typeface="微软雅黑" panose="020B0503020204020204" pitchFamily="34" charset="-122"/>
              </a:rPr>
              <a:t>、统一数据管理</a:t>
            </a:r>
            <a:endParaRPr lang="en-US" altLang="zh-CN" sz="2400" b="1" dirty="0">
              <a:latin typeface="微软雅黑" panose="020B0503020204020204" pitchFamily="34" charset="-122"/>
              <a:ea typeface="微软雅黑" panose="020B0503020204020204" pitchFamily="34" charset="-122"/>
            </a:endParaRPr>
          </a:p>
        </p:txBody>
      </p:sp>
      <p:sp>
        <p:nvSpPr>
          <p:cNvPr id="34820"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6" name="Picture 3"/>
          <p:cNvPicPr>
            <a:picLocks noChangeAspect="1" noChangeArrowheads="1"/>
          </p:cNvPicPr>
          <p:nvPr/>
        </p:nvPicPr>
        <p:blipFill>
          <a:blip r:embed="rId6"/>
          <a:srcRect/>
          <a:stretch>
            <a:fillRect/>
          </a:stretch>
        </p:blipFill>
        <p:spPr bwMode="auto">
          <a:xfrm>
            <a:off x="4518482" y="3266289"/>
            <a:ext cx="5514610" cy="3534858"/>
          </a:xfrm>
          <a:prstGeom prst="rect">
            <a:avLst/>
          </a:prstGeom>
          <a:noFill/>
          <a:ln w="9525">
            <a:solidFill>
              <a:schemeClr val="bg1">
                <a:lumMod val="85000"/>
              </a:schemeClr>
            </a:solidFill>
            <a:miter lim="800000"/>
            <a:headEnd/>
            <a:tailEnd/>
          </a:ln>
          <a:effectLst/>
        </p:spPr>
      </p:pic>
      <p:sp>
        <p:nvSpPr>
          <p:cNvPr id="7" name="矩形 6"/>
          <p:cNvSpPr/>
          <p:nvPr/>
        </p:nvSpPr>
        <p:spPr bwMode="auto">
          <a:xfrm>
            <a:off x="1025447" y="1596756"/>
            <a:ext cx="1296144" cy="386250"/>
          </a:xfrm>
          <a:prstGeom prst="rect">
            <a:avLst/>
          </a:prstGeom>
          <a:solidFill>
            <a:schemeClr val="accent3"/>
          </a:solidFill>
          <a:ln>
            <a:solidFill>
              <a:schemeClr val="bg1">
                <a:lumMod val="50000"/>
              </a:schemeClr>
            </a:solidFill>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ctr">
              <a:buFont typeface="Wingdings" pitchFamily="2" charset="2"/>
              <a:buChar char="ü"/>
            </a:pPr>
            <a:r>
              <a:rPr lang="zh-CN" altLang="en-US" sz="1400" b="1" dirty="0" smtClean="0">
                <a:solidFill>
                  <a:schemeClr val="bg1"/>
                </a:solidFill>
                <a:latin typeface="微软雅黑" pitchFamily="34" charset="-122"/>
                <a:ea typeface="微软雅黑" pitchFamily="34" charset="-122"/>
              </a:rPr>
              <a:t>国家标准</a:t>
            </a:r>
          </a:p>
        </p:txBody>
      </p:sp>
      <p:sp>
        <p:nvSpPr>
          <p:cNvPr id="8" name="矩形 7"/>
          <p:cNvSpPr/>
          <p:nvPr/>
        </p:nvSpPr>
        <p:spPr bwMode="auto">
          <a:xfrm>
            <a:off x="2544903" y="1612046"/>
            <a:ext cx="1296144" cy="386250"/>
          </a:xfrm>
          <a:prstGeom prst="rect">
            <a:avLst/>
          </a:prstGeom>
          <a:solidFill>
            <a:schemeClr val="accent3"/>
          </a:solidFill>
          <a:ln>
            <a:solidFill>
              <a:schemeClr val="bg1">
                <a:lumMod val="50000"/>
              </a:schemeClr>
            </a:solidFill>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ctr">
              <a:buFont typeface="Wingdings" pitchFamily="2" charset="2"/>
              <a:buChar char="ü"/>
            </a:pPr>
            <a:r>
              <a:rPr lang="zh-CN" altLang="en-US" sz="1400" b="1" dirty="0" smtClean="0">
                <a:solidFill>
                  <a:schemeClr val="bg1"/>
                </a:solidFill>
                <a:latin typeface="微软雅黑" pitchFamily="34" charset="-122"/>
                <a:ea typeface="微软雅黑" pitchFamily="34" charset="-122"/>
              </a:rPr>
              <a:t>教育部标准</a:t>
            </a:r>
          </a:p>
        </p:txBody>
      </p:sp>
      <p:sp>
        <p:nvSpPr>
          <p:cNvPr id="9" name="矩形 8"/>
          <p:cNvSpPr/>
          <p:nvPr/>
        </p:nvSpPr>
        <p:spPr bwMode="auto">
          <a:xfrm>
            <a:off x="1025447" y="2328252"/>
            <a:ext cx="1296144" cy="386250"/>
          </a:xfrm>
          <a:prstGeom prst="rect">
            <a:avLst/>
          </a:prstGeom>
          <a:solidFill>
            <a:schemeClr val="accent3"/>
          </a:solidFill>
          <a:ln>
            <a:solidFill>
              <a:schemeClr val="bg1">
                <a:lumMod val="50000"/>
              </a:schemeClr>
            </a:solidFill>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ctr">
              <a:buFont typeface="Wingdings" pitchFamily="2" charset="2"/>
              <a:buChar char="ü"/>
            </a:pPr>
            <a:r>
              <a:rPr lang="zh-CN" altLang="en-US" sz="1400" b="1" dirty="0" smtClean="0">
                <a:solidFill>
                  <a:schemeClr val="bg1"/>
                </a:solidFill>
                <a:latin typeface="微软雅黑" pitchFamily="34" charset="-122"/>
                <a:ea typeface="微软雅黑" pitchFamily="34" charset="-122"/>
              </a:rPr>
              <a:t>行业标准</a:t>
            </a:r>
          </a:p>
        </p:txBody>
      </p:sp>
      <p:sp>
        <p:nvSpPr>
          <p:cNvPr id="10" name="矩形 9"/>
          <p:cNvSpPr/>
          <p:nvPr/>
        </p:nvSpPr>
        <p:spPr bwMode="auto">
          <a:xfrm>
            <a:off x="2539927" y="2331651"/>
            <a:ext cx="1296144" cy="386250"/>
          </a:xfrm>
          <a:prstGeom prst="rect">
            <a:avLst/>
          </a:prstGeom>
          <a:solidFill>
            <a:schemeClr val="accent3"/>
          </a:solidFill>
          <a:ln>
            <a:solidFill>
              <a:schemeClr val="bg1">
                <a:lumMod val="50000"/>
              </a:schemeClr>
            </a:solidFill>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ctr" anchorCtr="0" compatLnSpc="1">
            <a:prstTxWarp prst="textNoShape">
              <a:avLst/>
            </a:prstTxWarp>
          </a:bodyPr>
          <a:lstStyle/>
          <a:p>
            <a:pPr algn="ctr">
              <a:buFont typeface="Wingdings" pitchFamily="2" charset="2"/>
              <a:buChar char="ü"/>
            </a:pPr>
            <a:r>
              <a:rPr lang="zh-CN" altLang="en-US" sz="1400" b="1" dirty="0" smtClean="0">
                <a:solidFill>
                  <a:schemeClr val="bg1"/>
                </a:solidFill>
                <a:latin typeface="微软雅黑" pitchFamily="34" charset="-122"/>
                <a:ea typeface="微软雅黑" pitchFamily="34" charset="-122"/>
              </a:rPr>
              <a:t>地区标准</a:t>
            </a:r>
          </a:p>
        </p:txBody>
      </p:sp>
      <p:pic>
        <p:nvPicPr>
          <p:cNvPr id="11" name="Picture 2"/>
          <p:cNvPicPr>
            <a:picLocks noChangeAspect="1" noChangeArrowheads="1"/>
          </p:cNvPicPr>
          <p:nvPr/>
        </p:nvPicPr>
        <p:blipFill>
          <a:blip r:embed="rId7"/>
          <a:srcRect/>
          <a:stretch>
            <a:fillRect/>
          </a:stretch>
        </p:blipFill>
        <p:spPr bwMode="auto">
          <a:xfrm>
            <a:off x="4528200" y="1112515"/>
            <a:ext cx="5550582" cy="1656184"/>
          </a:xfrm>
          <a:prstGeom prst="rect">
            <a:avLst/>
          </a:prstGeom>
          <a:noFill/>
          <a:ln w="9525">
            <a:solidFill>
              <a:schemeClr val="bg1">
                <a:lumMod val="85000"/>
              </a:schemeClr>
            </a:solidFill>
            <a:miter lim="800000"/>
            <a:headEnd/>
            <a:tailEnd/>
          </a:ln>
          <a:effectLst/>
        </p:spPr>
      </p:pic>
      <p:sp>
        <p:nvSpPr>
          <p:cNvPr id="12" name="Rectangle 1"/>
          <p:cNvSpPr>
            <a:spLocks noChangeArrowheads="1"/>
          </p:cNvSpPr>
          <p:nvPr/>
        </p:nvSpPr>
        <p:spPr bwMode="auto">
          <a:xfrm>
            <a:off x="4150329" y="752475"/>
            <a:ext cx="4770359"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l" defTabSz="914400" rtl="0" eaLnBrk="1" fontAlgn="base" latinLnBrk="0" hangingPunct="1">
              <a:lnSpc>
                <a:spcPct val="100000"/>
              </a:lnSpc>
              <a:spcBef>
                <a:spcPct val="0"/>
              </a:spcBef>
              <a:spcAft>
                <a:spcPct val="0"/>
              </a:spcAft>
              <a:buClrTx/>
              <a:buSzTx/>
              <a:tabLst/>
            </a:pPr>
            <a:r>
              <a:rPr lang="en-US" altLang="zh-CN" sz="1600" b="1" dirty="0" smtClean="0">
                <a:latin typeface="微软雅黑" pitchFamily="34" charset="-122"/>
                <a:ea typeface="微软雅黑" pitchFamily="34" charset="-122"/>
                <a:cs typeface="Times New Roman" pitchFamily="18" charset="0"/>
              </a:rPr>
              <a:t>1</a:t>
            </a:r>
            <a:r>
              <a:rPr lang="zh-CN" altLang="en-US" sz="1600" b="1" dirty="0" smtClean="0">
                <a:latin typeface="微软雅黑" pitchFamily="34" charset="-122"/>
                <a:ea typeface="微软雅黑" pitchFamily="34" charset="-122"/>
                <a:cs typeface="Times New Roman" pitchFamily="18" charset="0"/>
              </a:rPr>
              <a:t>、</a:t>
            </a:r>
            <a:r>
              <a:rPr lang="zh-CN" altLang="en-US" sz="1600" b="1" dirty="0" smtClean="0">
                <a:solidFill>
                  <a:srgbClr val="FF0000"/>
                </a:solidFill>
                <a:latin typeface="微软雅黑" pitchFamily="34" charset="-122"/>
                <a:ea typeface="微软雅黑" pitchFamily="34" charset="-122"/>
                <a:cs typeface="Times New Roman" pitchFamily="18" charset="0"/>
              </a:rPr>
              <a:t>组织机构管理  </a:t>
            </a:r>
            <a:r>
              <a:rPr lang="zh-CN" altLang="en-US" sz="1600" b="1" dirty="0" smtClean="0">
                <a:latin typeface="微软雅黑" pitchFamily="34" charset="-122"/>
                <a:ea typeface="微软雅黑" pitchFamily="34" charset="-122"/>
                <a:cs typeface="Times New Roman" pitchFamily="18" charset="0"/>
              </a:rPr>
              <a:t>单位、部门、学校、班级</a:t>
            </a:r>
            <a:endParaRPr kumimoji="0" lang="zh-CN" sz="1600" b="1" i="0" u="none" strike="noStrike" cap="none" normalizeH="0" baseline="0" dirty="0" smtClean="0">
              <a:ln>
                <a:noFill/>
              </a:ln>
              <a:solidFill>
                <a:schemeClr val="tx1"/>
              </a:solidFill>
              <a:effectLst/>
              <a:latin typeface="微软雅黑" pitchFamily="34" charset="-122"/>
              <a:ea typeface="微软雅黑" pitchFamily="34" charset="-122"/>
            </a:endParaRPr>
          </a:p>
        </p:txBody>
      </p:sp>
      <p:sp>
        <p:nvSpPr>
          <p:cNvPr id="13" name="Rectangle 1"/>
          <p:cNvSpPr>
            <a:spLocks noChangeArrowheads="1"/>
          </p:cNvSpPr>
          <p:nvPr/>
        </p:nvSpPr>
        <p:spPr bwMode="auto">
          <a:xfrm>
            <a:off x="4168160" y="2912715"/>
            <a:ext cx="4770359"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l" defTabSz="914400" rtl="0" eaLnBrk="1" fontAlgn="base" latinLnBrk="0" hangingPunct="1">
              <a:lnSpc>
                <a:spcPct val="100000"/>
              </a:lnSpc>
              <a:spcBef>
                <a:spcPct val="0"/>
              </a:spcBef>
              <a:spcAft>
                <a:spcPct val="0"/>
              </a:spcAft>
              <a:buClrTx/>
              <a:buSzTx/>
              <a:tabLst/>
            </a:pPr>
            <a:r>
              <a:rPr lang="en-US" altLang="zh-CN" sz="1600" b="1" dirty="0" smtClean="0">
                <a:latin typeface="微软雅黑" pitchFamily="34" charset="-122"/>
                <a:ea typeface="微软雅黑" pitchFamily="34" charset="-122"/>
                <a:cs typeface="Times New Roman" pitchFamily="18" charset="0"/>
              </a:rPr>
              <a:t>2</a:t>
            </a:r>
            <a:r>
              <a:rPr lang="zh-CN" altLang="en-US" sz="1600" b="1" dirty="0" smtClean="0">
                <a:latin typeface="微软雅黑" pitchFamily="34" charset="-122"/>
                <a:ea typeface="微软雅黑" pitchFamily="34" charset="-122"/>
                <a:cs typeface="Times New Roman" pitchFamily="18" charset="0"/>
              </a:rPr>
              <a:t>、</a:t>
            </a:r>
            <a:r>
              <a:rPr lang="zh-CN" altLang="en-US" sz="1600" b="1" dirty="0" smtClean="0">
                <a:solidFill>
                  <a:srgbClr val="FF0000"/>
                </a:solidFill>
                <a:latin typeface="微软雅黑" pitchFamily="34" charset="-122"/>
                <a:ea typeface="微软雅黑" pitchFamily="34" charset="-122"/>
                <a:cs typeface="Times New Roman" pitchFamily="18" charset="0"/>
              </a:rPr>
              <a:t>用户管理</a:t>
            </a:r>
            <a:r>
              <a:rPr lang="zh-CN" altLang="en-US" sz="1600" b="1" dirty="0" smtClean="0">
                <a:latin typeface="微软雅黑" pitchFamily="34" charset="-122"/>
                <a:ea typeface="微软雅黑" pitchFamily="34" charset="-122"/>
                <a:cs typeface="Times New Roman" pitchFamily="18" charset="0"/>
              </a:rPr>
              <a:t>  教师、学生、家长</a:t>
            </a:r>
            <a:endParaRPr kumimoji="0" lang="zh-CN" sz="1600" b="1" i="0" u="none" strike="noStrike" cap="none" normalizeH="0" baseline="0" dirty="0" smtClean="0">
              <a:ln>
                <a:noFill/>
              </a:ln>
              <a:solidFill>
                <a:schemeClr val="tx1"/>
              </a:solidFill>
              <a:effectLst/>
              <a:latin typeface="微软雅黑" pitchFamily="34" charset="-122"/>
              <a:ea typeface="微软雅黑" pitchFamily="34" charset="-122"/>
            </a:endParaRPr>
          </a:p>
        </p:txBody>
      </p:sp>
      <p:sp>
        <p:nvSpPr>
          <p:cNvPr id="14" name="矩形 13"/>
          <p:cNvSpPr/>
          <p:nvPr/>
        </p:nvSpPr>
        <p:spPr>
          <a:xfrm>
            <a:off x="1091790" y="3574033"/>
            <a:ext cx="2262158" cy="369332"/>
          </a:xfrm>
          <a:prstGeom prst="rect">
            <a:avLst/>
          </a:prstGeom>
        </p:spPr>
        <p:txBody>
          <a:bodyPr wrap="none">
            <a:spAutoFit/>
          </a:bodyPr>
          <a:lstStyle/>
          <a:p>
            <a:r>
              <a:rPr lang="zh-CN" altLang="en-US" b="1" dirty="0" smtClean="0">
                <a:latin typeface="微软雅黑" pitchFamily="34" charset="-122"/>
                <a:ea typeface="微软雅黑" pitchFamily="34" charset="-122"/>
                <a:cs typeface="Times New Roman" pitchFamily="18" charset="0"/>
              </a:rPr>
              <a:t>基础数据导入、导出</a:t>
            </a:r>
            <a:endParaRPr lang="zh-CN" altLang="en-US" dirty="0"/>
          </a:p>
        </p:txBody>
      </p:sp>
      <p:sp>
        <p:nvSpPr>
          <p:cNvPr id="15" name="矩形 14"/>
          <p:cNvSpPr/>
          <p:nvPr/>
        </p:nvSpPr>
        <p:spPr>
          <a:xfrm>
            <a:off x="1145204" y="5086163"/>
            <a:ext cx="2141933" cy="369332"/>
          </a:xfrm>
          <a:prstGeom prst="rect">
            <a:avLst/>
          </a:prstGeom>
        </p:spPr>
        <p:txBody>
          <a:bodyPr wrap="none">
            <a:spAutoFit/>
          </a:bodyPr>
          <a:lstStyle/>
          <a:p>
            <a:r>
              <a:rPr lang="zh-CN" altLang="en-US" b="1" dirty="0" smtClean="0">
                <a:latin typeface="微软雅黑" panose="020B0503020204020204" pitchFamily="34" charset="-122"/>
                <a:ea typeface="微软雅黑" panose="020B0503020204020204" pitchFamily="34" charset="-122"/>
              </a:rPr>
              <a:t>转校             调班  </a:t>
            </a:r>
            <a:endParaRPr lang="zh-CN" altLang="en-US" b="1" dirty="0">
              <a:latin typeface="微软雅黑" panose="020B0503020204020204" pitchFamily="34" charset="-122"/>
              <a:ea typeface="微软雅黑" panose="020B0503020204020204" pitchFamily="34" charset="-122"/>
            </a:endParaRPr>
          </a:p>
        </p:txBody>
      </p:sp>
      <p:sp>
        <p:nvSpPr>
          <p:cNvPr id="16" name="矩形 15"/>
          <p:cNvSpPr/>
          <p:nvPr/>
        </p:nvSpPr>
        <p:spPr>
          <a:xfrm>
            <a:off x="1045987" y="4644543"/>
            <a:ext cx="2537874" cy="369332"/>
          </a:xfrm>
          <a:prstGeom prst="rect">
            <a:avLst/>
          </a:prstGeom>
        </p:spPr>
        <p:txBody>
          <a:bodyPr wrap="none">
            <a:spAutoFit/>
          </a:bodyPr>
          <a:lstStyle/>
          <a:p>
            <a:r>
              <a:rPr lang="zh-CN" altLang="en-US" b="1" dirty="0" smtClean="0">
                <a:latin typeface="微软雅黑" panose="020B0503020204020204" pitchFamily="34" charset="-122"/>
                <a:ea typeface="微软雅黑" panose="020B0503020204020204" pitchFamily="34" charset="-122"/>
              </a:rPr>
              <a:t> 班主任设置   任课设置</a:t>
            </a:r>
            <a:endParaRPr lang="zh-CN" altLang="en-US" b="1" dirty="0">
              <a:latin typeface="微软雅黑" panose="020B0503020204020204" pitchFamily="34" charset="-122"/>
              <a:ea typeface="微软雅黑" panose="020B0503020204020204" pitchFamily="34" charset="-122"/>
            </a:endParaRPr>
          </a:p>
        </p:txBody>
      </p:sp>
      <p:sp>
        <p:nvSpPr>
          <p:cNvPr id="17" name="矩形 16"/>
          <p:cNvSpPr/>
          <p:nvPr/>
        </p:nvSpPr>
        <p:spPr>
          <a:xfrm>
            <a:off x="1045987" y="4119693"/>
            <a:ext cx="2858475" cy="369332"/>
          </a:xfrm>
          <a:prstGeom prst="rect">
            <a:avLst/>
          </a:prstGeom>
        </p:spPr>
        <p:txBody>
          <a:bodyPr wrap="none">
            <a:spAutoFit/>
          </a:bodyPr>
          <a:lstStyle/>
          <a:p>
            <a:r>
              <a:rPr lang="zh-CN" altLang="en-US" b="1" dirty="0" smtClean="0">
                <a:latin typeface="微软雅黑" panose="020B0503020204020204" pitchFamily="34" charset="-122"/>
                <a:ea typeface="微软雅黑" panose="020B0503020204020204" pitchFamily="34" charset="-122"/>
              </a:rPr>
              <a:t> 身份设定      角色管理     </a:t>
            </a:r>
            <a:endParaRPr lang="zh-CN" altLang="en-US" b="1" dirty="0">
              <a:latin typeface="微软雅黑" panose="020B0503020204020204" pitchFamily="34" charset="-122"/>
              <a:ea typeface="微软雅黑" panose="020B0503020204020204" pitchFamily="34" charset="-122"/>
            </a:endParaRPr>
          </a:p>
        </p:txBody>
      </p:sp>
      <p:sp>
        <p:nvSpPr>
          <p:cNvPr id="18" name="矩形 17"/>
          <p:cNvSpPr/>
          <p:nvPr/>
        </p:nvSpPr>
        <p:spPr>
          <a:xfrm>
            <a:off x="1151902" y="5499317"/>
            <a:ext cx="877163" cy="369332"/>
          </a:xfrm>
          <a:prstGeom prst="rect">
            <a:avLst/>
          </a:prstGeom>
        </p:spPr>
        <p:txBody>
          <a:bodyPr wrap="none">
            <a:spAutoFit/>
          </a:bodyPr>
          <a:lstStyle/>
          <a:p>
            <a:r>
              <a:rPr lang="zh-CN" altLang="en-US" b="1" dirty="0" smtClean="0">
                <a:latin typeface="微软雅黑" panose="020B0503020204020204" pitchFamily="34" charset="-122"/>
                <a:ea typeface="微软雅黑" panose="020B0503020204020204" pitchFamily="34" charset="-122"/>
              </a:rPr>
              <a:t>。。。</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3332862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266" name="AutoShape 2"/>
          <p:cNvGraphicFramePr>
            <a:graphicFrameLocks/>
          </p:cNvGraphicFramePr>
          <p:nvPr>
            <p:custDataLst>
              <p:tags r:id="rId2"/>
            </p:custDataLst>
          </p:nvPr>
        </p:nvGraphicFramePr>
        <p:xfrm>
          <a:off x="518463" y="0"/>
          <a:ext cx="175750" cy="158750"/>
        </p:xfrm>
        <a:graphic>
          <a:graphicData uri="http://schemas.openxmlformats.org/presentationml/2006/ole">
            <mc:AlternateContent xmlns:mc="http://schemas.openxmlformats.org/markup-compatibility/2006">
              <mc:Choice xmlns:v="urn:schemas-microsoft-com:vml" Requires="v">
                <p:oleObj spid="_x0000_s114700"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18463" y="0"/>
                        <a:ext cx="175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3267" name="矩形 2"/>
          <p:cNvSpPr>
            <a:spLocks noChangeArrowheads="1"/>
          </p:cNvSpPr>
          <p:nvPr/>
        </p:nvSpPr>
        <p:spPr bwMode="auto">
          <a:xfrm>
            <a:off x="414770" y="111125"/>
            <a:ext cx="7073938" cy="641350"/>
          </a:xfrm>
          <a:prstGeom prst="rect">
            <a:avLst/>
          </a:prstGeom>
          <a:noFill/>
          <a:ln w="9525">
            <a:noFill/>
            <a:miter lim="800000"/>
            <a:headEnd/>
            <a:tailEnd/>
          </a:ln>
        </p:spPr>
        <p:txBody>
          <a:bodyPr>
            <a:spAutoFit/>
          </a:bodyPr>
          <a:lstStyle/>
          <a:p>
            <a:pPr>
              <a:spcBef>
                <a:spcPts val="400"/>
              </a:spcBef>
              <a:spcAft>
                <a:spcPts val="300"/>
              </a:spcAft>
            </a:pPr>
            <a:r>
              <a:rPr lang="zh-CN" altLang="en-US" sz="3600" b="1">
                <a:solidFill>
                  <a:schemeClr val="bg1"/>
                </a:solidFill>
                <a:latin typeface="黑体" pitchFamily="2" charset="-122"/>
                <a:ea typeface="黑体" pitchFamily="2" charset="-122"/>
              </a:rPr>
              <a:t>教育基础库平台规划设计方案</a:t>
            </a:r>
            <a:endParaRPr lang="en-US" altLang="zh-CN" sz="3600" b="1">
              <a:solidFill>
                <a:schemeClr val="bg1"/>
              </a:solidFill>
              <a:latin typeface="黑体" pitchFamily="2" charset="-122"/>
              <a:ea typeface="黑体" pitchFamily="2" charset="-122"/>
            </a:endParaRPr>
          </a:p>
        </p:txBody>
      </p:sp>
      <p:sp>
        <p:nvSpPr>
          <p:cNvPr id="21" name="Rectangle 2"/>
          <p:cNvSpPr>
            <a:spLocks noGrp="1" noChangeArrowheads="1"/>
          </p:cNvSpPr>
          <p:nvPr/>
        </p:nvSpPr>
        <p:spPr bwMode="auto">
          <a:xfrm>
            <a:off x="409085" y="37058"/>
            <a:ext cx="7746987" cy="792162"/>
          </a:xfrm>
          <a:prstGeom prst="rect">
            <a:avLst/>
          </a:prstGeom>
          <a:noFill/>
          <a:ln w="9525">
            <a:noFill/>
            <a:miter lim="800000"/>
            <a:headEnd/>
            <a:tailEnd/>
          </a:ln>
        </p:spPr>
        <p:txBody>
          <a:bodyPr anchor="ctr"/>
          <a:lstStyle/>
          <a:p>
            <a:pPr eaLnBrk="0" hangingPunct="0">
              <a:lnSpc>
                <a:spcPts val="2750"/>
              </a:lnSpc>
              <a:defRPr/>
            </a:pPr>
            <a:r>
              <a:rPr lang="zh-CN" altLang="en-US" sz="2400" b="1" dirty="0">
                <a:latin typeface="微软雅黑" panose="020B0503020204020204" pitchFamily="34" charset="-122"/>
                <a:ea typeface="微软雅黑" panose="020B0503020204020204" pitchFamily="34" charset="-122"/>
              </a:rPr>
              <a:t>云支撑服务平台（</a:t>
            </a:r>
            <a:r>
              <a:rPr lang="en-US" altLang="zh-CN" sz="2400" b="1" dirty="0" err="1" smtClean="0">
                <a:latin typeface="微软雅黑" panose="020B0503020204020204" pitchFamily="34" charset="-122"/>
                <a:ea typeface="微软雅黑" panose="020B0503020204020204" pitchFamily="34" charset="-122"/>
              </a:rPr>
              <a:t>PaaS</a:t>
            </a:r>
            <a:r>
              <a:rPr lang="zh-CN" altLang="en-US" sz="2400" b="1" dirty="0" smtClean="0">
                <a:latin typeface="微软雅黑" panose="020B0503020204020204" pitchFamily="34" charset="-122"/>
                <a:ea typeface="微软雅黑" panose="020B0503020204020204" pitchFamily="34" charset="-122"/>
              </a:rPr>
              <a:t>）</a:t>
            </a:r>
            <a:r>
              <a:rPr lang="en-US" altLang="zh-CN" sz="2400" b="1" dirty="0" smtClean="0">
                <a:latin typeface="微软雅黑" panose="020B0503020204020204" pitchFamily="34" charset="-122"/>
                <a:ea typeface="微软雅黑" panose="020B0503020204020204" pitchFamily="34" charset="-122"/>
              </a:rPr>
              <a:t>—4</a:t>
            </a:r>
            <a:r>
              <a:rPr lang="zh-CN" altLang="en-US" sz="2400" b="1" dirty="0" smtClean="0">
                <a:latin typeface="微软雅黑" panose="020B0503020204020204" pitchFamily="34" charset="-122"/>
                <a:ea typeface="微软雅黑" panose="020B0503020204020204" pitchFamily="34" charset="-122"/>
              </a:rPr>
              <a:t>、统一应用管理</a:t>
            </a:r>
            <a:endParaRPr lang="en-US" altLang="zh-CN" sz="2400" b="1" dirty="0">
              <a:latin typeface="微软雅黑" panose="020B0503020204020204" pitchFamily="34" charset="-122"/>
              <a:ea typeface="微软雅黑" panose="020B0503020204020204" pitchFamily="34" charset="-122"/>
            </a:endParaRPr>
          </a:p>
        </p:txBody>
      </p:sp>
      <p:sp>
        <p:nvSpPr>
          <p:cNvPr id="34820"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6" name="图片 5" descr="A7629697-911B-4A72-BEBA-6052E7E9E609.jpg"/>
          <p:cNvPicPr>
            <a:picLocks noChangeAspect="1"/>
          </p:cNvPicPr>
          <p:nvPr/>
        </p:nvPicPr>
        <p:blipFill>
          <a:blip r:embed="rId6"/>
          <a:stretch>
            <a:fillRect/>
          </a:stretch>
        </p:blipFill>
        <p:spPr>
          <a:xfrm>
            <a:off x="535881" y="930400"/>
            <a:ext cx="7098753" cy="5681273"/>
          </a:xfrm>
          <a:prstGeom prst="rect">
            <a:avLst/>
          </a:prstGeom>
        </p:spPr>
      </p:pic>
      <p:sp>
        <p:nvSpPr>
          <p:cNvPr id="7" name="矩形 6"/>
          <p:cNvSpPr/>
          <p:nvPr/>
        </p:nvSpPr>
        <p:spPr bwMode="auto">
          <a:xfrm>
            <a:off x="7670405" y="1403029"/>
            <a:ext cx="1883435" cy="490412"/>
          </a:xfrm>
          <a:prstGeom prst="rect">
            <a:avLst/>
          </a:prstGeom>
          <a:solidFill>
            <a:schemeClr val="accent2">
              <a:lumMod val="60000"/>
              <a:lumOff val="40000"/>
            </a:schemeClr>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a:r>
              <a:rPr lang="en-US" altLang="zh-CN" dirty="0" smtClean="0">
                <a:solidFill>
                  <a:schemeClr val="bg1"/>
                </a:solidFill>
                <a:latin typeface="微软雅黑" pitchFamily="34" charset="-122"/>
                <a:ea typeface="微软雅黑" pitchFamily="34" charset="-122"/>
              </a:rPr>
              <a:t> </a:t>
            </a:r>
            <a:r>
              <a:rPr lang="zh-CN" altLang="en-US" dirty="0" smtClean="0">
                <a:solidFill>
                  <a:schemeClr val="bg1"/>
                </a:solidFill>
                <a:latin typeface="微软雅黑" pitchFamily="34" charset="-122"/>
                <a:ea typeface="微软雅黑" pitchFamily="34" charset="-122"/>
              </a:rPr>
              <a:t>新增应用</a:t>
            </a:r>
          </a:p>
        </p:txBody>
      </p:sp>
      <p:sp>
        <p:nvSpPr>
          <p:cNvPr id="8" name="矩形 7"/>
          <p:cNvSpPr/>
          <p:nvPr/>
        </p:nvSpPr>
        <p:spPr bwMode="auto">
          <a:xfrm>
            <a:off x="7675325" y="2113675"/>
            <a:ext cx="1883435" cy="490412"/>
          </a:xfrm>
          <a:prstGeom prst="rect">
            <a:avLst/>
          </a:prstGeom>
          <a:solidFill>
            <a:schemeClr val="accent2">
              <a:lumMod val="60000"/>
              <a:lumOff val="40000"/>
            </a:schemeClr>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a:r>
              <a:rPr lang="en-US" altLang="zh-CN" dirty="0" smtClean="0">
                <a:solidFill>
                  <a:schemeClr val="bg1"/>
                </a:solidFill>
                <a:latin typeface="微软雅黑" pitchFamily="34" charset="-122"/>
                <a:ea typeface="微软雅黑" pitchFamily="34" charset="-122"/>
              </a:rPr>
              <a:t> </a:t>
            </a:r>
            <a:r>
              <a:rPr lang="zh-CN" altLang="en-US" dirty="0" smtClean="0">
                <a:solidFill>
                  <a:schemeClr val="bg1"/>
                </a:solidFill>
                <a:latin typeface="微软雅黑" pitchFamily="34" charset="-122"/>
                <a:ea typeface="微软雅黑" pitchFamily="34" charset="-122"/>
              </a:rPr>
              <a:t>应用管理</a:t>
            </a:r>
          </a:p>
        </p:txBody>
      </p:sp>
      <p:sp>
        <p:nvSpPr>
          <p:cNvPr id="9" name="矩形 8"/>
          <p:cNvSpPr/>
          <p:nvPr/>
        </p:nvSpPr>
        <p:spPr bwMode="auto">
          <a:xfrm>
            <a:off x="7672905" y="2799598"/>
            <a:ext cx="1883435" cy="490412"/>
          </a:xfrm>
          <a:prstGeom prst="rect">
            <a:avLst/>
          </a:prstGeom>
          <a:solidFill>
            <a:schemeClr val="accent2">
              <a:lumMod val="60000"/>
              <a:lumOff val="40000"/>
            </a:schemeClr>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a:r>
              <a:rPr lang="en-US" altLang="zh-CN" dirty="0" smtClean="0">
                <a:solidFill>
                  <a:schemeClr val="bg1"/>
                </a:solidFill>
                <a:latin typeface="微软雅黑" pitchFamily="34" charset="-122"/>
                <a:ea typeface="微软雅黑" pitchFamily="34" charset="-122"/>
              </a:rPr>
              <a:t> </a:t>
            </a:r>
            <a:r>
              <a:rPr lang="zh-CN" altLang="en-US" dirty="0" smtClean="0">
                <a:solidFill>
                  <a:schemeClr val="bg1"/>
                </a:solidFill>
                <a:latin typeface="微软雅黑" pitchFamily="34" charset="-122"/>
                <a:ea typeface="微软雅黑" pitchFamily="34" charset="-122"/>
              </a:rPr>
              <a:t>应用提供商管理</a:t>
            </a:r>
          </a:p>
        </p:txBody>
      </p:sp>
      <p:sp>
        <p:nvSpPr>
          <p:cNvPr id="10" name="矩形 9"/>
          <p:cNvSpPr/>
          <p:nvPr/>
        </p:nvSpPr>
        <p:spPr bwMode="auto">
          <a:xfrm>
            <a:off x="7677825" y="3510244"/>
            <a:ext cx="1883435" cy="490412"/>
          </a:xfrm>
          <a:prstGeom prst="rect">
            <a:avLst/>
          </a:prstGeom>
          <a:solidFill>
            <a:schemeClr val="accent2">
              <a:lumMod val="60000"/>
              <a:lumOff val="40000"/>
            </a:schemeClr>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a:r>
              <a:rPr lang="en-US" altLang="zh-CN" dirty="0" smtClean="0">
                <a:solidFill>
                  <a:schemeClr val="bg1"/>
                </a:solidFill>
                <a:latin typeface="微软雅黑" pitchFamily="34" charset="-122"/>
                <a:ea typeface="微软雅黑" pitchFamily="34" charset="-122"/>
              </a:rPr>
              <a:t> </a:t>
            </a:r>
            <a:r>
              <a:rPr lang="zh-CN" altLang="en-US" dirty="0" smtClean="0">
                <a:solidFill>
                  <a:schemeClr val="bg1"/>
                </a:solidFill>
                <a:latin typeface="微软雅黑" pitchFamily="34" charset="-122"/>
                <a:ea typeface="微软雅黑" pitchFamily="34" charset="-122"/>
              </a:rPr>
              <a:t>价格策略管理</a:t>
            </a:r>
          </a:p>
        </p:txBody>
      </p:sp>
      <p:sp>
        <p:nvSpPr>
          <p:cNvPr id="11" name="矩形 10"/>
          <p:cNvSpPr/>
          <p:nvPr/>
        </p:nvSpPr>
        <p:spPr bwMode="auto">
          <a:xfrm>
            <a:off x="7680325" y="4217274"/>
            <a:ext cx="1883435" cy="490412"/>
          </a:xfrm>
          <a:prstGeom prst="rect">
            <a:avLst/>
          </a:prstGeom>
          <a:solidFill>
            <a:schemeClr val="accent2">
              <a:lumMod val="60000"/>
              <a:lumOff val="40000"/>
            </a:schemeClr>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a:r>
              <a:rPr lang="en-US" altLang="zh-CN" dirty="0" smtClean="0">
                <a:solidFill>
                  <a:schemeClr val="bg1"/>
                </a:solidFill>
                <a:latin typeface="微软雅黑" pitchFamily="34" charset="-122"/>
                <a:ea typeface="微软雅黑" pitchFamily="34" charset="-122"/>
              </a:rPr>
              <a:t> </a:t>
            </a:r>
            <a:r>
              <a:rPr lang="zh-CN" altLang="en-US" dirty="0" smtClean="0">
                <a:solidFill>
                  <a:schemeClr val="bg1"/>
                </a:solidFill>
                <a:latin typeface="微软雅黑" pitchFamily="34" charset="-122"/>
                <a:ea typeface="微软雅黑" pitchFamily="34" charset="-122"/>
              </a:rPr>
              <a:t>批量授权管理</a:t>
            </a:r>
          </a:p>
        </p:txBody>
      </p:sp>
      <p:sp>
        <p:nvSpPr>
          <p:cNvPr id="12" name="矩形 11"/>
          <p:cNvSpPr/>
          <p:nvPr/>
        </p:nvSpPr>
        <p:spPr bwMode="auto">
          <a:xfrm>
            <a:off x="7682745" y="4945720"/>
            <a:ext cx="1883435" cy="490412"/>
          </a:xfrm>
          <a:prstGeom prst="rect">
            <a:avLst/>
          </a:prstGeom>
          <a:solidFill>
            <a:schemeClr val="accent2">
              <a:lumMod val="60000"/>
              <a:lumOff val="40000"/>
            </a:schemeClr>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a:r>
              <a:rPr lang="en-US" altLang="zh-CN" dirty="0" smtClean="0">
                <a:solidFill>
                  <a:schemeClr val="bg1"/>
                </a:solidFill>
                <a:latin typeface="微软雅黑" pitchFamily="34" charset="-122"/>
                <a:ea typeface="微软雅黑" pitchFamily="34" charset="-122"/>
              </a:rPr>
              <a:t> </a:t>
            </a:r>
            <a:r>
              <a:rPr lang="zh-CN" altLang="en-US" dirty="0" smtClean="0">
                <a:solidFill>
                  <a:schemeClr val="bg1"/>
                </a:solidFill>
                <a:latin typeface="微软雅黑" pitchFamily="34" charset="-122"/>
                <a:ea typeface="微软雅黑" pitchFamily="34" charset="-122"/>
              </a:rPr>
              <a:t>应用排行</a:t>
            </a:r>
          </a:p>
        </p:txBody>
      </p:sp>
      <p:sp>
        <p:nvSpPr>
          <p:cNvPr id="13" name="矩形 12"/>
          <p:cNvSpPr/>
          <p:nvPr/>
        </p:nvSpPr>
        <p:spPr bwMode="auto">
          <a:xfrm>
            <a:off x="7685245" y="5652750"/>
            <a:ext cx="1883435" cy="490412"/>
          </a:xfrm>
          <a:prstGeom prst="rect">
            <a:avLst/>
          </a:prstGeom>
          <a:solidFill>
            <a:schemeClr val="accent2">
              <a:lumMod val="60000"/>
              <a:lumOff val="40000"/>
            </a:schemeClr>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a:r>
              <a:rPr lang="en-US" altLang="zh-CN" dirty="0" smtClean="0">
                <a:solidFill>
                  <a:schemeClr val="bg1"/>
                </a:solidFill>
                <a:latin typeface="微软雅黑" pitchFamily="34" charset="-122"/>
                <a:ea typeface="微软雅黑" pitchFamily="34" charset="-122"/>
              </a:rPr>
              <a:t> </a:t>
            </a:r>
            <a:r>
              <a:rPr lang="zh-CN" altLang="en-US" dirty="0" smtClean="0">
                <a:solidFill>
                  <a:schemeClr val="bg1"/>
                </a:solidFill>
                <a:latin typeface="微软雅黑" pitchFamily="34" charset="-122"/>
                <a:ea typeface="微软雅黑" pitchFamily="34" charset="-122"/>
              </a:rPr>
              <a:t>应用推荐</a:t>
            </a:r>
          </a:p>
        </p:txBody>
      </p:sp>
      <p:pic>
        <p:nvPicPr>
          <p:cNvPr id="14" name="图片 13"/>
          <p:cNvPicPr>
            <a:picLocks noChangeAspect="1"/>
          </p:cNvPicPr>
          <p:nvPr/>
        </p:nvPicPr>
        <p:blipFill>
          <a:blip r:embed="rId7"/>
          <a:stretch>
            <a:fillRect/>
          </a:stretch>
        </p:blipFill>
        <p:spPr>
          <a:xfrm>
            <a:off x="927720" y="851033"/>
            <a:ext cx="9068184" cy="5760640"/>
          </a:xfrm>
          <a:prstGeom prst="rect">
            <a:avLst/>
          </a:prstGeom>
        </p:spPr>
      </p:pic>
    </p:spTree>
    <p:extLst>
      <p:ext uri="{BB962C8B-B14F-4D97-AF65-F5344CB8AC3E}">
        <p14:creationId xmlns:p14="http://schemas.microsoft.com/office/powerpoint/2010/main" val="28200916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266" name="AutoShape 2"/>
          <p:cNvGraphicFramePr>
            <a:graphicFrameLocks/>
          </p:cNvGraphicFramePr>
          <p:nvPr>
            <p:custDataLst>
              <p:tags r:id="rId2"/>
            </p:custDataLst>
          </p:nvPr>
        </p:nvGraphicFramePr>
        <p:xfrm>
          <a:off x="518463" y="0"/>
          <a:ext cx="175750" cy="158750"/>
        </p:xfrm>
        <a:graphic>
          <a:graphicData uri="http://schemas.openxmlformats.org/presentationml/2006/ole">
            <mc:AlternateContent xmlns:mc="http://schemas.openxmlformats.org/markup-compatibility/2006">
              <mc:Choice xmlns:v="urn:schemas-microsoft-com:vml" Requires="v">
                <p:oleObj spid="_x0000_s115724"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18463" y="0"/>
                        <a:ext cx="175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3267" name="矩形 2"/>
          <p:cNvSpPr>
            <a:spLocks noChangeArrowheads="1"/>
          </p:cNvSpPr>
          <p:nvPr/>
        </p:nvSpPr>
        <p:spPr bwMode="auto">
          <a:xfrm>
            <a:off x="414770" y="111125"/>
            <a:ext cx="7073938" cy="641350"/>
          </a:xfrm>
          <a:prstGeom prst="rect">
            <a:avLst/>
          </a:prstGeom>
          <a:noFill/>
          <a:ln w="9525">
            <a:noFill/>
            <a:miter lim="800000"/>
            <a:headEnd/>
            <a:tailEnd/>
          </a:ln>
        </p:spPr>
        <p:txBody>
          <a:bodyPr>
            <a:spAutoFit/>
          </a:bodyPr>
          <a:lstStyle/>
          <a:p>
            <a:pPr>
              <a:spcBef>
                <a:spcPts val="400"/>
              </a:spcBef>
              <a:spcAft>
                <a:spcPts val="300"/>
              </a:spcAft>
            </a:pPr>
            <a:r>
              <a:rPr lang="zh-CN" altLang="en-US" sz="3600" b="1">
                <a:solidFill>
                  <a:schemeClr val="bg1"/>
                </a:solidFill>
                <a:latin typeface="黑体" pitchFamily="2" charset="-122"/>
                <a:ea typeface="黑体" pitchFamily="2" charset="-122"/>
              </a:rPr>
              <a:t>教育基础库平台规划设计方案</a:t>
            </a:r>
            <a:endParaRPr lang="en-US" altLang="zh-CN" sz="3600" b="1">
              <a:solidFill>
                <a:schemeClr val="bg1"/>
              </a:solidFill>
              <a:latin typeface="黑体" pitchFamily="2" charset="-122"/>
              <a:ea typeface="黑体" pitchFamily="2" charset="-122"/>
            </a:endParaRPr>
          </a:p>
        </p:txBody>
      </p:sp>
      <p:sp>
        <p:nvSpPr>
          <p:cNvPr id="21" name="Rectangle 2"/>
          <p:cNvSpPr>
            <a:spLocks noGrp="1" noChangeArrowheads="1"/>
          </p:cNvSpPr>
          <p:nvPr/>
        </p:nvSpPr>
        <p:spPr bwMode="auto">
          <a:xfrm>
            <a:off x="409085" y="37058"/>
            <a:ext cx="7746987" cy="792162"/>
          </a:xfrm>
          <a:prstGeom prst="rect">
            <a:avLst/>
          </a:prstGeom>
          <a:noFill/>
          <a:ln w="9525">
            <a:noFill/>
            <a:miter lim="800000"/>
            <a:headEnd/>
            <a:tailEnd/>
          </a:ln>
        </p:spPr>
        <p:txBody>
          <a:bodyPr anchor="ctr"/>
          <a:lstStyle/>
          <a:p>
            <a:pPr eaLnBrk="0" hangingPunct="0">
              <a:lnSpc>
                <a:spcPts val="2750"/>
              </a:lnSpc>
              <a:defRPr/>
            </a:pPr>
            <a:r>
              <a:rPr lang="zh-CN" altLang="en-US" sz="2400" b="1" dirty="0">
                <a:latin typeface="微软雅黑" panose="020B0503020204020204" pitchFamily="34" charset="-122"/>
                <a:ea typeface="微软雅黑" panose="020B0503020204020204" pitchFamily="34" charset="-122"/>
              </a:rPr>
              <a:t>云支撑服务平台（</a:t>
            </a:r>
            <a:r>
              <a:rPr lang="en-US" altLang="zh-CN" sz="2400" b="1" dirty="0" err="1" smtClean="0">
                <a:latin typeface="微软雅黑" panose="020B0503020204020204" pitchFamily="34" charset="-122"/>
                <a:ea typeface="微软雅黑" panose="020B0503020204020204" pitchFamily="34" charset="-122"/>
              </a:rPr>
              <a:t>PaaS</a:t>
            </a:r>
            <a:r>
              <a:rPr lang="zh-CN" altLang="en-US" sz="2400" b="1" dirty="0" smtClean="0">
                <a:latin typeface="微软雅黑" panose="020B0503020204020204" pitchFamily="34" charset="-122"/>
                <a:ea typeface="微软雅黑" panose="020B0503020204020204" pitchFamily="34" charset="-122"/>
              </a:rPr>
              <a:t>）</a:t>
            </a:r>
            <a:r>
              <a:rPr lang="en-US" altLang="zh-CN" sz="2400" b="1" dirty="0" smtClean="0">
                <a:latin typeface="微软雅黑" panose="020B0503020204020204" pitchFamily="34" charset="-122"/>
                <a:ea typeface="微软雅黑" panose="020B0503020204020204" pitchFamily="34" charset="-122"/>
              </a:rPr>
              <a:t>—5</a:t>
            </a:r>
            <a:r>
              <a:rPr lang="zh-CN" altLang="en-US" sz="2400" b="1" dirty="0" smtClean="0">
                <a:latin typeface="微软雅黑" panose="020B0503020204020204" pitchFamily="34" charset="-122"/>
                <a:ea typeface="微软雅黑" panose="020B0503020204020204" pitchFamily="34" charset="-122"/>
              </a:rPr>
              <a:t>、数据分析决策</a:t>
            </a:r>
            <a:endParaRPr lang="en-US" altLang="zh-CN" sz="2400" b="1" dirty="0">
              <a:latin typeface="微软雅黑" panose="020B0503020204020204" pitchFamily="34" charset="-122"/>
              <a:ea typeface="微软雅黑" panose="020B0503020204020204" pitchFamily="34" charset="-122"/>
            </a:endParaRPr>
          </a:p>
        </p:txBody>
      </p:sp>
      <p:sp>
        <p:nvSpPr>
          <p:cNvPr id="34820"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6" name="Rectangle 7"/>
          <p:cNvSpPr txBox="1">
            <a:spLocks noChangeArrowheads="1"/>
          </p:cNvSpPr>
          <p:nvPr/>
        </p:nvSpPr>
        <p:spPr>
          <a:xfrm>
            <a:off x="1271558" y="1086851"/>
            <a:ext cx="8496000" cy="756000"/>
          </a:xfrm>
          <a:prstGeom prst="rect">
            <a:avLst/>
          </a:prstGeom>
        </p:spPr>
        <p:txBody>
          <a:bodyPr vert="horz" lIns="91440" tIns="45720" rIns="91440" bIns="45720" rtlCol="0" anchor="ctr" anchorCtr="0">
            <a:noAutofit/>
          </a:bodyPr>
          <a:lstStyle>
            <a:lvl1pPr algn="l" rtl="0" eaLnBrk="0" fontAlgn="base" hangingPunct="0">
              <a:spcBef>
                <a:spcPct val="0"/>
              </a:spcBef>
              <a:spcAft>
                <a:spcPct val="0"/>
              </a:spcAft>
              <a:defRPr sz="2000" b="1">
                <a:solidFill>
                  <a:schemeClr val="tx1"/>
                </a:solidFill>
                <a:latin typeface="微软雅黑" pitchFamily="34" charset="-122"/>
                <a:ea typeface="微软雅黑" pitchFamily="34" charset="-122"/>
                <a:cs typeface="+mj-cs"/>
              </a:defRPr>
            </a:lvl1pPr>
            <a:lvl2pPr algn="l" rtl="0" eaLnBrk="0" fontAlgn="base" hangingPunct="0">
              <a:spcBef>
                <a:spcPct val="0"/>
              </a:spcBef>
              <a:spcAft>
                <a:spcPct val="0"/>
              </a:spcAft>
              <a:defRPr sz="2000" b="1">
                <a:solidFill>
                  <a:schemeClr val="tx1"/>
                </a:solidFill>
                <a:latin typeface="微软雅黑" pitchFamily="34" charset="-122"/>
                <a:ea typeface="微软雅黑" pitchFamily="34" charset="-122"/>
              </a:defRPr>
            </a:lvl2pPr>
            <a:lvl3pPr algn="l" rtl="0" eaLnBrk="0" fontAlgn="base" hangingPunct="0">
              <a:spcBef>
                <a:spcPct val="0"/>
              </a:spcBef>
              <a:spcAft>
                <a:spcPct val="0"/>
              </a:spcAft>
              <a:defRPr sz="2000" b="1">
                <a:solidFill>
                  <a:schemeClr val="tx1"/>
                </a:solidFill>
                <a:latin typeface="微软雅黑" pitchFamily="34" charset="-122"/>
                <a:ea typeface="微软雅黑" pitchFamily="34" charset="-122"/>
              </a:defRPr>
            </a:lvl3pPr>
            <a:lvl4pPr algn="l" rtl="0" eaLnBrk="0" fontAlgn="base" hangingPunct="0">
              <a:spcBef>
                <a:spcPct val="0"/>
              </a:spcBef>
              <a:spcAft>
                <a:spcPct val="0"/>
              </a:spcAft>
              <a:defRPr sz="2000" b="1">
                <a:solidFill>
                  <a:schemeClr val="tx1"/>
                </a:solidFill>
                <a:latin typeface="微软雅黑" pitchFamily="34" charset="-122"/>
                <a:ea typeface="微软雅黑" pitchFamily="34" charset="-122"/>
              </a:defRPr>
            </a:lvl4pPr>
            <a:lvl5pPr algn="l" rtl="0" eaLnBrk="0" fontAlgn="base" hangingPunct="0">
              <a:spcBef>
                <a:spcPct val="0"/>
              </a:spcBef>
              <a:spcAft>
                <a:spcPct val="0"/>
              </a:spcAft>
              <a:defRPr sz="2000" b="1">
                <a:solidFill>
                  <a:schemeClr val="tx1"/>
                </a:solidFill>
                <a:latin typeface="微软雅黑" pitchFamily="34" charset="-122"/>
                <a:ea typeface="微软雅黑" pitchFamily="34" charset="-122"/>
              </a:defRPr>
            </a:lvl5pPr>
            <a:lvl6pPr marL="457200" algn="l" rtl="0" eaLnBrk="0" fontAlgn="base" hangingPunct="0">
              <a:spcBef>
                <a:spcPct val="0"/>
              </a:spcBef>
              <a:spcAft>
                <a:spcPct val="0"/>
              </a:spcAft>
              <a:defRPr sz="2000" b="1">
                <a:solidFill>
                  <a:schemeClr val="tx1"/>
                </a:solidFill>
                <a:latin typeface="Arial" charset="0"/>
              </a:defRPr>
            </a:lvl6pPr>
            <a:lvl7pPr marL="914400" algn="l" rtl="0" eaLnBrk="0" fontAlgn="base" hangingPunct="0">
              <a:spcBef>
                <a:spcPct val="0"/>
              </a:spcBef>
              <a:spcAft>
                <a:spcPct val="0"/>
              </a:spcAft>
              <a:defRPr sz="2000" b="1">
                <a:solidFill>
                  <a:schemeClr val="tx1"/>
                </a:solidFill>
                <a:latin typeface="Arial" charset="0"/>
              </a:defRPr>
            </a:lvl7pPr>
            <a:lvl8pPr marL="1371600" algn="l" rtl="0" eaLnBrk="0" fontAlgn="base" hangingPunct="0">
              <a:spcBef>
                <a:spcPct val="0"/>
              </a:spcBef>
              <a:spcAft>
                <a:spcPct val="0"/>
              </a:spcAft>
              <a:defRPr sz="2000" b="1">
                <a:solidFill>
                  <a:schemeClr val="tx1"/>
                </a:solidFill>
                <a:latin typeface="Arial" charset="0"/>
              </a:defRPr>
            </a:lvl8pPr>
            <a:lvl9pPr marL="1828800" algn="l" rtl="0" eaLnBrk="0" fontAlgn="base" hangingPunct="0">
              <a:spcBef>
                <a:spcPct val="0"/>
              </a:spcBef>
              <a:spcAft>
                <a:spcPct val="0"/>
              </a:spcAft>
              <a:defRPr sz="2000" b="1">
                <a:solidFill>
                  <a:schemeClr val="tx1"/>
                </a:solidFill>
                <a:latin typeface="Arial" charset="0"/>
              </a:defRPr>
            </a:lvl9pPr>
          </a:lstStyle>
          <a:p>
            <a:r>
              <a:rPr lang="zh-CN" altLang="en-US" sz="2800" kern="0" smtClean="0"/>
              <a:t>依托专业的</a:t>
            </a:r>
            <a:r>
              <a:rPr lang="en-US" altLang="zh-CN" sz="2800" kern="0" smtClean="0"/>
              <a:t>BI</a:t>
            </a:r>
            <a:r>
              <a:rPr lang="zh-CN" altLang="en-US" sz="2800" kern="0" smtClean="0"/>
              <a:t>工具来实现平台智能决策分析</a:t>
            </a:r>
            <a:endParaRPr lang="en-US" sz="2800" kern="0" dirty="0"/>
          </a:p>
        </p:txBody>
      </p:sp>
      <p:grpSp>
        <p:nvGrpSpPr>
          <p:cNvPr id="7" name="Group 63"/>
          <p:cNvGrpSpPr/>
          <p:nvPr/>
        </p:nvGrpSpPr>
        <p:grpSpPr>
          <a:xfrm flipV="1">
            <a:off x="1144158" y="1842851"/>
            <a:ext cx="8809630" cy="192930"/>
            <a:chOff x="197892" y="5096891"/>
            <a:chExt cx="8809630" cy="385860"/>
          </a:xfrm>
        </p:grpSpPr>
        <p:cxnSp>
          <p:nvCxnSpPr>
            <p:cNvPr id="8" name="Straight Connector 29"/>
            <p:cNvCxnSpPr>
              <a:cxnSpLocks noChangeShapeType="1"/>
            </p:cNvCxnSpPr>
            <p:nvPr/>
          </p:nvCxnSpPr>
          <p:spPr bwMode="gray">
            <a:xfrm>
              <a:off x="197892" y="5097439"/>
              <a:ext cx="8809630" cy="0"/>
            </a:xfrm>
            <a:prstGeom prst="line">
              <a:avLst/>
            </a:prstGeom>
            <a:noFill/>
            <a:ln w="12700" algn="ctr">
              <a:solidFill>
                <a:schemeClr val="accent2"/>
              </a:solidFill>
              <a:round/>
              <a:headEnd/>
              <a:tailEnd/>
            </a:ln>
          </p:spPr>
        </p:cxnSp>
        <p:cxnSp>
          <p:nvCxnSpPr>
            <p:cNvPr id="9" name="Straight Connector 30"/>
            <p:cNvCxnSpPr>
              <a:cxnSpLocks noChangeShapeType="1"/>
            </p:cNvCxnSpPr>
            <p:nvPr/>
          </p:nvCxnSpPr>
          <p:spPr bwMode="gray">
            <a:xfrm rot="5400000">
              <a:off x="4372891" y="5289821"/>
              <a:ext cx="385860" cy="0"/>
            </a:xfrm>
            <a:prstGeom prst="line">
              <a:avLst/>
            </a:prstGeom>
            <a:noFill/>
            <a:ln w="12700" algn="ctr">
              <a:solidFill>
                <a:schemeClr val="accent2"/>
              </a:solidFill>
              <a:round/>
              <a:headEnd/>
              <a:tailEnd type="oval" w="med" len="med"/>
            </a:ln>
          </p:spPr>
        </p:cxnSp>
      </p:grpSp>
      <p:sp>
        <p:nvSpPr>
          <p:cNvPr id="10" name="Rectangle 2"/>
          <p:cNvSpPr>
            <a:spLocks noChangeArrowheads="1"/>
          </p:cNvSpPr>
          <p:nvPr/>
        </p:nvSpPr>
        <p:spPr bwMode="gray">
          <a:xfrm>
            <a:off x="2887252" y="2756768"/>
            <a:ext cx="1706262" cy="903765"/>
          </a:xfrm>
          <a:prstGeom prst="rect">
            <a:avLst/>
          </a:prstGeom>
          <a:solidFill>
            <a:srgbClr val="DDDDDD"/>
          </a:solidFill>
          <a:ln w="9525" algn="ctr">
            <a:noFill/>
            <a:miter lim="800000"/>
            <a:headEnd/>
            <a:tailEnd/>
          </a:ln>
          <a:effectLst/>
        </p:spPr>
        <p:txBody>
          <a:bodyPr lIns="182880" tIns="182880" bIns="46800"/>
          <a:lstStyle/>
          <a:p>
            <a:pPr marL="233363" indent="-233363">
              <a:buSzPct val="80000"/>
              <a:buNone/>
              <a:defRPr/>
            </a:pPr>
            <a:endParaRPr lang="en-US" sz="1400" dirty="0">
              <a:latin typeface="微软雅黑" pitchFamily="34" charset="-122"/>
              <a:ea typeface="微软雅黑" pitchFamily="34" charset="-122"/>
            </a:endParaRPr>
          </a:p>
        </p:txBody>
      </p:sp>
      <p:sp>
        <p:nvSpPr>
          <p:cNvPr id="11" name="Rectangle 23"/>
          <p:cNvSpPr>
            <a:spLocks noChangeArrowheads="1"/>
          </p:cNvSpPr>
          <p:nvPr/>
        </p:nvSpPr>
        <p:spPr bwMode="gray">
          <a:xfrm>
            <a:off x="2897122" y="5487910"/>
            <a:ext cx="1707527" cy="576347"/>
          </a:xfrm>
          <a:prstGeom prst="rect">
            <a:avLst/>
          </a:prstGeom>
          <a:gradFill flip="none" rotWithShape="1">
            <a:gsLst>
              <a:gs pos="0">
                <a:schemeClr val="tx2"/>
              </a:gs>
              <a:gs pos="100000">
                <a:schemeClr val="tx2">
                  <a:lumMod val="75000"/>
                </a:schemeClr>
              </a:gs>
            </a:gsLst>
            <a:lin ang="2700000" scaled="1"/>
            <a:tileRect/>
          </a:gradFill>
          <a:ln w="0" algn="ctr">
            <a:solidFill>
              <a:srgbClr val="C6C6C6"/>
            </a:solidFill>
            <a:round/>
            <a:headEnd/>
            <a:tailEnd/>
          </a:ln>
          <a:effectLst>
            <a:outerShdw blurRad="63500" sx="102000" sy="102000" algn="ctr" rotWithShape="0">
              <a:prstClr val="black">
                <a:alpha val="40000"/>
              </a:prstClr>
            </a:outerShdw>
          </a:effectLst>
        </p:spPr>
        <p:txBody>
          <a:bodyPr tIns="91440" bIns="91440" anchor="ctr"/>
          <a:lstStyle/>
          <a:p>
            <a:pPr algn="ctr">
              <a:buNone/>
              <a:defRPr/>
            </a:pPr>
            <a:r>
              <a:rPr lang="zh-CN" altLang="en-US" sz="1400" b="1" dirty="0" smtClean="0">
                <a:solidFill>
                  <a:schemeClr val="bg1"/>
                </a:solidFill>
                <a:latin typeface="微软雅黑" pitchFamily="34" charset="-122"/>
                <a:ea typeface="微软雅黑" pitchFamily="34" charset="-122"/>
              </a:rPr>
              <a:t>仪表盘</a:t>
            </a:r>
            <a:endParaRPr lang="en-US" sz="1400" b="1" dirty="0">
              <a:solidFill>
                <a:schemeClr val="bg1"/>
              </a:solidFill>
              <a:latin typeface="微软雅黑" pitchFamily="34" charset="-122"/>
              <a:ea typeface="微软雅黑" pitchFamily="34" charset="-122"/>
            </a:endParaRPr>
          </a:p>
        </p:txBody>
      </p:sp>
      <p:sp>
        <p:nvSpPr>
          <p:cNvPr id="12" name="AutoShape 6"/>
          <p:cNvSpPr>
            <a:spLocks noChangeArrowheads="1"/>
          </p:cNvSpPr>
          <p:nvPr/>
        </p:nvSpPr>
        <p:spPr bwMode="gray">
          <a:xfrm>
            <a:off x="2948879" y="2784814"/>
            <a:ext cx="1639226" cy="731945"/>
          </a:xfrm>
          <a:prstGeom prst="roundRect">
            <a:avLst>
              <a:gd name="adj" fmla="val 0"/>
            </a:avLst>
          </a:prstGeom>
          <a:noFill/>
          <a:ln w="9525" algn="ctr">
            <a:noFill/>
            <a:round/>
            <a:headEnd/>
            <a:tailEnd/>
          </a:ln>
          <a:effectLst/>
        </p:spPr>
        <p:txBody>
          <a:bodyPr lIns="0" tIns="91440" bIns="0"/>
          <a:lstStyle/>
          <a:p>
            <a:pPr marL="119063">
              <a:spcBef>
                <a:spcPts val="400"/>
              </a:spcBef>
              <a:buClr>
                <a:srgbClr val="F0AB00"/>
              </a:buClr>
            </a:pPr>
            <a:r>
              <a:rPr lang="zh-CN" altLang="en-US" sz="1100" dirty="0" smtClean="0">
                <a:latin typeface="微软雅黑" pitchFamily="34" charset="-122"/>
                <a:ea typeface="微软雅黑" pitchFamily="34" charset="-122"/>
              </a:rPr>
              <a:t>如何可视化数据，以制定更明智的决策？</a:t>
            </a:r>
            <a:endParaRPr lang="zh-CN" altLang="en-US" sz="1100" dirty="0">
              <a:latin typeface="微软雅黑" pitchFamily="34" charset="-122"/>
              <a:ea typeface="微软雅黑" pitchFamily="34" charset="-122"/>
            </a:endParaRPr>
          </a:p>
        </p:txBody>
      </p:sp>
      <p:sp>
        <p:nvSpPr>
          <p:cNvPr id="13" name="Rectangle 2"/>
          <p:cNvSpPr>
            <a:spLocks noChangeArrowheads="1"/>
          </p:cNvSpPr>
          <p:nvPr/>
        </p:nvSpPr>
        <p:spPr bwMode="gray">
          <a:xfrm>
            <a:off x="4690470" y="2756768"/>
            <a:ext cx="1643020" cy="903765"/>
          </a:xfrm>
          <a:prstGeom prst="rect">
            <a:avLst/>
          </a:prstGeom>
          <a:solidFill>
            <a:srgbClr val="DDDDDD"/>
          </a:solidFill>
          <a:ln w="9525" algn="ctr">
            <a:noFill/>
            <a:miter lim="800000"/>
            <a:headEnd/>
            <a:tailEnd/>
          </a:ln>
          <a:effectLst/>
        </p:spPr>
        <p:txBody>
          <a:bodyPr lIns="182880" tIns="182880" bIns="46800"/>
          <a:lstStyle/>
          <a:p>
            <a:pPr marL="233363" indent="-233363">
              <a:buSzPct val="80000"/>
              <a:buNone/>
              <a:defRPr/>
            </a:pPr>
            <a:endParaRPr lang="en-US" sz="1400" dirty="0">
              <a:latin typeface="微软雅黑" pitchFamily="34" charset="-122"/>
              <a:ea typeface="微软雅黑" pitchFamily="34" charset="-122"/>
            </a:endParaRPr>
          </a:p>
        </p:txBody>
      </p:sp>
      <p:sp>
        <p:nvSpPr>
          <p:cNvPr id="14" name="AutoShape 6"/>
          <p:cNvSpPr>
            <a:spLocks noChangeArrowheads="1"/>
          </p:cNvSpPr>
          <p:nvPr/>
        </p:nvSpPr>
        <p:spPr bwMode="gray">
          <a:xfrm>
            <a:off x="4725485" y="2776188"/>
            <a:ext cx="1587368" cy="731945"/>
          </a:xfrm>
          <a:prstGeom prst="roundRect">
            <a:avLst>
              <a:gd name="adj" fmla="val 0"/>
            </a:avLst>
          </a:prstGeom>
          <a:noFill/>
          <a:ln w="9525" algn="ctr">
            <a:noFill/>
            <a:round/>
            <a:headEnd/>
            <a:tailEnd/>
          </a:ln>
          <a:effectLst/>
        </p:spPr>
        <p:txBody>
          <a:bodyPr lIns="0" tIns="91440" bIns="0"/>
          <a:lstStyle/>
          <a:p>
            <a:pPr marL="119063">
              <a:spcBef>
                <a:spcPts val="400"/>
              </a:spcBef>
              <a:buClr>
                <a:srgbClr val="F0AB00"/>
              </a:buClr>
            </a:pPr>
            <a:r>
              <a:rPr lang="zh-CN" altLang="en-US" sz="1100" dirty="0" smtClean="0">
                <a:latin typeface="微软雅黑" pitchFamily="34" charset="-122"/>
                <a:ea typeface="微软雅黑" pitchFamily="34" charset="-122"/>
              </a:rPr>
              <a:t>如何回答即席问题并与信息进行交互？</a:t>
            </a:r>
            <a:endParaRPr lang="zh-CN" altLang="en-US" sz="1100" dirty="0">
              <a:latin typeface="微软雅黑" pitchFamily="34" charset="-122"/>
              <a:ea typeface="微软雅黑" pitchFamily="34" charset="-122"/>
            </a:endParaRPr>
          </a:p>
        </p:txBody>
      </p:sp>
      <p:sp>
        <p:nvSpPr>
          <p:cNvPr id="15" name="Rectangle 30"/>
          <p:cNvSpPr>
            <a:spLocks noChangeArrowheads="1"/>
          </p:cNvSpPr>
          <p:nvPr/>
        </p:nvSpPr>
        <p:spPr bwMode="gray">
          <a:xfrm>
            <a:off x="4702640" y="5487910"/>
            <a:ext cx="1639226" cy="576347"/>
          </a:xfrm>
          <a:prstGeom prst="rect">
            <a:avLst/>
          </a:prstGeom>
          <a:solidFill>
            <a:srgbClr val="3C5422"/>
          </a:solidFill>
          <a:ln w="0" algn="ctr">
            <a:solidFill>
              <a:srgbClr val="C6C6C6"/>
            </a:solidFill>
            <a:round/>
            <a:headEnd/>
            <a:tailEnd/>
          </a:ln>
          <a:effectLst>
            <a:outerShdw blurRad="63500" sx="102000" sy="102000" algn="ctr" rotWithShape="0">
              <a:prstClr val="black">
                <a:alpha val="40000"/>
              </a:prstClr>
            </a:outerShdw>
          </a:effectLst>
        </p:spPr>
        <p:txBody>
          <a:bodyPr tIns="91440" bIns="91440" anchor="ctr"/>
          <a:lstStyle/>
          <a:p>
            <a:pPr algn="ctr">
              <a:buClr>
                <a:schemeClr val="accent1"/>
              </a:buClr>
              <a:buSzPct val="80000"/>
              <a:buNone/>
              <a:defRPr/>
            </a:pPr>
            <a:r>
              <a:rPr lang="zh-CN" altLang="en-US" sz="1400" b="1" dirty="0" smtClean="0">
                <a:solidFill>
                  <a:schemeClr val="bg1"/>
                </a:solidFill>
                <a:latin typeface="微软雅黑" pitchFamily="34" charset="-122"/>
                <a:ea typeface="微软雅黑" pitchFamily="34" charset="-122"/>
              </a:rPr>
              <a:t>交互式分析</a:t>
            </a:r>
            <a:endParaRPr lang="en-US" sz="1400" b="1" dirty="0">
              <a:solidFill>
                <a:schemeClr val="bg1"/>
              </a:solidFill>
              <a:latin typeface="微软雅黑" pitchFamily="34" charset="-122"/>
              <a:ea typeface="微软雅黑" pitchFamily="34" charset="-122"/>
            </a:endParaRPr>
          </a:p>
        </p:txBody>
      </p:sp>
      <p:sp>
        <p:nvSpPr>
          <p:cNvPr id="16" name="Rectangle 2"/>
          <p:cNvSpPr>
            <a:spLocks noChangeArrowheads="1"/>
          </p:cNvSpPr>
          <p:nvPr/>
        </p:nvSpPr>
        <p:spPr bwMode="gray">
          <a:xfrm>
            <a:off x="8284907" y="2756768"/>
            <a:ext cx="1656846" cy="903765"/>
          </a:xfrm>
          <a:prstGeom prst="rect">
            <a:avLst/>
          </a:prstGeom>
          <a:solidFill>
            <a:srgbClr val="DDDDDD"/>
          </a:solidFill>
          <a:ln w="9525" algn="ctr">
            <a:noFill/>
            <a:miter lim="800000"/>
            <a:headEnd/>
            <a:tailEnd/>
          </a:ln>
          <a:effectLst/>
        </p:spPr>
        <p:txBody>
          <a:bodyPr lIns="182880" tIns="182880" bIns="46800"/>
          <a:lstStyle/>
          <a:p>
            <a:pPr marL="233363" indent="-233363">
              <a:buSzPct val="80000"/>
              <a:buNone/>
              <a:defRPr/>
            </a:pPr>
            <a:endParaRPr lang="en-US" sz="1400" dirty="0">
              <a:latin typeface="微软雅黑" pitchFamily="34" charset="-122"/>
              <a:ea typeface="微软雅黑" pitchFamily="34" charset="-122"/>
            </a:endParaRPr>
          </a:p>
        </p:txBody>
      </p:sp>
      <p:sp>
        <p:nvSpPr>
          <p:cNvPr id="17" name="Rectangle 30"/>
          <p:cNvSpPr>
            <a:spLocks noChangeArrowheads="1"/>
          </p:cNvSpPr>
          <p:nvPr/>
        </p:nvSpPr>
        <p:spPr bwMode="gray">
          <a:xfrm>
            <a:off x="8263421" y="5487910"/>
            <a:ext cx="1703732" cy="576347"/>
          </a:xfrm>
          <a:prstGeom prst="rect">
            <a:avLst/>
          </a:prstGeom>
          <a:gradFill>
            <a:gsLst>
              <a:gs pos="0">
                <a:srgbClr val="5D354F"/>
              </a:gs>
              <a:gs pos="100000">
                <a:srgbClr val="4B3343"/>
              </a:gs>
            </a:gsLst>
            <a:lin ang="2700000" scaled="1"/>
          </a:gradFill>
          <a:ln w="0" algn="ctr">
            <a:solidFill>
              <a:srgbClr val="C6C6C6"/>
            </a:solidFill>
            <a:round/>
            <a:headEnd/>
            <a:tailEnd/>
          </a:ln>
          <a:effectLst>
            <a:outerShdw blurRad="63500" sx="102000" sy="102000" algn="ctr" rotWithShape="0">
              <a:prstClr val="black">
                <a:alpha val="40000"/>
              </a:prstClr>
            </a:outerShdw>
          </a:effectLst>
        </p:spPr>
        <p:txBody>
          <a:bodyPr tIns="91440" bIns="91440" anchor="ctr"/>
          <a:lstStyle/>
          <a:p>
            <a:pPr algn="ctr">
              <a:buNone/>
              <a:defRPr/>
            </a:pPr>
            <a:r>
              <a:rPr lang="zh-CN" altLang="en-US" sz="1400" b="1" dirty="0" smtClean="0">
                <a:solidFill>
                  <a:schemeClr val="bg1"/>
                </a:solidFill>
                <a:latin typeface="微软雅黑" pitchFamily="34" charset="-122"/>
                <a:ea typeface="微软雅黑" pitchFamily="34" charset="-122"/>
              </a:rPr>
              <a:t>数据探索</a:t>
            </a:r>
            <a:endParaRPr lang="en-US" sz="1400" b="1" dirty="0" smtClean="0">
              <a:solidFill>
                <a:schemeClr val="bg1"/>
              </a:solidFill>
              <a:latin typeface="微软雅黑" pitchFamily="34" charset="-122"/>
              <a:ea typeface="微软雅黑" pitchFamily="34" charset="-122"/>
            </a:endParaRPr>
          </a:p>
        </p:txBody>
      </p:sp>
      <p:sp>
        <p:nvSpPr>
          <p:cNvPr id="18" name="AutoShape 6"/>
          <p:cNvSpPr>
            <a:spLocks noChangeArrowheads="1"/>
          </p:cNvSpPr>
          <p:nvPr/>
        </p:nvSpPr>
        <p:spPr bwMode="gray">
          <a:xfrm>
            <a:off x="8290745" y="2776189"/>
            <a:ext cx="1639226" cy="731944"/>
          </a:xfrm>
          <a:prstGeom prst="roundRect">
            <a:avLst>
              <a:gd name="adj" fmla="val 0"/>
            </a:avLst>
          </a:prstGeom>
          <a:noFill/>
          <a:ln w="9525" algn="ctr">
            <a:noFill/>
            <a:round/>
            <a:headEnd/>
            <a:tailEnd/>
          </a:ln>
          <a:effectLst/>
        </p:spPr>
        <p:txBody>
          <a:bodyPr lIns="0" tIns="91440" bIns="0"/>
          <a:lstStyle/>
          <a:p>
            <a:pPr marL="119063">
              <a:spcBef>
                <a:spcPts val="400"/>
              </a:spcBef>
              <a:buClr>
                <a:srgbClr val="F0AB00"/>
              </a:buClr>
            </a:pPr>
            <a:r>
              <a:rPr lang="zh-CN" altLang="en-US" sz="1100" dirty="0" smtClean="0">
                <a:solidFill>
                  <a:srgbClr val="000000"/>
                </a:solidFill>
                <a:latin typeface="微软雅黑" pitchFamily="34" charset="-122"/>
                <a:ea typeface="微软雅黑" pitchFamily="34" charset="-122"/>
              </a:rPr>
              <a:t>如何立即获得业务问题的答案？</a:t>
            </a:r>
            <a:endParaRPr lang="zh-CN" altLang="en-US" sz="1100" dirty="0">
              <a:solidFill>
                <a:srgbClr val="000000"/>
              </a:solidFill>
              <a:latin typeface="微软雅黑" pitchFamily="34" charset="-122"/>
              <a:ea typeface="微软雅黑" pitchFamily="34" charset="-122"/>
            </a:endParaRPr>
          </a:p>
        </p:txBody>
      </p:sp>
      <p:sp>
        <p:nvSpPr>
          <p:cNvPr id="19" name="Rectangle 2"/>
          <p:cNvSpPr>
            <a:spLocks noChangeArrowheads="1"/>
          </p:cNvSpPr>
          <p:nvPr/>
        </p:nvSpPr>
        <p:spPr bwMode="gray">
          <a:xfrm>
            <a:off x="6451736" y="2755350"/>
            <a:ext cx="1661217" cy="904699"/>
          </a:xfrm>
          <a:prstGeom prst="rect">
            <a:avLst/>
          </a:prstGeom>
          <a:solidFill>
            <a:srgbClr val="DDDDDD"/>
          </a:solidFill>
          <a:ln w="9525" algn="ctr">
            <a:noFill/>
            <a:miter lim="800000"/>
            <a:headEnd/>
            <a:tailEnd/>
          </a:ln>
          <a:effectLst/>
        </p:spPr>
        <p:txBody>
          <a:bodyPr lIns="182880" tIns="182880" bIns="46800"/>
          <a:lstStyle/>
          <a:p>
            <a:pPr marL="233363" indent="-233363">
              <a:buSzPct val="80000"/>
              <a:buNone/>
              <a:defRPr/>
            </a:pPr>
            <a:endParaRPr lang="en-US" sz="1400" dirty="0">
              <a:latin typeface="微软雅黑" pitchFamily="34" charset="-122"/>
              <a:ea typeface="微软雅黑" pitchFamily="34" charset="-122"/>
            </a:endParaRPr>
          </a:p>
        </p:txBody>
      </p:sp>
      <p:sp>
        <p:nvSpPr>
          <p:cNvPr id="20" name="AutoShape 6"/>
          <p:cNvSpPr>
            <a:spLocks noChangeArrowheads="1"/>
          </p:cNvSpPr>
          <p:nvPr/>
        </p:nvSpPr>
        <p:spPr bwMode="gray">
          <a:xfrm>
            <a:off x="6483319" y="2776188"/>
            <a:ext cx="1639226" cy="731945"/>
          </a:xfrm>
          <a:prstGeom prst="roundRect">
            <a:avLst>
              <a:gd name="adj" fmla="val 0"/>
            </a:avLst>
          </a:prstGeom>
          <a:noFill/>
          <a:ln w="9525" algn="ctr">
            <a:noFill/>
            <a:round/>
            <a:headEnd/>
            <a:tailEnd/>
          </a:ln>
          <a:effectLst/>
        </p:spPr>
        <p:txBody>
          <a:bodyPr lIns="0" tIns="91440" bIns="0"/>
          <a:lstStyle/>
          <a:p>
            <a:pPr marL="119063">
              <a:spcBef>
                <a:spcPts val="400"/>
              </a:spcBef>
              <a:buClr>
                <a:srgbClr val="F0AB00"/>
              </a:buClr>
            </a:pPr>
            <a:r>
              <a:rPr lang="zh-CN" altLang="en-US" sz="1100" dirty="0" smtClean="0">
                <a:solidFill>
                  <a:srgbClr val="000000"/>
                </a:solidFill>
                <a:latin typeface="微软雅黑" pitchFamily="34" charset="-122"/>
                <a:ea typeface="微软雅黑" pitchFamily="34" charset="-122"/>
              </a:rPr>
              <a:t>如何根据复杂的历史数据确定发展趋势，并做出更准确的预测？</a:t>
            </a:r>
            <a:endParaRPr lang="zh-CN" altLang="en-US" sz="1100" dirty="0">
              <a:solidFill>
                <a:srgbClr val="000000"/>
              </a:solidFill>
              <a:latin typeface="微软雅黑" pitchFamily="34" charset="-122"/>
              <a:ea typeface="微软雅黑" pitchFamily="34" charset="-122"/>
            </a:endParaRPr>
          </a:p>
        </p:txBody>
      </p:sp>
      <p:sp>
        <p:nvSpPr>
          <p:cNvPr id="22" name="Rectangle 24"/>
          <p:cNvSpPr>
            <a:spLocks noChangeArrowheads="1"/>
          </p:cNvSpPr>
          <p:nvPr/>
        </p:nvSpPr>
        <p:spPr bwMode="gray">
          <a:xfrm>
            <a:off x="6461105" y="5487910"/>
            <a:ext cx="1711322" cy="576347"/>
          </a:xfrm>
          <a:prstGeom prst="rect">
            <a:avLst/>
          </a:prstGeom>
          <a:gradFill flip="none" rotWithShape="1">
            <a:gsLst>
              <a:gs pos="0">
                <a:srgbClr val="9B7A6D"/>
              </a:gs>
              <a:gs pos="100000">
                <a:srgbClr val="774A39"/>
              </a:gs>
            </a:gsLst>
            <a:lin ang="2700000" scaled="1"/>
            <a:tileRect/>
          </a:gradFill>
          <a:ln w="0" algn="ctr">
            <a:solidFill>
              <a:srgbClr val="C6C6C6"/>
            </a:solidFill>
            <a:round/>
            <a:headEnd/>
            <a:tailEnd/>
          </a:ln>
          <a:effectLst>
            <a:outerShdw blurRad="63500" sx="102000" sy="102000" algn="ctr" rotWithShape="0">
              <a:prstClr val="black">
                <a:alpha val="40000"/>
              </a:prstClr>
            </a:outerShdw>
          </a:effectLst>
        </p:spPr>
        <p:txBody>
          <a:bodyPr tIns="91440" bIns="91440" anchor="ctr"/>
          <a:lstStyle/>
          <a:p>
            <a:pPr algn="ctr">
              <a:buNone/>
              <a:defRPr/>
            </a:pPr>
            <a:r>
              <a:rPr lang="zh-CN" altLang="en-US" sz="1400" b="1" dirty="0" smtClean="0">
                <a:solidFill>
                  <a:schemeClr val="bg1"/>
                </a:solidFill>
                <a:latin typeface="微软雅黑" pitchFamily="34" charset="-122"/>
                <a:ea typeface="微软雅黑" pitchFamily="34" charset="-122"/>
              </a:rPr>
              <a:t>高级分析</a:t>
            </a:r>
            <a:endParaRPr lang="en-US" sz="1400" b="1" dirty="0">
              <a:solidFill>
                <a:schemeClr val="bg1"/>
              </a:solidFill>
              <a:latin typeface="微软雅黑" pitchFamily="34" charset="-122"/>
              <a:ea typeface="微软雅黑" pitchFamily="34" charset="-122"/>
            </a:endParaRPr>
          </a:p>
        </p:txBody>
      </p:sp>
      <p:sp>
        <p:nvSpPr>
          <p:cNvPr id="23" name="Rectangle 2"/>
          <p:cNvSpPr>
            <a:spLocks noChangeArrowheads="1"/>
          </p:cNvSpPr>
          <p:nvPr/>
        </p:nvSpPr>
        <p:spPr bwMode="gray">
          <a:xfrm>
            <a:off x="1089848" y="2756768"/>
            <a:ext cx="1709928" cy="903765"/>
          </a:xfrm>
          <a:prstGeom prst="rect">
            <a:avLst/>
          </a:prstGeom>
          <a:solidFill>
            <a:srgbClr val="DDDDDD"/>
          </a:solidFill>
          <a:ln w="9525" algn="ctr">
            <a:noFill/>
            <a:miter lim="800000"/>
            <a:headEnd/>
            <a:tailEnd/>
          </a:ln>
          <a:effectLst/>
        </p:spPr>
        <p:txBody>
          <a:bodyPr lIns="182880" tIns="182880" bIns="46800"/>
          <a:lstStyle/>
          <a:p>
            <a:pPr marL="233363" indent="-233363">
              <a:buSzPct val="80000"/>
              <a:buNone/>
              <a:defRPr/>
            </a:pPr>
            <a:endParaRPr lang="en-US" sz="1400" dirty="0">
              <a:latin typeface="微软雅黑" pitchFamily="34" charset="-122"/>
              <a:ea typeface="微软雅黑" pitchFamily="34" charset="-122"/>
            </a:endParaRPr>
          </a:p>
        </p:txBody>
      </p:sp>
      <p:sp>
        <p:nvSpPr>
          <p:cNvPr id="24" name="AutoShape 6"/>
          <p:cNvSpPr>
            <a:spLocks noChangeArrowheads="1"/>
          </p:cNvSpPr>
          <p:nvPr/>
        </p:nvSpPr>
        <p:spPr bwMode="gray">
          <a:xfrm>
            <a:off x="1124863" y="2793440"/>
            <a:ext cx="1587368" cy="731945"/>
          </a:xfrm>
          <a:prstGeom prst="roundRect">
            <a:avLst>
              <a:gd name="adj" fmla="val 0"/>
            </a:avLst>
          </a:prstGeom>
          <a:noFill/>
          <a:ln w="9525" algn="ctr">
            <a:noFill/>
            <a:round/>
            <a:headEnd/>
            <a:tailEnd/>
          </a:ln>
          <a:effectLst/>
        </p:spPr>
        <p:txBody>
          <a:bodyPr lIns="0" tIns="91440" bIns="0"/>
          <a:lstStyle/>
          <a:p>
            <a:pPr marL="119063">
              <a:spcBef>
                <a:spcPts val="400"/>
              </a:spcBef>
              <a:buClr>
                <a:srgbClr val="F0AB00"/>
              </a:buClr>
            </a:pPr>
            <a:r>
              <a:rPr lang="zh-CN" altLang="en-US" sz="1100" dirty="0" smtClean="0">
                <a:latin typeface="微软雅黑" pitchFamily="34" charset="-122"/>
                <a:ea typeface="微软雅黑" pitchFamily="34" charset="-122"/>
              </a:rPr>
              <a:t>如何访问数据并将其转化为高度格式化的报表，从而增强洞察力？</a:t>
            </a:r>
            <a:endParaRPr lang="zh-CN" altLang="en-US" sz="1100" dirty="0">
              <a:latin typeface="微软雅黑" pitchFamily="34" charset="-122"/>
              <a:ea typeface="微软雅黑" pitchFamily="34" charset="-122"/>
            </a:endParaRPr>
          </a:p>
        </p:txBody>
      </p:sp>
      <p:sp>
        <p:nvSpPr>
          <p:cNvPr id="25" name="Rectangle 30"/>
          <p:cNvSpPr>
            <a:spLocks noChangeArrowheads="1"/>
          </p:cNvSpPr>
          <p:nvPr/>
        </p:nvSpPr>
        <p:spPr bwMode="gray">
          <a:xfrm>
            <a:off x="1100662" y="5487910"/>
            <a:ext cx="1709928" cy="576347"/>
          </a:xfrm>
          <a:prstGeom prst="rect">
            <a:avLst/>
          </a:prstGeom>
          <a:gradFill flip="none" rotWithShape="1">
            <a:gsLst>
              <a:gs pos="0">
                <a:schemeClr val="accent2"/>
              </a:gs>
              <a:gs pos="100000">
                <a:schemeClr val="accent2">
                  <a:lumMod val="75000"/>
                </a:schemeClr>
              </a:gs>
            </a:gsLst>
            <a:lin ang="2700000" scaled="1"/>
            <a:tileRect/>
          </a:gradFill>
          <a:ln w="0" algn="ctr">
            <a:solidFill>
              <a:srgbClr val="C6C6C6"/>
            </a:solidFill>
            <a:round/>
            <a:headEnd/>
            <a:tailEnd/>
          </a:ln>
          <a:effectLst>
            <a:outerShdw blurRad="63500" sx="102000" sy="102000" algn="ctr" rotWithShape="0">
              <a:prstClr val="black">
                <a:alpha val="40000"/>
              </a:prstClr>
            </a:outerShdw>
          </a:effectLst>
        </p:spPr>
        <p:txBody>
          <a:bodyPr tIns="91440" bIns="91440" anchor="ctr"/>
          <a:lstStyle/>
          <a:p>
            <a:pPr algn="ctr">
              <a:buClr>
                <a:schemeClr val="accent1"/>
              </a:buClr>
              <a:buSzPct val="80000"/>
              <a:buNone/>
              <a:defRPr/>
            </a:pPr>
            <a:r>
              <a:rPr lang="zh-CN" altLang="en-US" sz="1400" b="1" dirty="0" smtClean="0">
                <a:solidFill>
                  <a:schemeClr val="bg1"/>
                </a:solidFill>
                <a:latin typeface="微软雅黑" pitchFamily="34" charset="-122"/>
                <a:ea typeface="微软雅黑" pitchFamily="34" charset="-122"/>
              </a:rPr>
              <a:t>固定报表</a:t>
            </a:r>
            <a:endParaRPr lang="en-US" sz="1400" b="1" dirty="0">
              <a:solidFill>
                <a:schemeClr val="bg1"/>
              </a:solidFill>
              <a:latin typeface="微软雅黑" pitchFamily="34" charset="-122"/>
              <a:ea typeface="微软雅黑" pitchFamily="34" charset="-122"/>
            </a:endParaRPr>
          </a:p>
        </p:txBody>
      </p:sp>
      <p:pic>
        <p:nvPicPr>
          <p:cNvPr id="26" name="Picture 4" descr="http://imagedownload.wdf.sap.corp:7080/download.epd?context=EFBFDB0F6DFFA6637D32142F6BA25C93E5469E613C5DB4771C01B3F408191BD7D3E8A603A41D845DAB904CAA6C3C6CF53E8E8C242A8FC7FF"/>
          <p:cNvPicPr>
            <a:picLocks noChangeAspect="1" noChangeArrowheads="1"/>
          </p:cNvPicPr>
          <p:nvPr/>
        </p:nvPicPr>
        <p:blipFill>
          <a:blip r:embed="rId6" cstate="print"/>
          <a:srcRect l="14178" t="16769" b="40520"/>
          <a:stretch>
            <a:fillRect/>
          </a:stretch>
        </p:blipFill>
        <p:spPr bwMode="auto">
          <a:xfrm>
            <a:off x="4701058" y="2140887"/>
            <a:ext cx="1645920" cy="546958"/>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27" name="Content Placeholder 41" descr="62802_lr_srgb_s_gl.jpg"/>
          <p:cNvPicPr>
            <a:picLocks noChangeAspect="1"/>
          </p:cNvPicPr>
          <p:nvPr/>
        </p:nvPicPr>
        <p:blipFill>
          <a:blip r:embed="rId7" cstate="print"/>
          <a:srcRect t="10155" b="40152"/>
          <a:stretch>
            <a:fillRect/>
          </a:stretch>
        </p:blipFill>
        <p:spPr bwMode="gray">
          <a:xfrm>
            <a:off x="8302718" y="2140887"/>
            <a:ext cx="1645920" cy="545979"/>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28" name="Picture 6" descr="http://imagedownload.wdf.sap.corp:7080/download.epd?context=433DF49C49AFDD298B76FE58FCAEC3334E5B54E3283DF491D4DA51A9F5496990A69AA552237B1C9669F4CC98C877D2D7C08F1F6A0CD69075"/>
          <p:cNvPicPr>
            <a:picLocks noChangeAspect="1" noChangeArrowheads="1"/>
          </p:cNvPicPr>
          <p:nvPr/>
        </p:nvPicPr>
        <p:blipFill>
          <a:blip r:embed="rId8" cstate="print"/>
          <a:srcRect t="6815" b="42667"/>
          <a:stretch>
            <a:fillRect/>
          </a:stretch>
        </p:blipFill>
        <p:spPr bwMode="auto">
          <a:xfrm>
            <a:off x="6478319" y="2140887"/>
            <a:ext cx="1645920" cy="546958"/>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29" name="Picture 4" descr="\\Eric-pauls-power-mac-g5.local\desktop\Graphic Tank\download-1.jpg"/>
          <p:cNvPicPr>
            <a:picLocks noChangeAspect="1" noChangeArrowheads="1"/>
          </p:cNvPicPr>
          <p:nvPr/>
        </p:nvPicPr>
        <p:blipFill>
          <a:blip r:embed="rId9" cstate="print"/>
          <a:srcRect t="5809" r="5535" b="44639"/>
          <a:stretch>
            <a:fillRect/>
          </a:stretch>
        </p:blipFill>
        <p:spPr bwMode="gray">
          <a:xfrm>
            <a:off x="1112596" y="2140887"/>
            <a:ext cx="1684751" cy="547483"/>
          </a:xfrm>
          <a:prstGeom prst="rect">
            <a:avLst/>
          </a:prstGeom>
          <a:noFill/>
          <a:effectLst>
            <a:outerShdw blurRad="63500" sx="102000" sy="102000" algn="ctr" rotWithShape="0">
              <a:prstClr val="black">
                <a:alpha val="40000"/>
              </a:prstClr>
            </a:outerShdw>
          </a:effectLst>
        </p:spPr>
      </p:pic>
      <p:pic>
        <p:nvPicPr>
          <p:cNvPr id="30" name="Picture 17"/>
          <p:cNvPicPr>
            <a:picLocks noChangeAspect="1" noChangeArrowheads="1"/>
          </p:cNvPicPr>
          <p:nvPr/>
        </p:nvPicPr>
        <p:blipFill>
          <a:blip r:embed="rId10" cstate="print">
            <a:lum bright="16000" contrast="27000"/>
          </a:blip>
          <a:srcRect b="38617"/>
          <a:stretch>
            <a:fillRect/>
          </a:stretch>
        </p:blipFill>
        <p:spPr bwMode="auto">
          <a:xfrm>
            <a:off x="2925876" y="2140887"/>
            <a:ext cx="1645920" cy="548308"/>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31"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828126" y="3793174"/>
            <a:ext cx="1759979" cy="135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
          <p:cNvPicPr>
            <a:picLocks noChangeAspect="1" noChangeArrowheads="1"/>
          </p:cNvPicPr>
          <p:nvPr/>
        </p:nvPicPr>
        <p:blipFill>
          <a:blip r:embed="rId12" cstate="print"/>
          <a:srcRect/>
          <a:stretch>
            <a:fillRect/>
          </a:stretch>
        </p:blipFill>
        <p:spPr bwMode="auto">
          <a:xfrm>
            <a:off x="1089848" y="3769934"/>
            <a:ext cx="1621491" cy="1075797"/>
          </a:xfrm>
          <a:prstGeom prst="rect">
            <a:avLst/>
          </a:prstGeom>
          <a:noFill/>
          <a:ln w="9525">
            <a:noFill/>
            <a:miter lim="800000"/>
            <a:headEnd/>
            <a:tailEnd/>
          </a:ln>
        </p:spPr>
      </p:pic>
      <p:pic>
        <p:nvPicPr>
          <p:cNvPr id="33" name="Picture 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337902" y="4180336"/>
            <a:ext cx="1327599" cy="1098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4"/>
          <p:cNvPicPr>
            <a:picLocks noChangeAspect="1" noChangeArrowheads="1"/>
          </p:cNvPicPr>
          <p:nvPr/>
        </p:nvPicPr>
        <p:blipFill>
          <a:blip r:embed="rId14" cstate="screen"/>
          <a:srcRect/>
          <a:stretch>
            <a:fillRect/>
          </a:stretch>
        </p:blipFill>
        <p:spPr bwMode="auto">
          <a:xfrm>
            <a:off x="6483319" y="3807580"/>
            <a:ext cx="1629634" cy="1280340"/>
          </a:xfrm>
          <a:prstGeom prst="rect">
            <a:avLst/>
          </a:prstGeom>
          <a:noFill/>
          <a:ln w="12700" algn="ctr">
            <a:solidFill>
              <a:schemeClr val="bg2"/>
            </a:solidFill>
            <a:miter lim="800000"/>
            <a:headEnd/>
            <a:tailEnd/>
          </a:ln>
        </p:spPr>
      </p:pic>
      <p:pic>
        <p:nvPicPr>
          <p:cNvPr id="35" name="Picture 35" descr="AA Web 1.png"/>
          <p:cNvPicPr>
            <a:picLocks noChangeAspect="1"/>
          </p:cNvPicPr>
          <p:nvPr/>
        </p:nvPicPr>
        <p:blipFill>
          <a:blip r:embed="rId15" cstate="screen"/>
          <a:srcRect/>
          <a:stretch>
            <a:fillRect/>
          </a:stretch>
        </p:blipFill>
        <p:spPr>
          <a:xfrm>
            <a:off x="6839825" y="4292180"/>
            <a:ext cx="1273128" cy="1107102"/>
          </a:xfrm>
          <a:prstGeom prst="rect">
            <a:avLst/>
          </a:prstGeom>
          <a:noFill/>
          <a:ln w="12700" algn="ctr">
            <a:solidFill>
              <a:schemeClr val="bg2"/>
            </a:solidFill>
            <a:miter lim="800000"/>
            <a:headEnd/>
            <a:tailEnd/>
          </a:ln>
        </p:spPr>
      </p:pic>
      <p:grpSp>
        <p:nvGrpSpPr>
          <p:cNvPr id="36" name="Group 4"/>
          <p:cNvGrpSpPr>
            <a:grpSpLocks/>
          </p:cNvGrpSpPr>
          <p:nvPr/>
        </p:nvGrpSpPr>
        <p:grpSpPr bwMode="auto">
          <a:xfrm>
            <a:off x="8263421" y="3759359"/>
            <a:ext cx="1416335" cy="560292"/>
            <a:chOff x="3270" y="1577"/>
            <a:chExt cx="2304" cy="1589"/>
          </a:xfrm>
        </p:grpSpPr>
        <p:pic>
          <p:nvPicPr>
            <p:cNvPr id="37" name="Picture 3" descr="polestar-search"/>
            <p:cNvPicPr>
              <a:picLocks noChangeAspect="1" noChangeArrowheads="1"/>
            </p:cNvPicPr>
            <p:nvPr/>
          </p:nvPicPr>
          <p:blipFill>
            <a:blip r:embed="rId16" cstate="print">
              <a:extLst>
                <a:ext uri="{28A0092B-C50C-407E-A947-70E740481C1C}">
                  <a14:useLocalDpi xmlns:a14="http://schemas.microsoft.com/office/drawing/2010/main" val="0"/>
                </a:ext>
              </a:extLst>
            </a:blip>
            <a:srcRect l="9030" r="9462"/>
            <a:stretch>
              <a:fillRect/>
            </a:stretch>
          </p:blipFill>
          <p:spPr bwMode="auto">
            <a:xfrm>
              <a:off x="3300" y="1577"/>
              <a:ext cx="2274"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5" descr="poelstar-s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270" y="2058"/>
              <a:ext cx="2238"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9" name="Picture 4" descr="detailed-explore"/>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562047" y="4121347"/>
            <a:ext cx="1352550" cy="589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 name="Group 5"/>
          <p:cNvGrpSpPr>
            <a:grpSpLocks/>
          </p:cNvGrpSpPr>
          <p:nvPr/>
        </p:nvGrpSpPr>
        <p:grpSpPr bwMode="auto">
          <a:xfrm>
            <a:off x="8481833" y="4569260"/>
            <a:ext cx="1459920" cy="765470"/>
            <a:chOff x="577" y="3061"/>
            <a:chExt cx="1977" cy="1014"/>
          </a:xfrm>
        </p:grpSpPr>
        <p:pic>
          <p:nvPicPr>
            <p:cNvPr id="41" name="Picture 6" descr="piechart-city"/>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77" y="3061"/>
              <a:ext cx="1680" cy="1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7" descr="justcursoronpi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432" y="3664"/>
              <a:ext cx="1122"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3" name="Picture 9"/>
          <p:cNvPicPr>
            <a:picLocks noChangeAspect="1" noChangeArrowheads="1"/>
          </p:cNvPicPr>
          <p:nvPr/>
        </p:nvPicPr>
        <p:blipFill>
          <a:blip r:embed="rId21" cstate="print"/>
          <a:srcRect r="1894" b="6204"/>
          <a:stretch>
            <a:fillRect/>
          </a:stretch>
        </p:blipFill>
        <p:spPr bwMode="auto">
          <a:xfrm>
            <a:off x="4690470" y="3770016"/>
            <a:ext cx="1083627" cy="1265132"/>
          </a:xfrm>
          <a:prstGeom prst="rect">
            <a:avLst/>
          </a:prstGeom>
          <a:noFill/>
          <a:ln w="12700" algn="ctr">
            <a:solidFill>
              <a:schemeClr val="bg2"/>
            </a:solidFill>
            <a:miter lim="800000"/>
            <a:headEnd/>
            <a:tailEnd/>
          </a:ln>
        </p:spPr>
      </p:pic>
      <p:grpSp>
        <p:nvGrpSpPr>
          <p:cNvPr id="44" name="Group 15"/>
          <p:cNvGrpSpPr/>
          <p:nvPr/>
        </p:nvGrpSpPr>
        <p:grpSpPr>
          <a:xfrm>
            <a:off x="4808730" y="4416080"/>
            <a:ext cx="1504123" cy="879863"/>
            <a:chOff x="3440853" y="1246909"/>
            <a:chExt cx="5619384" cy="4910051"/>
          </a:xfrm>
          <a:effectLst>
            <a:outerShdw blurRad="63500" sx="102000" sy="102000" algn="ctr" rotWithShape="0">
              <a:prstClr val="black">
                <a:alpha val="40000"/>
              </a:prstClr>
            </a:outerShdw>
          </a:effectLst>
        </p:grpSpPr>
        <p:sp>
          <p:nvSpPr>
            <p:cNvPr id="45" name="AutoShape 109"/>
            <p:cNvSpPr>
              <a:spLocks noChangeArrowheads="1"/>
            </p:cNvSpPr>
            <p:nvPr/>
          </p:nvSpPr>
          <p:spPr bwMode="gray">
            <a:xfrm>
              <a:off x="3440853" y="1246909"/>
              <a:ext cx="5619384" cy="4910051"/>
            </a:xfrm>
            <a:prstGeom prst="rect">
              <a:avLst/>
            </a:prstGeom>
            <a:gradFill rotWithShape="1">
              <a:gsLst>
                <a:gs pos="0">
                  <a:srgbClr val="D9D9D9"/>
                </a:gs>
                <a:gs pos="100000">
                  <a:srgbClr val="FFFFFF"/>
                </a:gs>
              </a:gsLst>
              <a:lin ang="13500000" scaled="1"/>
            </a:gradFill>
            <a:ln w="9525" algn="ctr">
              <a:solidFill>
                <a:srgbClr val="E8E8E8"/>
              </a:solidFill>
              <a:miter lim="800000"/>
              <a:headEnd/>
              <a:tailEnd/>
            </a:ln>
            <a:effectLst>
              <a:outerShdw dist="12700" dir="2700000" algn="tl" rotWithShape="0">
                <a:srgbClr val="000000">
                  <a:alpha val="39999"/>
                </a:srgbClr>
              </a:outerShdw>
            </a:effectLst>
          </p:spPr>
          <p:txBody>
            <a:bodyPr lIns="182880" tIns="822960" bIns="46800"/>
            <a:lstStyle/>
            <a:p>
              <a:pPr marL="233363" lvl="1" indent="-233363" algn="l">
                <a:lnSpc>
                  <a:spcPct val="100000"/>
                </a:lnSpc>
                <a:spcBef>
                  <a:spcPts val="1000"/>
                </a:spcBef>
                <a:buClr>
                  <a:srgbClr val="F0AB00"/>
                </a:buClr>
                <a:buFont typeface="Wingdings" pitchFamily="2" charset="2"/>
                <a:buNone/>
              </a:pPr>
              <a:endParaRPr lang="en-US" sz="1300">
                <a:solidFill>
                  <a:srgbClr val="000000"/>
                </a:solidFill>
              </a:endParaRPr>
            </a:p>
          </p:txBody>
        </p:sp>
        <p:pic>
          <p:nvPicPr>
            <p:cNvPr id="46" name="Picture 8"/>
            <p:cNvPicPr>
              <a:picLocks noChangeAspect="1" noChangeArrowheads="1"/>
            </p:cNvPicPr>
            <p:nvPr/>
          </p:nvPicPr>
          <p:blipFill>
            <a:blip r:embed="rId22" cstate="print">
              <a:clrChange>
                <a:clrFrom>
                  <a:srgbClr val="FFFFFF"/>
                </a:clrFrom>
                <a:clrTo>
                  <a:srgbClr val="FFFFFF">
                    <a:alpha val="0"/>
                  </a:srgbClr>
                </a:clrTo>
              </a:clrChange>
            </a:blip>
            <a:srcRect/>
            <a:stretch>
              <a:fillRect/>
            </a:stretch>
          </p:blipFill>
          <p:spPr bwMode="gray">
            <a:xfrm>
              <a:off x="3972354" y="2729927"/>
              <a:ext cx="1947539" cy="1892959"/>
            </a:xfrm>
            <a:prstGeom prst="rect">
              <a:avLst/>
            </a:prstGeom>
            <a:noFill/>
            <a:ln w="9525">
              <a:noFill/>
              <a:miter lim="800000"/>
              <a:headEnd/>
              <a:tailEnd/>
            </a:ln>
          </p:spPr>
        </p:pic>
        <p:pic>
          <p:nvPicPr>
            <p:cNvPr id="47" name="Picture 9"/>
            <p:cNvPicPr>
              <a:picLocks noChangeAspect="1" noChangeArrowheads="1"/>
            </p:cNvPicPr>
            <p:nvPr/>
          </p:nvPicPr>
          <p:blipFill>
            <a:blip r:embed="rId23" cstate="print"/>
            <a:srcRect/>
            <a:stretch>
              <a:fillRect/>
            </a:stretch>
          </p:blipFill>
          <p:spPr bwMode="gray">
            <a:xfrm>
              <a:off x="6616423" y="3053927"/>
              <a:ext cx="2033124" cy="1773522"/>
            </a:xfrm>
            <a:prstGeom prst="rect">
              <a:avLst/>
            </a:prstGeom>
            <a:noFill/>
            <a:ln w="9525">
              <a:noFill/>
              <a:miter lim="800000"/>
              <a:headEnd/>
              <a:tailEnd/>
            </a:ln>
          </p:spPr>
        </p:pic>
        <p:pic>
          <p:nvPicPr>
            <p:cNvPr id="48" name="Picture 10"/>
            <p:cNvPicPr>
              <a:picLocks noChangeAspect="1" noChangeArrowheads="1"/>
            </p:cNvPicPr>
            <p:nvPr/>
          </p:nvPicPr>
          <p:blipFill>
            <a:blip r:embed="rId24" cstate="print">
              <a:clrChange>
                <a:clrFrom>
                  <a:srgbClr val="FFFFFF"/>
                </a:clrFrom>
                <a:clrTo>
                  <a:srgbClr val="FFFFFF">
                    <a:alpha val="0"/>
                  </a:srgbClr>
                </a:clrTo>
              </a:clrChange>
            </a:blip>
            <a:srcRect b="21175"/>
            <a:stretch>
              <a:fillRect/>
            </a:stretch>
          </p:blipFill>
          <p:spPr bwMode="gray">
            <a:xfrm>
              <a:off x="4398647" y="4689194"/>
              <a:ext cx="2931219" cy="1375981"/>
            </a:xfrm>
            <a:prstGeom prst="rect">
              <a:avLst/>
            </a:prstGeom>
            <a:noFill/>
            <a:ln w="9525">
              <a:noFill/>
              <a:miter lim="800000"/>
              <a:headEnd/>
              <a:tailEnd/>
            </a:ln>
          </p:spPr>
        </p:pic>
      </p:grpSp>
      <p:pic>
        <p:nvPicPr>
          <p:cNvPr id="49" name="图片 48"/>
          <p:cNvPicPr>
            <a:picLocks noChangeAspect="1"/>
          </p:cNvPicPr>
          <p:nvPr/>
        </p:nvPicPr>
        <p:blipFill>
          <a:blip r:embed="rId25"/>
          <a:stretch>
            <a:fillRect/>
          </a:stretch>
        </p:blipFill>
        <p:spPr>
          <a:xfrm>
            <a:off x="1491323" y="1031149"/>
            <a:ext cx="8115300" cy="5257800"/>
          </a:xfrm>
          <a:prstGeom prst="rect">
            <a:avLst/>
          </a:prstGeom>
        </p:spPr>
      </p:pic>
    </p:spTree>
    <p:extLst>
      <p:ext uri="{BB962C8B-B14F-4D97-AF65-F5344CB8AC3E}">
        <p14:creationId xmlns:p14="http://schemas.microsoft.com/office/powerpoint/2010/main" val="39803927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a:xfrm>
            <a:off x="502399" y="109538"/>
            <a:ext cx="8550962" cy="533400"/>
          </a:xfrm>
        </p:spPr>
        <p:txBody>
          <a:bodyPr/>
          <a:lstStyle/>
          <a:p>
            <a:r>
              <a:rPr lang="zh-CN" altLang="en-US" dirty="0" smtClean="0"/>
              <a:t>信息门户网站</a:t>
            </a:r>
          </a:p>
        </p:txBody>
      </p:sp>
      <p:sp>
        <p:nvSpPr>
          <p:cNvPr id="5" name="矩形 4"/>
          <p:cNvSpPr/>
          <p:nvPr/>
        </p:nvSpPr>
        <p:spPr>
          <a:xfrm>
            <a:off x="989319" y="939601"/>
            <a:ext cx="8788400" cy="923330"/>
          </a:xfrm>
          <a:prstGeom prst="rect">
            <a:avLst/>
          </a:prstGeom>
        </p:spPr>
        <p:txBody>
          <a:bodyPr wrap="square">
            <a:spAutoFit/>
          </a:bodyPr>
          <a:lstStyle/>
          <a:p>
            <a:pPr>
              <a:lnSpc>
                <a:spcPct val="150000"/>
              </a:lnSpc>
            </a:pPr>
            <a:r>
              <a:rPr lang="zh-CN" altLang="en-US" dirty="0" smtClean="0">
                <a:latin typeface="微软雅黑" pitchFamily="34" charset="-122"/>
                <a:ea typeface="微软雅黑" pitchFamily="34" charset="-122"/>
              </a:rPr>
              <a:t>       构建</a:t>
            </a:r>
            <a:r>
              <a:rPr lang="zh-CN" altLang="en-US" dirty="0">
                <a:latin typeface="微软雅黑" pitchFamily="34" charset="-122"/>
                <a:ea typeface="微软雅黑" pitchFamily="34" charset="-122"/>
              </a:rPr>
              <a:t>全市统一的基础教育门户，支持</a:t>
            </a:r>
            <a:r>
              <a:rPr lang="zh-CN" altLang="en-US" dirty="0">
                <a:solidFill>
                  <a:srgbClr val="FF0000"/>
                </a:solidFill>
                <a:latin typeface="微软雅黑" pitchFamily="34" charset="-122"/>
                <a:ea typeface="微软雅黑" pitchFamily="34" charset="-122"/>
              </a:rPr>
              <a:t>站群化</a:t>
            </a:r>
            <a:r>
              <a:rPr lang="zh-CN" altLang="en-US" dirty="0">
                <a:latin typeface="微软雅黑" pitchFamily="34" charset="-122"/>
                <a:ea typeface="微软雅黑" pitchFamily="34" charset="-122"/>
              </a:rPr>
              <a:t>管理，将相关</a:t>
            </a:r>
            <a:r>
              <a:rPr lang="zh-CN" altLang="en-US" dirty="0" smtClean="0">
                <a:latin typeface="微软雅黑" pitchFamily="34" charset="-122"/>
                <a:ea typeface="微软雅黑" pitchFamily="34" charset="-122"/>
              </a:rPr>
              <a:t>的</a:t>
            </a:r>
            <a:r>
              <a:rPr lang="zh-CN" altLang="en-US" dirty="0" smtClean="0">
                <a:solidFill>
                  <a:srgbClr val="FF0000"/>
                </a:solidFill>
                <a:latin typeface="微软雅黑" pitchFamily="34" charset="-122"/>
                <a:ea typeface="微软雅黑" pitchFamily="34" charset="-122"/>
              </a:rPr>
              <a:t>信息、应用、资源集成到统一的门户</a:t>
            </a:r>
            <a:r>
              <a:rPr lang="zh-CN" altLang="en-US" dirty="0">
                <a:latin typeface="微软雅黑" pitchFamily="34" charset="-122"/>
                <a:ea typeface="微软雅黑" pitchFamily="34" charset="-122"/>
              </a:rPr>
              <a:t>环境内，形成区域教育信息化的统一</a:t>
            </a:r>
            <a:r>
              <a:rPr lang="zh-CN" altLang="en-US" dirty="0">
                <a:solidFill>
                  <a:srgbClr val="FF0000"/>
                </a:solidFill>
                <a:latin typeface="微软雅黑" pitchFamily="34" charset="-122"/>
                <a:ea typeface="微软雅黑" pitchFamily="34" charset="-122"/>
              </a:rPr>
              <a:t>信息</a:t>
            </a:r>
            <a:r>
              <a:rPr lang="zh-CN" altLang="en-US" dirty="0" smtClean="0">
                <a:solidFill>
                  <a:srgbClr val="FF0000"/>
                </a:solidFill>
                <a:latin typeface="微软雅黑" pitchFamily="34" charset="-122"/>
                <a:ea typeface="微软雅黑" pitchFamily="34" charset="-122"/>
              </a:rPr>
              <a:t>入口</a:t>
            </a:r>
            <a:r>
              <a:rPr lang="zh-CN" altLang="en-US" dirty="0" smtClean="0">
                <a:latin typeface="微软雅黑" pitchFamily="34" charset="-122"/>
                <a:ea typeface="微软雅黑" pitchFamily="34" charset="-122"/>
              </a:rPr>
              <a:t>。</a:t>
            </a:r>
            <a:endParaRPr lang="zh-CN" altLang="en-US" b="1" dirty="0">
              <a:latin typeface="微软雅黑" pitchFamily="34" charset="-122"/>
              <a:ea typeface="微软雅黑" pitchFamily="34" charset="-122"/>
            </a:endParaRPr>
          </a:p>
        </p:txBody>
      </p:sp>
      <p:pic>
        <p:nvPicPr>
          <p:cNvPr id="8" name="图片 7" descr="商务人员2.png"/>
          <p:cNvPicPr>
            <a:picLocks noChangeAspect="1"/>
          </p:cNvPicPr>
          <p:nvPr/>
        </p:nvPicPr>
        <p:blipFill>
          <a:blip r:embed="rId3" cstate="print"/>
          <a:stretch>
            <a:fillRect/>
          </a:stretch>
        </p:blipFill>
        <p:spPr>
          <a:xfrm>
            <a:off x="1884623" y="3485013"/>
            <a:ext cx="799896" cy="799896"/>
          </a:xfrm>
          <a:prstGeom prst="rect">
            <a:avLst/>
          </a:prstGeom>
        </p:spPr>
      </p:pic>
      <p:pic>
        <p:nvPicPr>
          <p:cNvPr id="9" name="图片 8" descr="常州教育云平台.jpg"/>
          <p:cNvPicPr>
            <a:picLocks noChangeAspect="1"/>
          </p:cNvPicPr>
          <p:nvPr/>
        </p:nvPicPr>
        <p:blipFill>
          <a:blip r:embed="rId4" cstate="print"/>
          <a:stretch>
            <a:fillRect/>
          </a:stretch>
        </p:blipFill>
        <p:spPr>
          <a:xfrm>
            <a:off x="5692289" y="2215013"/>
            <a:ext cx="611729" cy="660398"/>
          </a:xfrm>
          <a:prstGeom prst="rect">
            <a:avLst/>
          </a:prstGeom>
        </p:spPr>
      </p:pic>
      <p:pic>
        <p:nvPicPr>
          <p:cNvPr id="10" name="Picture 2"/>
          <p:cNvPicPr>
            <a:picLocks noChangeAspect="1" noChangeArrowheads="1"/>
          </p:cNvPicPr>
          <p:nvPr/>
        </p:nvPicPr>
        <p:blipFill>
          <a:blip r:embed="rId5" cstate="print"/>
          <a:srcRect/>
          <a:stretch>
            <a:fillRect/>
          </a:stretch>
        </p:blipFill>
        <p:spPr bwMode="auto">
          <a:xfrm>
            <a:off x="3421119" y="3510413"/>
            <a:ext cx="1069104" cy="736599"/>
          </a:xfrm>
          <a:prstGeom prst="rect">
            <a:avLst/>
          </a:prstGeom>
          <a:noFill/>
          <a:ln w="9525">
            <a:noFill/>
            <a:miter lim="800000"/>
            <a:headEnd/>
            <a:tailEnd/>
          </a:ln>
          <a:effectLst/>
        </p:spPr>
      </p:pic>
      <p:pic>
        <p:nvPicPr>
          <p:cNvPr id="11" name="图片 10" descr="index.jpg"/>
          <p:cNvPicPr>
            <a:picLocks noChangeAspect="1"/>
          </p:cNvPicPr>
          <p:nvPr/>
        </p:nvPicPr>
        <p:blipFill>
          <a:blip r:embed="rId6" cstate="print"/>
          <a:stretch>
            <a:fillRect/>
          </a:stretch>
        </p:blipFill>
        <p:spPr>
          <a:xfrm>
            <a:off x="7145199" y="3243713"/>
            <a:ext cx="568520" cy="762000"/>
          </a:xfrm>
          <a:prstGeom prst="rect">
            <a:avLst/>
          </a:prstGeom>
        </p:spPr>
      </p:pic>
      <p:cxnSp>
        <p:nvCxnSpPr>
          <p:cNvPr id="12" name="直接连接符 11"/>
          <p:cNvCxnSpPr>
            <a:stCxn id="8" idx="3"/>
            <a:endCxn id="10" idx="1"/>
          </p:cNvCxnSpPr>
          <p:nvPr/>
        </p:nvCxnSpPr>
        <p:spPr bwMode="auto">
          <a:xfrm flipV="1">
            <a:off x="2684519" y="3878713"/>
            <a:ext cx="736600" cy="6248"/>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直接连接符 12"/>
          <p:cNvCxnSpPr>
            <a:stCxn id="10" idx="3"/>
            <a:endCxn id="9" idx="1"/>
          </p:cNvCxnSpPr>
          <p:nvPr/>
        </p:nvCxnSpPr>
        <p:spPr bwMode="auto">
          <a:xfrm flipV="1">
            <a:off x="4490223" y="2545212"/>
            <a:ext cx="1202066" cy="1333501"/>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直接连接符 13"/>
          <p:cNvCxnSpPr>
            <a:stCxn id="10" idx="3"/>
            <a:endCxn id="11" idx="1"/>
          </p:cNvCxnSpPr>
          <p:nvPr/>
        </p:nvCxnSpPr>
        <p:spPr bwMode="auto">
          <a:xfrm flipV="1">
            <a:off x="4490223" y="3624713"/>
            <a:ext cx="2654976" cy="254000"/>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TextBox 19"/>
          <p:cNvSpPr txBox="1"/>
          <p:nvPr/>
        </p:nvSpPr>
        <p:spPr>
          <a:xfrm>
            <a:off x="3522719" y="4247014"/>
            <a:ext cx="990600" cy="307777"/>
          </a:xfrm>
          <a:prstGeom prst="rect">
            <a:avLst/>
          </a:prstGeom>
          <a:noFill/>
        </p:spPr>
        <p:txBody>
          <a:bodyPr wrap="square" rtlCol="0">
            <a:spAutoFit/>
          </a:bodyPr>
          <a:lstStyle/>
          <a:p>
            <a:r>
              <a:rPr lang="zh-CN" altLang="en-US" sz="1400" dirty="0" smtClean="0"/>
              <a:t>统一门户</a:t>
            </a:r>
            <a:endParaRPr lang="zh-CN" altLang="en-US" sz="1400" dirty="0"/>
          </a:p>
        </p:txBody>
      </p:sp>
      <p:sp>
        <p:nvSpPr>
          <p:cNvPr id="16" name="TextBox 23"/>
          <p:cNvSpPr txBox="1"/>
          <p:nvPr/>
        </p:nvSpPr>
        <p:spPr>
          <a:xfrm rot="18741283">
            <a:off x="4379499" y="2922713"/>
            <a:ext cx="1343790" cy="307777"/>
          </a:xfrm>
          <a:prstGeom prst="rect">
            <a:avLst/>
          </a:prstGeom>
          <a:noFill/>
        </p:spPr>
        <p:txBody>
          <a:bodyPr wrap="square" rtlCol="0">
            <a:spAutoFit/>
          </a:bodyPr>
          <a:lstStyle/>
          <a:p>
            <a:r>
              <a:rPr lang="zh-CN" altLang="en-US" sz="1400" dirty="0" smtClean="0"/>
              <a:t>信息抽取</a:t>
            </a:r>
            <a:r>
              <a:rPr lang="en-US" altLang="zh-CN" sz="1400" dirty="0" smtClean="0"/>
              <a:t>/</a:t>
            </a:r>
            <a:r>
              <a:rPr lang="zh-CN" altLang="en-US" sz="1400" dirty="0" smtClean="0"/>
              <a:t>推送</a:t>
            </a:r>
            <a:endParaRPr lang="zh-CN" altLang="en-US" sz="1400" dirty="0"/>
          </a:p>
        </p:txBody>
      </p:sp>
      <p:sp>
        <p:nvSpPr>
          <p:cNvPr id="17" name="TextBox 24"/>
          <p:cNvSpPr txBox="1"/>
          <p:nvPr/>
        </p:nvSpPr>
        <p:spPr>
          <a:xfrm rot="21238261">
            <a:off x="5299313" y="3432939"/>
            <a:ext cx="1498543" cy="307777"/>
          </a:xfrm>
          <a:prstGeom prst="rect">
            <a:avLst/>
          </a:prstGeom>
          <a:noFill/>
        </p:spPr>
        <p:txBody>
          <a:bodyPr wrap="square" rtlCol="0">
            <a:spAutoFit/>
          </a:bodyPr>
          <a:lstStyle/>
          <a:p>
            <a:r>
              <a:rPr lang="zh-CN" altLang="en-US" sz="1400" dirty="0" smtClean="0"/>
              <a:t>信息抽取</a:t>
            </a:r>
            <a:r>
              <a:rPr lang="en-US" altLang="zh-CN" sz="1400" dirty="0" smtClean="0"/>
              <a:t>/</a:t>
            </a:r>
            <a:r>
              <a:rPr lang="zh-CN" altLang="en-US" sz="1400" dirty="0" smtClean="0"/>
              <a:t>推送</a:t>
            </a:r>
            <a:endParaRPr lang="zh-CN" altLang="en-US" sz="1400" dirty="0"/>
          </a:p>
        </p:txBody>
      </p:sp>
      <p:sp>
        <p:nvSpPr>
          <p:cNvPr id="18" name="TextBox 25"/>
          <p:cNvSpPr txBox="1"/>
          <p:nvPr/>
        </p:nvSpPr>
        <p:spPr>
          <a:xfrm>
            <a:off x="5669019" y="2837314"/>
            <a:ext cx="723900" cy="307777"/>
          </a:xfrm>
          <a:prstGeom prst="rect">
            <a:avLst/>
          </a:prstGeom>
          <a:noFill/>
        </p:spPr>
        <p:txBody>
          <a:bodyPr wrap="square" rtlCol="0">
            <a:spAutoFit/>
          </a:bodyPr>
          <a:lstStyle/>
          <a:p>
            <a:r>
              <a:rPr lang="zh-CN" altLang="en-US" sz="1400" dirty="0"/>
              <a:t>信息</a:t>
            </a:r>
            <a:r>
              <a:rPr lang="en-US" altLang="zh-CN" sz="1400" dirty="0" smtClean="0"/>
              <a:t>A</a:t>
            </a:r>
            <a:endParaRPr lang="zh-CN" altLang="en-US" sz="1400" dirty="0"/>
          </a:p>
        </p:txBody>
      </p:sp>
      <p:sp>
        <p:nvSpPr>
          <p:cNvPr id="19" name="TextBox 26"/>
          <p:cNvSpPr txBox="1"/>
          <p:nvPr/>
        </p:nvSpPr>
        <p:spPr>
          <a:xfrm>
            <a:off x="7129519" y="4031114"/>
            <a:ext cx="723900" cy="307777"/>
          </a:xfrm>
          <a:prstGeom prst="rect">
            <a:avLst/>
          </a:prstGeom>
          <a:noFill/>
        </p:spPr>
        <p:txBody>
          <a:bodyPr wrap="square" rtlCol="0">
            <a:spAutoFit/>
          </a:bodyPr>
          <a:lstStyle/>
          <a:p>
            <a:r>
              <a:rPr lang="zh-CN" altLang="en-US" sz="1400" dirty="0"/>
              <a:t>信息</a:t>
            </a:r>
            <a:r>
              <a:rPr lang="en-US" altLang="zh-CN" sz="1400" dirty="0" smtClean="0"/>
              <a:t>B</a:t>
            </a:r>
            <a:endParaRPr lang="zh-CN" altLang="en-US" sz="1400" dirty="0"/>
          </a:p>
        </p:txBody>
      </p:sp>
      <p:pic>
        <p:nvPicPr>
          <p:cNvPr id="20" name="图片 19" descr="学生自主学习平台1.jpg"/>
          <p:cNvPicPr>
            <a:picLocks noChangeAspect="1"/>
          </p:cNvPicPr>
          <p:nvPr/>
        </p:nvPicPr>
        <p:blipFill>
          <a:blip r:embed="rId7" cstate="print"/>
          <a:stretch>
            <a:fillRect/>
          </a:stretch>
        </p:blipFill>
        <p:spPr>
          <a:xfrm>
            <a:off x="6276816" y="4589913"/>
            <a:ext cx="526141" cy="685800"/>
          </a:xfrm>
          <a:prstGeom prst="rect">
            <a:avLst/>
          </a:prstGeom>
        </p:spPr>
      </p:pic>
      <p:cxnSp>
        <p:nvCxnSpPr>
          <p:cNvPr id="21" name="直接连接符 20"/>
          <p:cNvCxnSpPr>
            <a:stCxn id="10" idx="3"/>
            <a:endCxn id="20" idx="1"/>
          </p:cNvCxnSpPr>
          <p:nvPr/>
        </p:nvCxnSpPr>
        <p:spPr bwMode="auto">
          <a:xfrm>
            <a:off x="4490223" y="3878713"/>
            <a:ext cx="1786593" cy="1054100"/>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TextBox 30"/>
          <p:cNvSpPr txBox="1"/>
          <p:nvPr/>
        </p:nvSpPr>
        <p:spPr>
          <a:xfrm>
            <a:off x="6202419" y="5313814"/>
            <a:ext cx="723900" cy="307777"/>
          </a:xfrm>
          <a:prstGeom prst="rect">
            <a:avLst/>
          </a:prstGeom>
          <a:noFill/>
        </p:spPr>
        <p:txBody>
          <a:bodyPr wrap="square" rtlCol="0">
            <a:spAutoFit/>
          </a:bodyPr>
          <a:lstStyle/>
          <a:p>
            <a:r>
              <a:rPr lang="zh-CN" altLang="en-US" sz="1400" dirty="0" smtClean="0"/>
              <a:t>应用</a:t>
            </a:r>
            <a:r>
              <a:rPr lang="en-US" altLang="zh-CN" sz="1400" dirty="0" smtClean="0"/>
              <a:t>A</a:t>
            </a:r>
            <a:endParaRPr lang="zh-CN" altLang="en-US" sz="1400" dirty="0"/>
          </a:p>
        </p:txBody>
      </p:sp>
      <p:pic>
        <p:nvPicPr>
          <p:cNvPr id="23" name="图片 22" descr="基本信息.jpg"/>
          <p:cNvPicPr>
            <a:picLocks noChangeAspect="1"/>
          </p:cNvPicPr>
          <p:nvPr/>
        </p:nvPicPr>
        <p:blipFill>
          <a:blip r:embed="rId8" cstate="print"/>
          <a:stretch>
            <a:fillRect/>
          </a:stretch>
        </p:blipFill>
        <p:spPr>
          <a:xfrm>
            <a:off x="4936810" y="5453513"/>
            <a:ext cx="721051" cy="571500"/>
          </a:xfrm>
          <a:prstGeom prst="rect">
            <a:avLst/>
          </a:prstGeom>
        </p:spPr>
      </p:pic>
      <p:cxnSp>
        <p:nvCxnSpPr>
          <p:cNvPr id="24" name="直接连接符 23"/>
          <p:cNvCxnSpPr>
            <a:stCxn id="10" idx="3"/>
            <a:endCxn id="23" idx="0"/>
          </p:cNvCxnSpPr>
          <p:nvPr/>
        </p:nvCxnSpPr>
        <p:spPr bwMode="auto">
          <a:xfrm>
            <a:off x="4490223" y="3878713"/>
            <a:ext cx="807113" cy="1574800"/>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TextBox 35"/>
          <p:cNvSpPr txBox="1"/>
          <p:nvPr/>
        </p:nvSpPr>
        <p:spPr>
          <a:xfrm rot="1811648">
            <a:off x="4932831" y="4289303"/>
            <a:ext cx="1630496" cy="307777"/>
          </a:xfrm>
          <a:prstGeom prst="rect">
            <a:avLst/>
          </a:prstGeom>
          <a:noFill/>
        </p:spPr>
        <p:txBody>
          <a:bodyPr wrap="square" rtlCol="0">
            <a:spAutoFit/>
          </a:bodyPr>
          <a:lstStyle/>
          <a:p>
            <a:r>
              <a:rPr lang="zh-CN" altLang="en-US" sz="1400" dirty="0" smtClean="0"/>
              <a:t>信息抽取</a:t>
            </a:r>
            <a:r>
              <a:rPr lang="en-US" altLang="zh-CN" sz="1400" dirty="0" smtClean="0"/>
              <a:t>/</a:t>
            </a:r>
            <a:r>
              <a:rPr lang="zh-CN" altLang="en-US" sz="1400" dirty="0" smtClean="0"/>
              <a:t>推送</a:t>
            </a:r>
            <a:endParaRPr lang="zh-CN" altLang="en-US" sz="1400" dirty="0"/>
          </a:p>
        </p:txBody>
      </p:sp>
      <p:sp>
        <p:nvSpPr>
          <p:cNvPr id="26" name="TextBox 36"/>
          <p:cNvSpPr txBox="1"/>
          <p:nvPr/>
        </p:nvSpPr>
        <p:spPr>
          <a:xfrm rot="3631547">
            <a:off x="4348631" y="4708403"/>
            <a:ext cx="1630496" cy="307777"/>
          </a:xfrm>
          <a:prstGeom prst="rect">
            <a:avLst/>
          </a:prstGeom>
          <a:noFill/>
        </p:spPr>
        <p:txBody>
          <a:bodyPr wrap="square" rtlCol="0">
            <a:spAutoFit/>
          </a:bodyPr>
          <a:lstStyle/>
          <a:p>
            <a:r>
              <a:rPr lang="zh-CN" altLang="en-US" sz="1400" dirty="0" smtClean="0"/>
              <a:t>信息抽取</a:t>
            </a:r>
            <a:r>
              <a:rPr lang="en-US" altLang="zh-CN" sz="1400" dirty="0" smtClean="0"/>
              <a:t>/</a:t>
            </a:r>
            <a:r>
              <a:rPr lang="zh-CN" altLang="en-US" sz="1400" dirty="0" smtClean="0"/>
              <a:t>推送</a:t>
            </a:r>
            <a:endParaRPr lang="zh-CN" altLang="en-US" sz="1400" dirty="0"/>
          </a:p>
        </p:txBody>
      </p:sp>
      <p:sp>
        <p:nvSpPr>
          <p:cNvPr id="27" name="TextBox 37"/>
          <p:cNvSpPr txBox="1"/>
          <p:nvPr/>
        </p:nvSpPr>
        <p:spPr>
          <a:xfrm>
            <a:off x="4970519" y="6050414"/>
            <a:ext cx="723900" cy="307777"/>
          </a:xfrm>
          <a:prstGeom prst="rect">
            <a:avLst/>
          </a:prstGeom>
          <a:noFill/>
        </p:spPr>
        <p:txBody>
          <a:bodyPr wrap="square" rtlCol="0">
            <a:spAutoFit/>
          </a:bodyPr>
          <a:lstStyle/>
          <a:p>
            <a:r>
              <a:rPr lang="zh-CN" altLang="en-US" sz="1400" dirty="0" smtClean="0"/>
              <a:t>应用</a:t>
            </a:r>
            <a:r>
              <a:rPr lang="en-US" altLang="zh-CN" sz="1400" dirty="0" smtClean="0"/>
              <a:t>B</a:t>
            </a:r>
            <a:endParaRPr lang="zh-CN" altLang="en-US" sz="1400" dirty="0"/>
          </a:p>
        </p:txBody>
      </p:sp>
      <p:cxnSp>
        <p:nvCxnSpPr>
          <p:cNvPr id="28" name="直接连接符 27"/>
          <p:cNvCxnSpPr>
            <a:stCxn id="10" idx="3"/>
          </p:cNvCxnSpPr>
          <p:nvPr/>
        </p:nvCxnSpPr>
        <p:spPr bwMode="auto">
          <a:xfrm flipH="1">
            <a:off x="3116319" y="3878713"/>
            <a:ext cx="1373904" cy="1117603"/>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直接连接符 28"/>
          <p:cNvCxnSpPr>
            <a:stCxn id="10" idx="3"/>
          </p:cNvCxnSpPr>
          <p:nvPr/>
        </p:nvCxnSpPr>
        <p:spPr bwMode="auto">
          <a:xfrm flipH="1">
            <a:off x="4018813" y="3878713"/>
            <a:ext cx="471410" cy="1359693"/>
          </a:xfrm>
          <a:prstGeom prst="line">
            <a:avLst/>
          </a:pr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0" name="图片 29" descr="psb4.jpg"/>
          <p:cNvPicPr>
            <a:picLocks noChangeAspect="1"/>
          </p:cNvPicPr>
          <p:nvPr/>
        </p:nvPicPr>
        <p:blipFill>
          <a:blip r:embed="rId9" cstate="print"/>
          <a:stretch>
            <a:fillRect/>
          </a:stretch>
        </p:blipFill>
        <p:spPr>
          <a:xfrm>
            <a:off x="3713218" y="5269363"/>
            <a:ext cx="601133" cy="450850"/>
          </a:xfrm>
          <a:prstGeom prst="rect">
            <a:avLst/>
          </a:prstGeom>
        </p:spPr>
      </p:pic>
      <p:sp>
        <p:nvSpPr>
          <p:cNvPr id="31" name="TextBox 45"/>
          <p:cNvSpPr txBox="1"/>
          <p:nvPr/>
        </p:nvSpPr>
        <p:spPr>
          <a:xfrm>
            <a:off x="3675119" y="5732914"/>
            <a:ext cx="723900" cy="307777"/>
          </a:xfrm>
          <a:prstGeom prst="rect">
            <a:avLst/>
          </a:prstGeom>
          <a:noFill/>
        </p:spPr>
        <p:txBody>
          <a:bodyPr wrap="square" rtlCol="0">
            <a:spAutoFit/>
          </a:bodyPr>
          <a:lstStyle/>
          <a:p>
            <a:r>
              <a:rPr lang="zh-CN" altLang="en-US" sz="1400" dirty="0" smtClean="0"/>
              <a:t>资源</a:t>
            </a:r>
            <a:r>
              <a:rPr lang="en-US" altLang="zh-CN" sz="1400" dirty="0" smtClean="0"/>
              <a:t>B</a:t>
            </a:r>
            <a:endParaRPr lang="zh-CN" altLang="en-US" sz="1400" dirty="0"/>
          </a:p>
        </p:txBody>
      </p:sp>
      <p:sp>
        <p:nvSpPr>
          <p:cNvPr id="32" name="TextBox 46"/>
          <p:cNvSpPr txBox="1"/>
          <p:nvPr/>
        </p:nvSpPr>
        <p:spPr>
          <a:xfrm>
            <a:off x="2697219" y="5478914"/>
            <a:ext cx="723900" cy="307777"/>
          </a:xfrm>
          <a:prstGeom prst="rect">
            <a:avLst/>
          </a:prstGeom>
          <a:noFill/>
        </p:spPr>
        <p:txBody>
          <a:bodyPr wrap="square" rtlCol="0">
            <a:spAutoFit/>
          </a:bodyPr>
          <a:lstStyle/>
          <a:p>
            <a:r>
              <a:rPr lang="zh-CN" altLang="en-US" sz="1400" dirty="0" smtClean="0"/>
              <a:t>资源</a:t>
            </a:r>
            <a:r>
              <a:rPr lang="en-US" altLang="zh-CN" sz="1400" dirty="0" smtClean="0"/>
              <a:t>A</a:t>
            </a:r>
            <a:endParaRPr lang="zh-CN" altLang="en-US" sz="1400" dirty="0"/>
          </a:p>
        </p:txBody>
      </p:sp>
      <p:pic>
        <p:nvPicPr>
          <p:cNvPr id="33" name="Picture 3"/>
          <p:cNvPicPr>
            <a:picLocks noChangeAspect="1" noChangeArrowheads="1"/>
          </p:cNvPicPr>
          <p:nvPr/>
        </p:nvPicPr>
        <p:blipFill>
          <a:blip r:embed="rId10"/>
          <a:srcRect/>
          <a:stretch>
            <a:fillRect/>
          </a:stretch>
        </p:blipFill>
        <p:spPr bwMode="auto">
          <a:xfrm>
            <a:off x="2719444" y="5021713"/>
            <a:ext cx="714375" cy="487363"/>
          </a:xfrm>
          <a:prstGeom prst="rect">
            <a:avLst/>
          </a:prstGeom>
          <a:noFill/>
          <a:ln w="9525">
            <a:noFill/>
            <a:miter lim="800000"/>
            <a:headEnd/>
            <a:tailEnd/>
          </a:ln>
          <a:effectLst/>
        </p:spPr>
      </p:pic>
      <p:sp>
        <p:nvSpPr>
          <p:cNvPr id="34" name="Text Box 4"/>
          <p:cNvSpPr txBox="1">
            <a:spLocks noChangeArrowheads="1"/>
          </p:cNvSpPr>
          <p:nvPr/>
        </p:nvSpPr>
        <p:spPr bwMode="auto">
          <a:xfrm>
            <a:off x="7864910" y="2266775"/>
            <a:ext cx="2000026" cy="3477875"/>
          </a:xfrm>
          <a:prstGeom prst="rect">
            <a:avLst/>
          </a:prstGeom>
          <a:noFill/>
          <a:ln w="9525">
            <a:noFill/>
            <a:miter lim="800000"/>
            <a:headEnd/>
            <a:tailEnd/>
          </a:ln>
        </p:spPr>
        <p:txBody>
          <a:bodyPr wrap="square">
            <a:spAutoFit/>
          </a:bodyPr>
          <a:lstStyle/>
          <a:p>
            <a:pPr marL="360363" indent="-360363" eaLnBrk="1" hangingPunct="1"/>
            <a:r>
              <a:rPr lang="zh-CN" altLang="en-US" sz="2000" b="1" dirty="0" smtClean="0">
                <a:solidFill>
                  <a:srgbClr val="00B0F0"/>
                </a:solidFill>
                <a:latin typeface="微软雅黑" pitchFamily="34" charset="-122"/>
                <a:ea typeface="微软雅黑" pitchFamily="34" charset="-122"/>
                <a:sym typeface="微软雅黑" pitchFamily="34" charset="-122"/>
              </a:rPr>
              <a:t>支持站群式管理</a:t>
            </a:r>
            <a:endParaRPr lang="en-US" altLang="zh-CN" sz="2000" b="1" dirty="0" smtClean="0">
              <a:solidFill>
                <a:srgbClr val="00B0F0"/>
              </a:solidFill>
              <a:latin typeface="微软雅黑" pitchFamily="34" charset="-122"/>
              <a:ea typeface="微软雅黑" pitchFamily="34" charset="-122"/>
              <a:sym typeface="微软雅黑" pitchFamily="34" charset="-122"/>
            </a:endParaRPr>
          </a:p>
          <a:p>
            <a:pPr marL="360363" indent="-360363" eaLnBrk="1" hangingPunct="1"/>
            <a:endParaRPr lang="en-US" altLang="zh-CN" sz="2000" b="1" dirty="0">
              <a:solidFill>
                <a:srgbClr val="00B0F0"/>
              </a:solidFill>
              <a:latin typeface="微软雅黑" pitchFamily="34" charset="-122"/>
              <a:ea typeface="微软雅黑" pitchFamily="34" charset="-122"/>
              <a:sym typeface="微软雅黑" pitchFamily="34" charset="-122"/>
            </a:endParaRPr>
          </a:p>
          <a:p>
            <a:pPr marL="360363" indent="-360363" eaLnBrk="1" hangingPunct="1"/>
            <a:r>
              <a:rPr lang="zh-CN" altLang="en-US" sz="2000" b="1" dirty="0" smtClean="0">
                <a:solidFill>
                  <a:srgbClr val="00B0F0"/>
                </a:solidFill>
                <a:latin typeface="微软雅黑" pitchFamily="34" charset="-122"/>
                <a:ea typeface="微软雅黑" pitchFamily="34" charset="-122"/>
                <a:sym typeface="微软雅黑" pitchFamily="34" charset="-122"/>
              </a:rPr>
              <a:t>内容发布</a:t>
            </a:r>
            <a:endParaRPr lang="en-US" altLang="zh-CN" sz="2000" b="1" dirty="0" smtClean="0">
              <a:solidFill>
                <a:srgbClr val="00B0F0"/>
              </a:solidFill>
              <a:latin typeface="微软雅黑" pitchFamily="34" charset="-122"/>
              <a:ea typeface="微软雅黑" pitchFamily="34" charset="-122"/>
              <a:sym typeface="微软雅黑" pitchFamily="34" charset="-122"/>
            </a:endParaRPr>
          </a:p>
          <a:p>
            <a:pPr marL="360363" indent="-360363" eaLnBrk="1" hangingPunct="1"/>
            <a:endParaRPr lang="en-US" altLang="zh-CN" sz="2000" b="1" dirty="0">
              <a:solidFill>
                <a:srgbClr val="00B0F0"/>
              </a:solidFill>
              <a:latin typeface="微软雅黑" pitchFamily="34" charset="-122"/>
              <a:ea typeface="微软雅黑" pitchFamily="34" charset="-122"/>
              <a:sym typeface="微软雅黑" pitchFamily="34" charset="-122"/>
            </a:endParaRPr>
          </a:p>
          <a:p>
            <a:pPr marL="360363" indent="-360363" eaLnBrk="1" hangingPunct="1"/>
            <a:r>
              <a:rPr lang="zh-CN" altLang="en-US" sz="2000" b="1" dirty="0" smtClean="0">
                <a:solidFill>
                  <a:srgbClr val="00B0F0"/>
                </a:solidFill>
                <a:latin typeface="微软雅黑" pitchFamily="34" charset="-122"/>
                <a:ea typeface="微软雅黑" pitchFamily="34" charset="-122"/>
                <a:sym typeface="微软雅黑" pitchFamily="34" charset="-122"/>
              </a:rPr>
              <a:t>模板管理</a:t>
            </a:r>
            <a:endParaRPr lang="en-US" altLang="zh-CN" sz="2000" b="1" dirty="0" smtClean="0">
              <a:solidFill>
                <a:srgbClr val="00B0F0"/>
              </a:solidFill>
              <a:latin typeface="微软雅黑" pitchFamily="34" charset="-122"/>
              <a:ea typeface="微软雅黑" pitchFamily="34" charset="-122"/>
              <a:sym typeface="微软雅黑" pitchFamily="34" charset="-122"/>
            </a:endParaRPr>
          </a:p>
          <a:p>
            <a:pPr marL="360363" indent="-360363" eaLnBrk="1" hangingPunct="1"/>
            <a:endParaRPr lang="en-US" altLang="zh-CN" sz="2000" b="1" dirty="0">
              <a:solidFill>
                <a:srgbClr val="00B0F0"/>
              </a:solidFill>
              <a:latin typeface="微软雅黑" pitchFamily="34" charset="-122"/>
              <a:ea typeface="微软雅黑" pitchFamily="34" charset="-122"/>
              <a:sym typeface="微软雅黑" pitchFamily="34" charset="-122"/>
            </a:endParaRPr>
          </a:p>
          <a:p>
            <a:pPr marL="360363" indent="-360363" eaLnBrk="1" hangingPunct="1"/>
            <a:r>
              <a:rPr lang="zh-CN" altLang="en-US" sz="2000" b="1" dirty="0" smtClean="0">
                <a:solidFill>
                  <a:srgbClr val="00B0F0"/>
                </a:solidFill>
                <a:latin typeface="微软雅黑" pitchFamily="34" charset="-122"/>
                <a:ea typeface="微软雅黑" pitchFamily="34" charset="-122"/>
                <a:sym typeface="微软雅黑" pitchFamily="34" charset="-122"/>
              </a:rPr>
              <a:t>栏目管理</a:t>
            </a:r>
            <a:endParaRPr lang="en-US" altLang="zh-CN" sz="2000" b="1" dirty="0" smtClean="0">
              <a:solidFill>
                <a:srgbClr val="00B0F0"/>
              </a:solidFill>
              <a:latin typeface="微软雅黑" pitchFamily="34" charset="-122"/>
              <a:ea typeface="微软雅黑" pitchFamily="34" charset="-122"/>
              <a:sym typeface="微软雅黑" pitchFamily="34" charset="-122"/>
            </a:endParaRPr>
          </a:p>
          <a:p>
            <a:pPr marL="360363" indent="-360363" eaLnBrk="1" hangingPunct="1"/>
            <a:endParaRPr lang="en-US" altLang="zh-CN" sz="2000" b="1" dirty="0">
              <a:solidFill>
                <a:srgbClr val="00B0F0"/>
              </a:solidFill>
              <a:latin typeface="微软雅黑" pitchFamily="34" charset="-122"/>
              <a:ea typeface="微软雅黑" pitchFamily="34" charset="-122"/>
              <a:sym typeface="微软雅黑" pitchFamily="34" charset="-122"/>
            </a:endParaRPr>
          </a:p>
          <a:p>
            <a:pPr marL="360363" indent="-360363" eaLnBrk="1" hangingPunct="1"/>
            <a:r>
              <a:rPr lang="zh-CN" altLang="en-US" sz="2000" b="1" dirty="0" smtClean="0">
                <a:solidFill>
                  <a:srgbClr val="00B0F0"/>
                </a:solidFill>
                <a:latin typeface="微软雅黑" pitchFamily="34" charset="-122"/>
                <a:ea typeface="微软雅黑" pitchFamily="34" charset="-122"/>
                <a:sym typeface="微软雅黑" pitchFamily="34" charset="-122"/>
              </a:rPr>
              <a:t>文件管理</a:t>
            </a:r>
            <a:endParaRPr lang="en-US" altLang="zh-CN" sz="2000" b="1" dirty="0" smtClean="0">
              <a:solidFill>
                <a:srgbClr val="00B0F0"/>
              </a:solidFill>
              <a:latin typeface="微软雅黑" pitchFamily="34" charset="-122"/>
              <a:ea typeface="微软雅黑" pitchFamily="34" charset="-122"/>
              <a:sym typeface="微软雅黑" pitchFamily="34" charset="-122"/>
            </a:endParaRPr>
          </a:p>
          <a:p>
            <a:pPr marL="360363" indent="-360363" eaLnBrk="1" hangingPunct="1"/>
            <a:endParaRPr lang="en-US" altLang="zh-CN" sz="2000" b="1" dirty="0">
              <a:solidFill>
                <a:srgbClr val="00B0F0"/>
              </a:solidFill>
              <a:latin typeface="微软雅黑" pitchFamily="34" charset="-122"/>
              <a:ea typeface="微软雅黑" pitchFamily="34" charset="-122"/>
              <a:sym typeface="微软雅黑" pitchFamily="34" charset="-122"/>
            </a:endParaRPr>
          </a:p>
          <a:p>
            <a:pPr marL="360363" indent="-360363" eaLnBrk="1" hangingPunct="1"/>
            <a:r>
              <a:rPr lang="zh-CN" altLang="en-US" sz="2000" b="1" dirty="0" smtClean="0">
                <a:solidFill>
                  <a:srgbClr val="00B0F0"/>
                </a:solidFill>
                <a:latin typeface="微软雅黑" pitchFamily="34" charset="-122"/>
                <a:ea typeface="微软雅黑" pitchFamily="34" charset="-122"/>
                <a:sym typeface="微软雅黑" pitchFamily="34" charset="-122"/>
              </a:rPr>
              <a:t>权限管理</a:t>
            </a:r>
            <a:endParaRPr lang="zh-CN" altLang="en-US" sz="2000" b="1" dirty="0">
              <a:solidFill>
                <a:srgbClr val="00B0F0"/>
              </a:solidFill>
              <a:latin typeface="微软雅黑" pitchFamily="34" charset="-122"/>
              <a:ea typeface="微软雅黑" pitchFamily="34" charset="-122"/>
              <a:sym typeface="微软雅黑" pitchFamily="34" charset="-122"/>
            </a:endParaRPr>
          </a:p>
        </p:txBody>
      </p:sp>
    </p:spTree>
    <p:extLst>
      <p:ext uri="{BB962C8B-B14F-4D97-AF65-F5344CB8AC3E}">
        <p14:creationId xmlns:p14="http://schemas.microsoft.com/office/powerpoint/2010/main" val="23459880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
          <p:cNvSpPr>
            <a:spLocks noChangeArrowheads="1"/>
          </p:cNvSpPr>
          <p:nvPr/>
        </p:nvSpPr>
        <p:spPr bwMode="auto">
          <a:xfrm>
            <a:off x="739190" y="1290056"/>
            <a:ext cx="9944597"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nSpc>
                <a:spcPct val="150000"/>
              </a:lnSpc>
            </a:pPr>
            <a:r>
              <a:rPr lang="zh-CN" altLang="en-US" dirty="0" smtClean="0">
                <a:latin typeface="微软雅黑" pitchFamily="34" charset="-122"/>
                <a:ea typeface="微软雅黑" pitchFamily="34" charset="-122"/>
              </a:rPr>
              <a:t>教育门户是</a:t>
            </a:r>
            <a:r>
              <a:rPr lang="zh-CN" altLang="zh-CN" dirty="0" smtClean="0">
                <a:latin typeface="微软雅黑" pitchFamily="34" charset="-122"/>
                <a:ea typeface="微软雅黑" pitchFamily="34" charset="-122"/>
              </a:rPr>
              <a:t>教育主管部门及辖区各门户网站各类信息的集中汇聚区，</a:t>
            </a:r>
            <a:r>
              <a:rPr lang="zh-CN" altLang="en-US" dirty="0" smtClean="0">
                <a:latin typeface="微软雅黑" pitchFamily="34" charset="-122"/>
                <a:ea typeface="微软雅黑" pitchFamily="34" charset="-122"/>
              </a:rPr>
              <a:t>是面向不同的教育机构提供教育门户首页，向平台用户提供公共服务类事务咨询办理的入口，不仅提供各类政策法规、组织架构、政务公开等内容的公示查看，还可进行各类通知、公告、通报、信息发布、文章、资源、工作室的展示。</a:t>
            </a:r>
            <a:endParaRPr lang="en-US" altLang="zh-CN" dirty="0" smtClean="0">
              <a:latin typeface="微软雅黑" pitchFamily="34" charset="-122"/>
              <a:ea typeface="微软雅黑" pitchFamily="34" charset="-122"/>
            </a:endParaRPr>
          </a:p>
          <a:p>
            <a:pPr>
              <a:lnSpc>
                <a:spcPct val="150000"/>
              </a:lnSpc>
            </a:pPr>
            <a:endParaRPr lang="en-US" altLang="zh-CN" dirty="0" smtClean="0">
              <a:latin typeface="微软雅黑" pitchFamily="34" charset="-122"/>
              <a:ea typeface="微软雅黑" pitchFamily="34" charset="-122"/>
            </a:endParaRPr>
          </a:p>
          <a:p>
            <a:pPr>
              <a:lnSpc>
                <a:spcPct val="150000"/>
              </a:lnSpc>
            </a:pPr>
            <a:r>
              <a:rPr lang="zh-CN" altLang="en-US" dirty="0" smtClean="0">
                <a:latin typeface="微软雅黑" pitchFamily="34" charset="-122"/>
                <a:ea typeface="微软雅黑" pitchFamily="34" charset="-122"/>
              </a:rPr>
              <a:t>教育门户包括市级教育门户、区县教育门户、学校门户以及专题教育门户等。</a:t>
            </a:r>
            <a:endParaRPr lang="zh-CN" altLang="en-US" dirty="0">
              <a:latin typeface="微软雅黑" pitchFamily="34" charset="-122"/>
              <a:ea typeface="微软雅黑" pitchFamily="34" charset="-122"/>
            </a:endParaRPr>
          </a:p>
        </p:txBody>
      </p:sp>
      <p:graphicFrame>
        <p:nvGraphicFramePr>
          <p:cNvPr id="523266" name="AutoShape 2"/>
          <p:cNvGraphicFramePr>
            <a:graphicFrameLocks/>
          </p:cNvGraphicFramePr>
          <p:nvPr>
            <p:custDataLst>
              <p:tags r:id="rId2"/>
            </p:custDataLst>
          </p:nvPr>
        </p:nvGraphicFramePr>
        <p:xfrm>
          <a:off x="518463" y="0"/>
          <a:ext cx="175750" cy="158750"/>
        </p:xfrm>
        <a:graphic>
          <a:graphicData uri="http://schemas.openxmlformats.org/presentationml/2006/ole">
            <mc:AlternateContent xmlns:mc="http://schemas.openxmlformats.org/markup-compatibility/2006">
              <mc:Choice xmlns:v="urn:schemas-microsoft-com:vml" Requires="v">
                <p:oleObj spid="_x0000_s116748" r:id="rId5" imgW="0" imgH="0" progId="">
                  <p:embed/>
                </p:oleObj>
              </mc:Choice>
              <mc:Fallback>
                <p:oleObj r:id="rId5" imgW="0" imgH="0" progId="">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18463" y="0"/>
                        <a:ext cx="175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3267" name="矩形 2"/>
          <p:cNvSpPr>
            <a:spLocks noChangeArrowheads="1"/>
          </p:cNvSpPr>
          <p:nvPr/>
        </p:nvSpPr>
        <p:spPr bwMode="auto">
          <a:xfrm>
            <a:off x="414770" y="111125"/>
            <a:ext cx="7073938" cy="641350"/>
          </a:xfrm>
          <a:prstGeom prst="rect">
            <a:avLst/>
          </a:prstGeom>
          <a:noFill/>
          <a:ln w="9525">
            <a:noFill/>
            <a:miter lim="800000"/>
            <a:headEnd/>
            <a:tailEnd/>
          </a:ln>
        </p:spPr>
        <p:txBody>
          <a:bodyPr>
            <a:spAutoFit/>
          </a:bodyPr>
          <a:lstStyle/>
          <a:p>
            <a:pPr>
              <a:spcBef>
                <a:spcPts val="400"/>
              </a:spcBef>
              <a:spcAft>
                <a:spcPts val="300"/>
              </a:spcAft>
            </a:pPr>
            <a:r>
              <a:rPr lang="zh-CN" altLang="en-US" sz="3600" b="1">
                <a:solidFill>
                  <a:schemeClr val="bg1"/>
                </a:solidFill>
                <a:latin typeface="黑体" pitchFamily="2" charset="-122"/>
                <a:ea typeface="黑体" pitchFamily="2" charset="-122"/>
              </a:rPr>
              <a:t>教育基础库平台规划设计方案</a:t>
            </a:r>
            <a:endParaRPr lang="en-US" altLang="zh-CN" sz="3600" b="1">
              <a:solidFill>
                <a:schemeClr val="bg1"/>
              </a:solidFill>
              <a:latin typeface="黑体" pitchFamily="2" charset="-122"/>
              <a:ea typeface="黑体" pitchFamily="2" charset="-122"/>
            </a:endParaRPr>
          </a:p>
        </p:txBody>
      </p:sp>
      <p:pic>
        <p:nvPicPr>
          <p:cNvPr id="523278" name="Picture 12" descr="母板title"/>
          <p:cNvPicPr>
            <a:picLocks noChangeAspect="1" noChangeArrowheads="1"/>
          </p:cNvPicPr>
          <p:nvPr/>
        </p:nvPicPr>
        <p:blipFill>
          <a:blip r:embed="rId6" cstate="print"/>
          <a:srcRect/>
          <a:stretch>
            <a:fillRect/>
          </a:stretch>
        </p:blipFill>
        <p:spPr bwMode="auto">
          <a:xfrm>
            <a:off x="518464" y="900380"/>
            <a:ext cx="305806" cy="276225"/>
          </a:xfrm>
          <a:prstGeom prst="rect">
            <a:avLst/>
          </a:prstGeom>
          <a:noFill/>
          <a:ln w="9525">
            <a:noFill/>
            <a:miter lim="800000"/>
            <a:headEnd/>
            <a:tailEnd/>
          </a:ln>
        </p:spPr>
      </p:pic>
      <p:sp>
        <p:nvSpPr>
          <p:cNvPr id="523279" name="Text Box 13"/>
          <p:cNvSpPr txBox="1">
            <a:spLocks noChangeArrowheads="1"/>
          </p:cNvSpPr>
          <p:nvPr/>
        </p:nvSpPr>
        <p:spPr bwMode="auto">
          <a:xfrm>
            <a:off x="857660" y="821004"/>
            <a:ext cx="7534332" cy="430887"/>
          </a:xfrm>
          <a:prstGeom prst="rect">
            <a:avLst/>
          </a:prstGeom>
          <a:noFill/>
          <a:ln w="9525">
            <a:noFill/>
            <a:miter lim="800000"/>
            <a:headEnd/>
            <a:tailEnd/>
          </a:ln>
        </p:spPr>
        <p:txBody>
          <a:bodyPr wrap="square">
            <a:spAutoFit/>
          </a:bodyPr>
          <a:lstStyle/>
          <a:p>
            <a:r>
              <a:rPr lang="en-US" altLang="zh-CN" sz="2200" b="1" dirty="0" smtClean="0">
                <a:latin typeface="微软雅黑" pitchFamily="34" charset="-122"/>
                <a:ea typeface="微软雅黑" pitchFamily="34" charset="-122"/>
              </a:rPr>
              <a:t>1</a:t>
            </a:r>
            <a:r>
              <a:rPr lang="zh-CN" altLang="en-US" sz="2200" b="1" dirty="0" smtClean="0">
                <a:latin typeface="微软雅黑" pitchFamily="34" charset="-122"/>
                <a:ea typeface="微软雅黑" pitchFamily="34" charset="-122"/>
              </a:rPr>
              <a:t>、教育门户</a:t>
            </a:r>
            <a:endParaRPr lang="zh-CN" altLang="en-US" sz="2200" b="1" dirty="0">
              <a:solidFill>
                <a:srgbClr val="FF0000"/>
              </a:solidFill>
              <a:latin typeface="微软雅黑" pitchFamily="34" charset="-122"/>
              <a:ea typeface="微软雅黑" pitchFamily="34" charset="-122"/>
            </a:endParaRPr>
          </a:p>
        </p:txBody>
      </p:sp>
      <p:sp>
        <p:nvSpPr>
          <p:cNvPr id="21" name="Rectangle 2"/>
          <p:cNvSpPr>
            <a:spLocks noGrp="1" noChangeArrowheads="1"/>
          </p:cNvSpPr>
          <p:nvPr/>
        </p:nvSpPr>
        <p:spPr bwMode="auto">
          <a:xfrm>
            <a:off x="409085" y="37058"/>
            <a:ext cx="7746987" cy="792162"/>
          </a:xfrm>
          <a:prstGeom prst="rect">
            <a:avLst/>
          </a:prstGeom>
          <a:noFill/>
          <a:ln w="9525">
            <a:noFill/>
            <a:miter lim="800000"/>
            <a:headEnd/>
            <a:tailEnd/>
          </a:ln>
        </p:spPr>
        <p:txBody>
          <a:bodyPr anchor="ctr"/>
          <a:lstStyle/>
          <a:p>
            <a:pPr eaLnBrk="0" hangingPunct="0">
              <a:lnSpc>
                <a:spcPts val="2750"/>
              </a:lnSpc>
              <a:defRPr/>
            </a:pPr>
            <a:r>
              <a:rPr lang="zh-CN" altLang="en-US" sz="2400" b="1" dirty="0" smtClean="0">
                <a:latin typeface="微软雅黑" panose="020B0503020204020204" pitchFamily="34" charset="-122"/>
                <a:ea typeface="微软雅黑" panose="020B0503020204020204" pitchFamily="34" charset="-122"/>
              </a:rPr>
              <a:t>教育信息门户</a:t>
            </a:r>
            <a:endParaRPr lang="en-US" altLang="zh-CN" sz="2400" b="1" dirty="0" smtClean="0">
              <a:latin typeface="微软雅黑" panose="020B0503020204020204" pitchFamily="34" charset="-122"/>
              <a:ea typeface="微软雅黑" panose="020B0503020204020204" pitchFamily="34" charset="-122"/>
            </a:endParaRPr>
          </a:p>
        </p:txBody>
      </p:sp>
      <p:sp>
        <p:nvSpPr>
          <p:cNvPr id="34820"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grpSp>
        <p:nvGrpSpPr>
          <p:cNvPr id="2" name="组合 33"/>
          <p:cNvGrpSpPr/>
          <p:nvPr/>
        </p:nvGrpSpPr>
        <p:grpSpPr>
          <a:xfrm>
            <a:off x="809934" y="816696"/>
            <a:ext cx="5608997" cy="5731221"/>
            <a:chOff x="317663" y="496159"/>
            <a:chExt cx="5247564" cy="5731221"/>
          </a:xfrm>
        </p:grpSpPr>
        <p:pic>
          <p:nvPicPr>
            <p:cNvPr id="16" name="图片 15" descr="市级门户.png"/>
            <p:cNvPicPr>
              <a:picLocks noChangeAspect="1"/>
            </p:cNvPicPr>
            <p:nvPr/>
          </p:nvPicPr>
          <p:blipFill>
            <a:blip r:embed="rId7" cstate="print"/>
            <a:srcRect l="24310" t="1356" r="25559" b="11060"/>
            <a:stretch>
              <a:fillRect/>
            </a:stretch>
          </p:blipFill>
          <p:spPr>
            <a:xfrm>
              <a:off x="331075" y="536028"/>
              <a:ext cx="5234152" cy="5691352"/>
            </a:xfrm>
            <a:prstGeom prst="rect">
              <a:avLst/>
            </a:prstGeom>
          </p:spPr>
        </p:pic>
        <p:sp>
          <p:nvSpPr>
            <p:cNvPr id="17" name="矩形 16"/>
            <p:cNvSpPr/>
            <p:nvPr/>
          </p:nvSpPr>
          <p:spPr bwMode="auto">
            <a:xfrm>
              <a:off x="317663" y="496159"/>
              <a:ext cx="1603940" cy="353961"/>
            </a:xfrm>
            <a:prstGeom prst="rect">
              <a:avLst/>
            </a:prstGeom>
            <a:solidFill>
              <a:srgbClr val="FFA000"/>
            </a:solidFill>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a:r>
                <a:rPr lang="zh-CN" altLang="en-US" dirty="0" smtClean="0">
                  <a:solidFill>
                    <a:schemeClr val="bg1"/>
                  </a:solidFill>
                  <a:latin typeface="微软雅黑" pitchFamily="34" charset="-122"/>
                  <a:ea typeface="微软雅黑" pitchFamily="34" charset="-122"/>
                </a:rPr>
                <a:t>市级门户</a:t>
              </a:r>
            </a:p>
          </p:txBody>
        </p:sp>
      </p:grpSp>
      <p:pic>
        <p:nvPicPr>
          <p:cNvPr id="18" name="图片 17" descr="学校门户.jpg"/>
          <p:cNvPicPr>
            <a:picLocks noChangeAspect="1"/>
          </p:cNvPicPr>
          <p:nvPr/>
        </p:nvPicPr>
        <p:blipFill>
          <a:blip r:embed="rId8" cstate="print"/>
          <a:srcRect l="22276" t="2683" r="20818" b="15862"/>
          <a:stretch>
            <a:fillRect/>
          </a:stretch>
        </p:blipFill>
        <p:spPr>
          <a:xfrm>
            <a:off x="5628364" y="925436"/>
            <a:ext cx="4954308" cy="5171090"/>
          </a:xfrm>
          <a:prstGeom prst="rect">
            <a:avLst/>
          </a:prstGeom>
          <a:ln>
            <a:solidFill>
              <a:schemeClr val="bg2">
                <a:lumMod val="90000"/>
              </a:schemeClr>
            </a:solidFill>
          </a:ln>
        </p:spPr>
      </p:pic>
      <p:sp>
        <p:nvSpPr>
          <p:cNvPr id="19" name="矩形 18"/>
          <p:cNvSpPr/>
          <p:nvPr/>
        </p:nvSpPr>
        <p:spPr bwMode="auto">
          <a:xfrm>
            <a:off x="8813274" y="1573184"/>
            <a:ext cx="1714414" cy="353961"/>
          </a:xfrm>
          <a:prstGeom prst="rect">
            <a:avLst/>
          </a:prstGeom>
          <a:solidFill>
            <a:srgbClr val="FFA000"/>
          </a:solidFill>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6">
              <a:shade val="50000"/>
            </a:schemeClr>
          </a:lnRef>
          <a:fillRef idx="1">
            <a:schemeClr val="accent6"/>
          </a:fillRef>
          <a:effectRef idx="0">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algn="ctr"/>
            <a:r>
              <a:rPr lang="zh-CN" altLang="en-US" dirty="0" smtClean="0">
                <a:solidFill>
                  <a:schemeClr val="bg1"/>
                </a:solidFill>
                <a:latin typeface="微软雅黑" pitchFamily="34" charset="-122"/>
                <a:ea typeface="微软雅黑" pitchFamily="34" charset="-122"/>
              </a:rPr>
              <a:t>学校门户</a:t>
            </a:r>
          </a:p>
        </p:txBody>
      </p:sp>
      <p:sp>
        <p:nvSpPr>
          <p:cNvPr id="22" name="矩形 21"/>
          <p:cNvSpPr/>
          <p:nvPr/>
        </p:nvSpPr>
        <p:spPr>
          <a:xfrm>
            <a:off x="2986034" y="4450081"/>
            <a:ext cx="2583846" cy="963799"/>
          </a:xfrm>
          <a:prstGeom prst="rect">
            <a:avLst/>
          </a:prstGeom>
          <a:solidFill>
            <a:srgbClr val="4F81BD">
              <a:alpha val="47000"/>
            </a:srgbClr>
          </a:solidFill>
          <a:ln w="28575">
            <a:solidFill>
              <a:srgbClr val="C00000"/>
            </a:solidFill>
            <a:prstDash val="sysDash"/>
          </a:ln>
        </p:spPr>
        <p:style>
          <a:lnRef idx="1">
            <a:schemeClr val="accent2"/>
          </a:lnRef>
          <a:fillRef idx="2">
            <a:schemeClr val="accent2"/>
          </a:fillRef>
          <a:effectRef idx="1">
            <a:schemeClr val="accent2"/>
          </a:effectRef>
          <a:fontRef idx="minor">
            <a:schemeClr val="dk1"/>
          </a:fontRef>
        </p:style>
        <p:txBody>
          <a:bodyPr lIns="103345" tIns="51673" rIns="103345" bIns="51673" anchor="ctr"/>
          <a:lstStyle/>
          <a:p>
            <a:pPr algn="ctr" fontAlgn="auto">
              <a:spcBef>
                <a:spcPts val="0"/>
              </a:spcBef>
              <a:spcAft>
                <a:spcPts val="0"/>
              </a:spcAft>
              <a:defRPr/>
            </a:pPr>
            <a:r>
              <a:rPr lang="zh-CN" altLang="en-US" sz="2000" b="1" dirty="0" smtClean="0">
                <a:solidFill>
                  <a:srgbClr val="C00000"/>
                </a:solidFill>
                <a:latin typeface="微软雅黑" pitchFamily="34" charset="-122"/>
                <a:ea typeface="微软雅黑" pitchFamily="34" charset="-122"/>
              </a:rPr>
              <a:t>支持市、县、校、多级门户建设</a:t>
            </a:r>
            <a:endParaRPr lang="zh-CN" altLang="en-US" sz="2000" b="1"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35277868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linds(horizontal)">
                                      <p:cBhvr>
                                        <p:cTn id="16" dur="500"/>
                                        <p:tgtEl>
                                          <p:spTgt spid="18"/>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blinds(horizontal)">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p:txBody>
          <a:bodyPr/>
          <a:lstStyle/>
          <a:p>
            <a:r>
              <a:rPr lang="en-US" altLang="zh-CN" dirty="0"/>
              <a:t>1</a:t>
            </a:r>
            <a:r>
              <a:rPr lang="zh-CN" altLang="en-US" dirty="0"/>
              <a:t>、政策背景 </a:t>
            </a:r>
            <a:r>
              <a:rPr lang="en-US" altLang="zh-CN" dirty="0"/>
              <a:t>—— </a:t>
            </a:r>
            <a:r>
              <a:rPr lang="zh-CN" altLang="en-US" dirty="0"/>
              <a:t>国家中长期教育改革和发展规划纲要</a:t>
            </a:r>
          </a:p>
        </p:txBody>
      </p:sp>
      <p:sp>
        <p:nvSpPr>
          <p:cNvPr id="12" name="内容占位符 2"/>
          <p:cNvSpPr>
            <a:spLocks noGrp="1"/>
          </p:cNvSpPr>
          <p:nvPr>
            <p:ph idx="1"/>
          </p:nvPr>
        </p:nvSpPr>
        <p:spPr>
          <a:xfrm>
            <a:off x="379621" y="939286"/>
            <a:ext cx="10358048" cy="644769"/>
          </a:xfrm>
          <a:ln w="28575">
            <a:solidFill>
              <a:schemeClr val="bg1">
                <a:lumMod val="50000"/>
              </a:schemeClr>
            </a:solidFill>
            <a:prstDash val="sysDash"/>
          </a:ln>
        </p:spPr>
        <p:txBody>
          <a:bodyPr anchor="ctr"/>
          <a:lstStyle/>
          <a:p>
            <a:pPr marL="0" indent="0">
              <a:lnSpc>
                <a:spcPct val="100000"/>
              </a:lnSpc>
              <a:buNone/>
              <a:defRPr/>
            </a:pPr>
            <a:r>
              <a:rPr lang="en-US" altLang="zh-CN" sz="1477" dirty="0"/>
              <a:t>     </a:t>
            </a:r>
            <a:r>
              <a:rPr lang="zh-CN" altLang="zh-CN" sz="1477" dirty="0"/>
              <a:t>信息技术对教育发展具有革命性影响，必须予以高度重视。</a:t>
            </a:r>
            <a:endParaRPr lang="en-US" altLang="zh-CN" sz="1477" dirty="0"/>
          </a:p>
          <a:p>
            <a:pPr marL="0" indent="0">
              <a:lnSpc>
                <a:spcPct val="100000"/>
              </a:lnSpc>
              <a:buNone/>
              <a:defRPr/>
            </a:pPr>
            <a:r>
              <a:rPr lang="en-US" altLang="zh-CN" sz="1292" dirty="0"/>
              <a:t>		                                   </a:t>
            </a:r>
            <a:r>
              <a:rPr lang="en-US" altLang="zh-CN" sz="1292" dirty="0" smtClean="0"/>
              <a:t>                          </a:t>
            </a:r>
            <a:r>
              <a:rPr lang="en-US" altLang="zh-CN" sz="1292" dirty="0"/>
              <a:t>——《</a:t>
            </a:r>
            <a:r>
              <a:rPr lang="zh-CN" altLang="en-US" sz="1292" dirty="0"/>
              <a:t>国家中长期教育改革和发展规划纲要（</a:t>
            </a:r>
            <a:r>
              <a:rPr lang="en-US" altLang="zh-CN" sz="1292" dirty="0"/>
              <a:t>2010-2020</a:t>
            </a:r>
            <a:r>
              <a:rPr lang="zh-CN" altLang="en-US" sz="1292" dirty="0"/>
              <a:t>）</a:t>
            </a:r>
            <a:r>
              <a:rPr lang="en-US" altLang="zh-CN" sz="1292" dirty="0"/>
              <a:t>》</a:t>
            </a:r>
          </a:p>
        </p:txBody>
      </p:sp>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2671" y="1813135"/>
            <a:ext cx="8688404" cy="4489449"/>
          </a:xfrm>
          <a:prstGeom prst="rect">
            <a:avLst/>
          </a:prstGeom>
        </p:spPr>
      </p:pic>
    </p:spTree>
    <p:extLst>
      <p:ext uri="{BB962C8B-B14F-4D97-AF65-F5344CB8AC3E}">
        <p14:creationId xmlns:p14="http://schemas.microsoft.com/office/powerpoint/2010/main" val="1254178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a:xfrm>
            <a:off x="502399" y="109538"/>
            <a:ext cx="8550962" cy="533400"/>
          </a:xfrm>
        </p:spPr>
        <p:txBody>
          <a:bodyPr/>
          <a:lstStyle/>
          <a:p>
            <a:r>
              <a:rPr lang="zh-CN" altLang="en-US" dirty="0" smtClean="0"/>
              <a:t>人人通</a:t>
            </a:r>
            <a:r>
              <a:rPr lang="en-US" altLang="zh-CN" dirty="0" smtClean="0"/>
              <a:t>——</a:t>
            </a:r>
            <a:r>
              <a:rPr lang="zh-CN" altLang="en-US" dirty="0" smtClean="0"/>
              <a:t>人人通空间</a:t>
            </a:r>
          </a:p>
        </p:txBody>
      </p:sp>
      <p:sp>
        <p:nvSpPr>
          <p:cNvPr id="6" name="Rectangle 1"/>
          <p:cNvSpPr>
            <a:spLocks noChangeArrowheads="1"/>
          </p:cNvSpPr>
          <p:nvPr/>
        </p:nvSpPr>
        <p:spPr bwMode="auto">
          <a:xfrm>
            <a:off x="5827728" y="1215648"/>
            <a:ext cx="4699379" cy="47550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04800">
              <a:lnSpc>
                <a:spcPct val="150000"/>
              </a:lnSpc>
            </a:pPr>
            <a:r>
              <a:rPr lang="zh-CN" altLang="en-US" sz="1700" dirty="0" smtClean="0">
                <a:latin typeface="微软雅黑" pitchFamily="34" charset="-122"/>
                <a:ea typeface="微软雅黑" pitchFamily="34" charset="-122"/>
                <a:cs typeface="Times New Roman" pitchFamily="18" charset="0"/>
              </a:rPr>
              <a:t>人人通空间</a:t>
            </a:r>
            <a:r>
              <a:rPr lang="zh-CN" altLang="en-US" sz="1700" dirty="0">
                <a:latin typeface="微软雅黑" pitchFamily="34" charset="-122"/>
                <a:ea typeface="微软雅黑" pitchFamily="34" charset="-122"/>
                <a:cs typeface="Times New Roman" pitchFamily="18" charset="0"/>
              </a:rPr>
              <a:t>是教师、学生、管理者等多个主体之间进行交流、分享、沟通、互动、教学、管理功能等的载体，将优质数字资源服务、教学应用和空间建设服务融为一体，以空间的形式提供基于互联网上的教育和学习活动，解决了现实教学过程中面临的地域、资源、管理、教学、学习和交流等难题。</a:t>
            </a:r>
            <a:endParaRPr lang="zh-CN" altLang="en-US" sz="1700" dirty="0">
              <a:latin typeface="微软雅黑" pitchFamily="34" charset="-122"/>
              <a:ea typeface="微软雅黑" pitchFamily="34" charset="-122"/>
              <a:cs typeface="宋体" pitchFamily="2" charset="-122"/>
            </a:endParaRPr>
          </a:p>
          <a:p>
            <a:pPr indent="304800" eaLnBrk="0" hangingPunct="0">
              <a:lnSpc>
                <a:spcPct val="150000"/>
              </a:lnSpc>
            </a:pPr>
            <a:r>
              <a:rPr lang="en-US" altLang="zh-CN" sz="1700" dirty="0">
                <a:latin typeface="微软雅黑" pitchFamily="34" charset="-122"/>
                <a:ea typeface="微软雅黑" pitchFamily="34" charset="-122"/>
                <a:cs typeface="Times New Roman" pitchFamily="18" charset="0"/>
              </a:rPr>
              <a:t> </a:t>
            </a:r>
            <a:r>
              <a:rPr lang="zh-CN" altLang="en-US" sz="1700" dirty="0" smtClean="0">
                <a:latin typeface="微软雅黑" pitchFamily="34" charset="-122"/>
                <a:ea typeface="微软雅黑" pitchFamily="34" charset="-122"/>
                <a:cs typeface="Times New Roman" pitchFamily="18" charset="0"/>
              </a:rPr>
              <a:t>人人通空间</a:t>
            </a:r>
            <a:r>
              <a:rPr lang="zh-CN" altLang="en-US" sz="1700" dirty="0">
                <a:latin typeface="微软雅黑" pitchFamily="34" charset="-122"/>
                <a:ea typeface="微软雅黑" pitchFamily="34" charset="-122"/>
                <a:cs typeface="Times New Roman" pitchFamily="18" charset="0"/>
              </a:rPr>
              <a:t>的建设是所有应用的入口，通过个人空间能快速进入各应用系统。</a:t>
            </a:r>
            <a:r>
              <a:rPr lang="zh-CN" altLang="en-US" sz="1700" dirty="0">
                <a:solidFill>
                  <a:srgbClr val="FF0000"/>
                </a:solidFill>
                <a:latin typeface="微软雅黑" pitchFamily="34" charset="-122"/>
                <a:ea typeface="微软雅黑" pitchFamily="34" charset="-122"/>
                <a:cs typeface="Times New Roman" pitchFamily="18" charset="0"/>
              </a:rPr>
              <a:t>实现教与学、教与教、学与学全面互动</a:t>
            </a:r>
            <a:r>
              <a:rPr lang="zh-CN" altLang="en-US" sz="1700" dirty="0">
                <a:latin typeface="微软雅黑" pitchFamily="34" charset="-122"/>
                <a:ea typeface="微软雅黑" pitchFamily="34" charset="-122"/>
                <a:cs typeface="Times New Roman" pitchFamily="18" charset="0"/>
              </a:rPr>
              <a:t>，真正把技术与教学实践的融合落实到每个教师与学生的日常教学活动与学习活动中。</a:t>
            </a:r>
            <a:endParaRPr lang="zh-CN" altLang="en-US" sz="1700" dirty="0">
              <a:latin typeface="微软雅黑" pitchFamily="34" charset="-122"/>
              <a:ea typeface="微软雅黑" pitchFamily="34" charset="-122"/>
              <a:cs typeface="宋体" pitchFamily="2" charset="-122"/>
            </a:endParaRPr>
          </a:p>
        </p:txBody>
      </p:sp>
      <p:pic>
        <p:nvPicPr>
          <p:cNvPr id="7" name="图片占位符 15"/>
          <p:cNvPicPr>
            <a:picLocks noChangeAspect="1"/>
          </p:cNvPicPr>
          <p:nvPr/>
        </p:nvPicPr>
        <p:blipFill>
          <a:blip r:embed="rId3" cstate="print">
            <a:extLst>
              <a:ext uri="{28A0092B-C50C-407E-A947-70E740481C1C}">
                <a14:useLocalDpi xmlns:a14="http://schemas.microsoft.com/office/drawing/2010/main" val="0"/>
              </a:ext>
            </a:extLst>
          </a:blip>
          <a:srcRect l="9209" r="9209"/>
          <a:stretch>
            <a:fillRect/>
          </a:stretch>
        </p:blipFill>
        <p:spPr bwMode="auto">
          <a:xfrm>
            <a:off x="640710" y="1521233"/>
            <a:ext cx="5040000" cy="4265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pic>
    </p:spTree>
    <p:extLst>
      <p:ext uri="{BB962C8B-B14F-4D97-AF65-F5344CB8AC3E}">
        <p14:creationId xmlns:p14="http://schemas.microsoft.com/office/powerpoint/2010/main" val="42698536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
          <p:cNvSpPr>
            <a:spLocks noChangeArrowheads="1"/>
          </p:cNvSpPr>
          <p:nvPr/>
        </p:nvSpPr>
        <p:spPr bwMode="auto">
          <a:xfrm>
            <a:off x="744090" y="724635"/>
            <a:ext cx="9755744" cy="13388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04800">
              <a:lnSpc>
                <a:spcPct val="150000"/>
              </a:lnSpc>
            </a:pPr>
            <a:r>
              <a:rPr lang="zh-CN" altLang="en-US" kern="0" dirty="0" smtClean="0">
                <a:solidFill>
                  <a:srgbClr val="FF0000"/>
                </a:solidFill>
                <a:latin typeface="微软雅黑" pitchFamily="34" charset="-122"/>
                <a:ea typeface="微软雅黑" pitchFamily="34" charset="-122"/>
              </a:rPr>
              <a:t>空间展现形式多样化、个性化、全面化，</a:t>
            </a:r>
            <a:r>
              <a:rPr lang="zh-CN" altLang="en-US" dirty="0" smtClean="0">
                <a:latin typeface="微软雅黑" pitchFamily="34" charset="-122"/>
                <a:ea typeface="微软雅黑" pitchFamily="34" charset="-122"/>
                <a:cs typeface="Times New Roman" pitchFamily="18" charset="0"/>
              </a:rPr>
              <a:t>分为</a:t>
            </a:r>
            <a:r>
              <a:rPr lang="zh-CN" altLang="en-US" dirty="0" smtClean="0">
                <a:solidFill>
                  <a:srgbClr val="FF0000"/>
                </a:solidFill>
                <a:latin typeface="微软雅黑" pitchFamily="34" charset="-122"/>
                <a:ea typeface="微软雅黑" pitchFamily="34" charset="-122"/>
                <a:cs typeface="Times New Roman" pitchFamily="18" charset="0"/>
              </a:rPr>
              <a:t>机构空间、个人空间和主题空间</a:t>
            </a:r>
            <a:r>
              <a:rPr lang="zh-CN" altLang="en-US" dirty="0" smtClean="0">
                <a:latin typeface="微软雅黑" pitchFamily="34" charset="-122"/>
                <a:ea typeface="微软雅黑" pitchFamily="34" charset="-122"/>
                <a:cs typeface="Times New Roman" pitchFamily="18" charset="0"/>
              </a:rPr>
              <a:t>，可以建设市教育空间、学校空间、班级空间、教师空间、学生空间、教研空间等等，进行各个空间的个性化设置。</a:t>
            </a:r>
            <a:endParaRPr lang="zh-CN" altLang="en-US" dirty="0">
              <a:latin typeface="微软雅黑" pitchFamily="34" charset="-122"/>
              <a:ea typeface="微软雅黑" pitchFamily="34" charset="-122"/>
              <a:cs typeface="宋体" pitchFamily="2" charset="-122"/>
            </a:endParaRPr>
          </a:p>
        </p:txBody>
      </p:sp>
      <p:sp>
        <p:nvSpPr>
          <p:cNvPr id="6" name="标题 1"/>
          <p:cNvSpPr txBox="1">
            <a:spLocks/>
          </p:cNvSpPr>
          <p:nvPr/>
        </p:nvSpPr>
        <p:spPr>
          <a:xfrm>
            <a:off x="502399" y="172602"/>
            <a:ext cx="8550962" cy="5334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24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人人通</a:t>
            </a:r>
            <a:r>
              <a:rPr kumimoji="0" lang="en-US" altLang="zh-CN" sz="24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a:t>
            </a:r>
            <a:r>
              <a:rPr kumimoji="0" lang="zh-CN" altLang="en-US" sz="24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人人通空间</a:t>
            </a:r>
          </a:p>
        </p:txBody>
      </p:sp>
      <p:pic>
        <p:nvPicPr>
          <p:cNvPr id="61442" name="Picture 2"/>
          <p:cNvPicPr>
            <a:picLocks noChangeAspect="1" noChangeArrowheads="1"/>
          </p:cNvPicPr>
          <p:nvPr/>
        </p:nvPicPr>
        <p:blipFill>
          <a:blip r:embed="rId3" cstate="print"/>
          <a:srcRect/>
          <a:stretch>
            <a:fillRect/>
          </a:stretch>
        </p:blipFill>
        <p:spPr bwMode="auto">
          <a:xfrm>
            <a:off x="1639997" y="1953939"/>
            <a:ext cx="7848600" cy="4257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txBox="1">
            <a:spLocks/>
          </p:cNvSpPr>
          <p:nvPr/>
        </p:nvSpPr>
        <p:spPr>
          <a:xfrm>
            <a:off x="502399" y="172602"/>
            <a:ext cx="8550962" cy="5334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24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人人通</a:t>
            </a:r>
            <a:r>
              <a:rPr kumimoji="0" lang="en-US" altLang="zh-CN" sz="24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a:t>
            </a:r>
            <a:r>
              <a:rPr kumimoji="0" lang="zh-CN" altLang="en-US" sz="24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人人通空间</a:t>
            </a:r>
          </a:p>
        </p:txBody>
      </p:sp>
      <p:sp>
        <p:nvSpPr>
          <p:cNvPr id="5" name="Rectangle 1"/>
          <p:cNvSpPr>
            <a:spLocks noChangeArrowheads="1"/>
          </p:cNvSpPr>
          <p:nvPr/>
        </p:nvSpPr>
        <p:spPr bwMode="auto">
          <a:xfrm>
            <a:off x="744090" y="956846"/>
            <a:ext cx="9755744" cy="8744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04800">
              <a:lnSpc>
                <a:spcPct val="150000"/>
              </a:lnSpc>
            </a:pPr>
            <a:r>
              <a:rPr lang="zh-CN" altLang="zh-CN" dirty="0" smtClean="0">
                <a:solidFill>
                  <a:srgbClr val="FF0000"/>
                </a:solidFill>
                <a:latin typeface="微软雅黑" pitchFamily="34" charset="-122"/>
                <a:ea typeface="微软雅黑" pitchFamily="34" charset="-122"/>
                <a:cs typeface="Times New Roman" pitchFamily="18" charset="0"/>
              </a:rPr>
              <a:t>人人</a:t>
            </a:r>
            <a:r>
              <a:rPr lang="zh-CN" altLang="zh-CN" dirty="0">
                <a:solidFill>
                  <a:srgbClr val="FF0000"/>
                </a:solidFill>
                <a:latin typeface="微软雅黑" pitchFamily="34" charset="-122"/>
                <a:ea typeface="微软雅黑" pitchFamily="34" charset="-122"/>
                <a:cs typeface="Times New Roman" pitchFamily="18" charset="0"/>
              </a:rPr>
              <a:t>通空间提供强大的应用整合能力</a:t>
            </a:r>
            <a:r>
              <a:rPr lang="zh-CN" altLang="zh-CN" dirty="0">
                <a:latin typeface="微软雅黑" pitchFamily="34" charset="-122"/>
                <a:ea typeface="微软雅黑" pitchFamily="34" charset="-122"/>
                <a:cs typeface="Times New Roman" pitchFamily="18" charset="0"/>
              </a:rPr>
              <a:t>，通过接口可实现不同应用系统向空间推送信息和提醒，用户通过自己的人人通空间就可以随时了解应用动态，及时作出反应，大大提升工作效率。</a:t>
            </a:r>
            <a:endParaRPr lang="zh-CN" altLang="en-US" dirty="0">
              <a:latin typeface="微软雅黑" pitchFamily="34" charset="-122"/>
              <a:ea typeface="微软雅黑" pitchFamily="34" charset="-122"/>
              <a:cs typeface="Times New Roman" pitchFamily="18" charset="0"/>
            </a:endParaRPr>
          </a:p>
        </p:txBody>
      </p:sp>
      <p:pic>
        <p:nvPicPr>
          <p:cNvPr id="7" name="图片 6"/>
          <p:cNvPicPr/>
          <p:nvPr/>
        </p:nvPicPr>
        <p:blipFill>
          <a:blip r:embed="rId3" cstate="print"/>
          <a:srcRect/>
          <a:stretch>
            <a:fillRect/>
          </a:stretch>
        </p:blipFill>
        <p:spPr bwMode="auto">
          <a:xfrm>
            <a:off x="2265669" y="1831253"/>
            <a:ext cx="6758664" cy="4592181"/>
          </a:xfrm>
          <a:prstGeom prst="rect">
            <a:avLst/>
          </a:prstGeom>
          <a:noFill/>
          <a:ln w="9525">
            <a:noFill/>
            <a:miter lim="800000"/>
            <a:headEnd/>
            <a:tailEnd/>
          </a:ln>
        </p:spPr>
      </p:pic>
    </p:spTree>
    <p:extLst>
      <p:ext uri="{BB962C8B-B14F-4D97-AF65-F5344CB8AC3E}">
        <p14:creationId xmlns:p14="http://schemas.microsoft.com/office/powerpoint/2010/main" val="1980249959"/>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标题 2"/>
          <p:cNvSpPr>
            <a:spLocks noGrp="1"/>
          </p:cNvSpPr>
          <p:nvPr/>
        </p:nvSpPr>
        <p:spPr bwMode="auto">
          <a:xfrm>
            <a:off x="553436" y="113729"/>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dirty="0" smtClean="0">
                <a:latin typeface="微软雅黑" pitchFamily="34" charset="-122"/>
                <a:ea typeface="微软雅黑" pitchFamily="34" charset="-122"/>
              </a:rPr>
              <a:t>人人通空间展示</a:t>
            </a:r>
            <a:endParaRPr lang="zh-CN" altLang="en-US" sz="2400" b="1" dirty="0">
              <a:latin typeface="微软雅黑" pitchFamily="34" charset="-122"/>
              <a:ea typeface="微软雅黑" pitchFamily="34" charset="-122"/>
            </a:endParaRPr>
          </a:p>
        </p:txBody>
      </p:sp>
      <p:sp>
        <p:nvSpPr>
          <p:cNvPr id="34820"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pic>
        <p:nvPicPr>
          <p:cNvPr id="26" name="图片 25" descr="人人通-班级空间蓝色.png"/>
          <p:cNvPicPr>
            <a:picLocks noChangeAspect="1"/>
          </p:cNvPicPr>
          <p:nvPr/>
        </p:nvPicPr>
        <p:blipFill>
          <a:blip r:embed="rId3" cstate="print"/>
          <a:srcRect l="4544" r="6560" b="43423"/>
          <a:stretch>
            <a:fillRect/>
          </a:stretch>
        </p:blipFill>
        <p:spPr>
          <a:xfrm>
            <a:off x="757309" y="752476"/>
            <a:ext cx="6892219" cy="6589987"/>
          </a:xfrm>
          <a:prstGeom prst="rect">
            <a:avLst/>
          </a:prstGeom>
        </p:spPr>
      </p:pic>
      <p:sp>
        <p:nvSpPr>
          <p:cNvPr id="20" name="矩形 19"/>
          <p:cNvSpPr/>
          <p:nvPr/>
        </p:nvSpPr>
        <p:spPr bwMode="auto">
          <a:xfrm>
            <a:off x="5425135" y="764022"/>
            <a:ext cx="1555845" cy="402561"/>
          </a:xfrm>
          <a:prstGeom prst="rect">
            <a:avLst/>
          </a:prstGeom>
          <a:solidFill>
            <a:srgbClr val="FFC000"/>
          </a:solidFill>
          <a:ln w="6350" cap="flat" cmpd="sng" algn="ctr">
            <a:solidFill>
              <a:srgbClr val="FFC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4921" tIns="37460" rIns="74921" bIns="37460" numCol="1" rtlCol="0" anchor="ctr" anchorCtr="0" compatLnSpc="1">
            <a:prstTxWarp prst="textNoShape">
              <a:avLst/>
            </a:prstTxWarp>
          </a:bodyPr>
          <a:lstStyle/>
          <a:p>
            <a:pPr algn="ctr"/>
            <a:r>
              <a:rPr lang="zh-CN" altLang="en-US" sz="1966" b="1" dirty="0">
                <a:solidFill>
                  <a:srgbClr val="FF0000"/>
                </a:solidFill>
                <a:latin typeface="微软雅黑" pitchFamily="34" charset="-122"/>
                <a:ea typeface="微软雅黑" pitchFamily="34" charset="-122"/>
              </a:rPr>
              <a:t>班级空间</a:t>
            </a:r>
          </a:p>
        </p:txBody>
      </p:sp>
      <p:pic>
        <p:nvPicPr>
          <p:cNvPr id="27" name="图片 26" descr="老师空间.png"/>
          <p:cNvPicPr>
            <a:picLocks noChangeAspect="1"/>
          </p:cNvPicPr>
          <p:nvPr/>
        </p:nvPicPr>
        <p:blipFill>
          <a:blip r:embed="rId4" cstate="print"/>
          <a:srcRect l="18250" t="5678" r="17935" b="64577"/>
          <a:stretch>
            <a:fillRect/>
          </a:stretch>
        </p:blipFill>
        <p:spPr>
          <a:xfrm>
            <a:off x="1905521" y="189186"/>
            <a:ext cx="6926319" cy="6476846"/>
          </a:xfrm>
          <a:prstGeom prst="rect">
            <a:avLst/>
          </a:prstGeom>
        </p:spPr>
      </p:pic>
      <p:sp>
        <p:nvSpPr>
          <p:cNvPr id="14" name="矩形 13"/>
          <p:cNvSpPr/>
          <p:nvPr/>
        </p:nvSpPr>
        <p:spPr bwMode="auto">
          <a:xfrm>
            <a:off x="6694501" y="909296"/>
            <a:ext cx="1555845" cy="402561"/>
          </a:xfrm>
          <a:prstGeom prst="rect">
            <a:avLst/>
          </a:prstGeom>
          <a:solidFill>
            <a:srgbClr val="FFC000"/>
          </a:solidFill>
          <a:ln w="6350" cap="flat" cmpd="sng" algn="ctr">
            <a:solidFill>
              <a:srgbClr val="FFC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4921" tIns="37460" rIns="74921" bIns="37460" numCol="1" rtlCol="0" anchor="ctr" anchorCtr="0" compatLnSpc="1">
            <a:prstTxWarp prst="textNoShape">
              <a:avLst/>
            </a:prstTxWarp>
          </a:bodyPr>
          <a:lstStyle/>
          <a:p>
            <a:pPr algn="ctr"/>
            <a:r>
              <a:rPr lang="zh-CN" altLang="en-US" sz="1966" b="1" dirty="0" smtClean="0">
                <a:solidFill>
                  <a:srgbClr val="FF0000"/>
                </a:solidFill>
                <a:latin typeface="微软雅黑" pitchFamily="34" charset="-122"/>
                <a:ea typeface="微软雅黑" pitchFamily="34" charset="-122"/>
              </a:rPr>
              <a:t>教师空间</a:t>
            </a:r>
            <a:endParaRPr lang="zh-CN" altLang="en-US" sz="1966" b="1" dirty="0">
              <a:solidFill>
                <a:srgbClr val="FF0000"/>
              </a:solidFill>
              <a:latin typeface="微软雅黑" pitchFamily="34" charset="-122"/>
              <a:ea typeface="微软雅黑" pitchFamily="34" charset="-122"/>
            </a:endParaRPr>
          </a:p>
        </p:txBody>
      </p:sp>
      <p:pic>
        <p:nvPicPr>
          <p:cNvPr id="28" name="图片 27" descr="学生空间.png"/>
          <p:cNvPicPr>
            <a:picLocks noChangeAspect="1"/>
          </p:cNvPicPr>
          <p:nvPr/>
        </p:nvPicPr>
        <p:blipFill>
          <a:blip r:embed="rId5" cstate="print"/>
          <a:srcRect l="17739" t="5057" r="14573" b="76016"/>
          <a:stretch>
            <a:fillRect/>
          </a:stretch>
        </p:blipFill>
        <p:spPr>
          <a:xfrm>
            <a:off x="3707306" y="2002221"/>
            <a:ext cx="6745062" cy="3783724"/>
          </a:xfrm>
          <a:prstGeom prst="rect">
            <a:avLst/>
          </a:prstGeom>
        </p:spPr>
      </p:pic>
      <p:sp>
        <p:nvSpPr>
          <p:cNvPr id="24" name="矩形 23"/>
          <p:cNvSpPr/>
          <p:nvPr/>
        </p:nvSpPr>
        <p:spPr bwMode="auto">
          <a:xfrm>
            <a:off x="6810228" y="3101685"/>
            <a:ext cx="1555845" cy="402561"/>
          </a:xfrm>
          <a:prstGeom prst="rect">
            <a:avLst/>
          </a:prstGeom>
          <a:solidFill>
            <a:srgbClr val="FFC000"/>
          </a:solidFill>
          <a:ln w="6350" cap="flat" cmpd="sng" algn="ctr">
            <a:solidFill>
              <a:srgbClr val="FFC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4921" tIns="37460" rIns="74921" bIns="37460" numCol="1" rtlCol="0" anchor="ctr" anchorCtr="0" compatLnSpc="1">
            <a:prstTxWarp prst="textNoShape">
              <a:avLst/>
            </a:prstTxWarp>
          </a:bodyPr>
          <a:lstStyle/>
          <a:p>
            <a:pPr algn="ctr"/>
            <a:r>
              <a:rPr lang="zh-CN" altLang="en-US" sz="1966" b="1" dirty="0" smtClean="0">
                <a:solidFill>
                  <a:srgbClr val="FF0000"/>
                </a:solidFill>
                <a:latin typeface="微软雅黑" pitchFamily="34" charset="-122"/>
                <a:ea typeface="微软雅黑" pitchFamily="34" charset="-122"/>
              </a:rPr>
              <a:t>学生空间</a:t>
            </a:r>
            <a:endParaRPr lang="zh-CN" altLang="en-US" sz="1966" b="1" dirty="0">
              <a:solidFill>
                <a:srgbClr val="FF0000"/>
              </a:solidFill>
              <a:latin typeface="微软雅黑" pitchFamily="34" charset="-122"/>
              <a:ea typeface="微软雅黑" pitchFamily="34" charset="-122"/>
            </a:endParaRPr>
          </a:p>
        </p:txBody>
      </p:sp>
      <p:pic>
        <p:nvPicPr>
          <p:cNvPr id="29" name="图片 28" descr="家长空间.png"/>
          <p:cNvPicPr>
            <a:picLocks noChangeAspect="1"/>
          </p:cNvPicPr>
          <p:nvPr/>
        </p:nvPicPr>
        <p:blipFill>
          <a:blip r:embed="rId6" cstate="print"/>
          <a:srcRect l="17763" r="20329" b="67092"/>
          <a:stretch>
            <a:fillRect/>
          </a:stretch>
        </p:blipFill>
        <p:spPr>
          <a:xfrm>
            <a:off x="4617279" y="292286"/>
            <a:ext cx="6156728" cy="6565715"/>
          </a:xfrm>
          <a:prstGeom prst="rect">
            <a:avLst/>
          </a:prstGeom>
        </p:spPr>
      </p:pic>
      <p:sp>
        <p:nvSpPr>
          <p:cNvPr id="17" name="矩形 16"/>
          <p:cNvSpPr/>
          <p:nvPr/>
        </p:nvSpPr>
        <p:spPr bwMode="auto">
          <a:xfrm>
            <a:off x="5930529" y="2464984"/>
            <a:ext cx="1555845" cy="402561"/>
          </a:xfrm>
          <a:prstGeom prst="rect">
            <a:avLst/>
          </a:prstGeom>
          <a:solidFill>
            <a:srgbClr val="FFC000"/>
          </a:solidFill>
          <a:ln w="6350" cap="flat" cmpd="sng" algn="ctr">
            <a:solidFill>
              <a:srgbClr val="FFC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4921" tIns="37460" rIns="74921" bIns="37460" numCol="1" rtlCol="0" anchor="ctr" anchorCtr="0" compatLnSpc="1">
            <a:prstTxWarp prst="textNoShape">
              <a:avLst/>
            </a:prstTxWarp>
          </a:bodyPr>
          <a:lstStyle/>
          <a:p>
            <a:pPr algn="ctr"/>
            <a:r>
              <a:rPr lang="zh-CN" altLang="en-US" sz="1966" b="1" dirty="0" smtClean="0">
                <a:solidFill>
                  <a:srgbClr val="FF0000"/>
                </a:solidFill>
                <a:latin typeface="微软雅黑" pitchFamily="34" charset="-122"/>
                <a:ea typeface="微软雅黑" pitchFamily="34" charset="-122"/>
              </a:rPr>
              <a:t>家长空间</a:t>
            </a:r>
            <a:endParaRPr lang="zh-CN" altLang="en-US" sz="1966" b="1" dirty="0">
              <a:solidFill>
                <a:srgbClr val="FF0000"/>
              </a:solidFill>
              <a:latin typeface="微软雅黑" pitchFamily="34" charset="-122"/>
              <a:ea typeface="微软雅黑"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par>
                                <p:cTn id="8" presetID="3" presetClass="entr" presetSubtype="1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linds(horizontal)">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linds(horizontal)">
                                      <p:cBhvr>
                                        <p:cTn id="15" dur="500"/>
                                        <p:tgtEl>
                                          <p:spTgt spid="14"/>
                                        </p:tgtEl>
                                      </p:cBhvr>
                                    </p:animEffect>
                                  </p:childTnLst>
                                </p:cTn>
                              </p:par>
                              <p:par>
                                <p:cTn id="16" presetID="3" presetClass="entr" presetSubtype="1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linds(horizontal)">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blinds(horizontal)">
                                      <p:cBhvr>
                                        <p:cTn id="23" dur="500"/>
                                        <p:tgtEl>
                                          <p:spTgt spid="24"/>
                                        </p:tgtEl>
                                      </p:cBhvr>
                                    </p:animEffect>
                                  </p:childTnLst>
                                </p:cTn>
                              </p:par>
                              <p:par>
                                <p:cTn id="24" presetID="3" presetClass="entr" presetSubtype="10" fill="hold"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blinds(horizontal)">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linds(horizontal)">
                                      <p:cBhvr>
                                        <p:cTn id="31" dur="500"/>
                                        <p:tgtEl>
                                          <p:spTgt spid="17"/>
                                        </p:tgtEl>
                                      </p:cBhvr>
                                    </p:animEffect>
                                  </p:childTnLst>
                                </p:cTn>
                              </p:par>
                              <p:par>
                                <p:cTn id="32" presetID="3" presetClass="entr" presetSubtype="10" fill="hold"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blinds(horizontal)">
                                      <p:cBhvr>
                                        <p:cTn id="3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4" grpId="0" animBg="1"/>
      <p:bldP spid="24" grpId="0" animBg="1"/>
      <p:bldP spid="1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266" name="AutoShape 2"/>
          <p:cNvGraphicFramePr>
            <a:graphicFrameLocks/>
          </p:cNvGraphicFramePr>
          <p:nvPr>
            <p:custDataLst>
              <p:tags r:id="rId2"/>
            </p:custDataLst>
          </p:nvPr>
        </p:nvGraphicFramePr>
        <p:xfrm>
          <a:off x="518463" y="0"/>
          <a:ext cx="175750" cy="158750"/>
        </p:xfrm>
        <a:graphic>
          <a:graphicData uri="http://schemas.openxmlformats.org/presentationml/2006/ole">
            <mc:AlternateContent xmlns:mc="http://schemas.openxmlformats.org/markup-compatibility/2006">
              <mc:Choice xmlns:v="urn:schemas-microsoft-com:vml" Requires="v">
                <p:oleObj spid="_x0000_s104468" r:id="rId5" imgW="0" imgH="0" progId="">
                  <p:embed/>
                </p:oleObj>
              </mc:Choice>
              <mc:Fallback>
                <p:oleObj r:id="rId5" imgW="0" imgH="0" progId="">
                  <p:embed/>
                  <p:pic>
                    <p:nvPicPr>
                      <p:cNvPr id="0" name="AutoShape 2"/>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18463" y="0"/>
                        <a:ext cx="175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23267" name="矩形 2"/>
          <p:cNvSpPr>
            <a:spLocks noChangeArrowheads="1"/>
          </p:cNvSpPr>
          <p:nvPr/>
        </p:nvSpPr>
        <p:spPr bwMode="auto">
          <a:xfrm>
            <a:off x="414770" y="111125"/>
            <a:ext cx="7073938" cy="641350"/>
          </a:xfrm>
          <a:prstGeom prst="rect">
            <a:avLst/>
          </a:prstGeom>
          <a:noFill/>
          <a:ln w="9525">
            <a:noFill/>
            <a:miter lim="800000"/>
            <a:headEnd/>
            <a:tailEnd/>
          </a:ln>
        </p:spPr>
        <p:txBody>
          <a:bodyPr>
            <a:spAutoFit/>
          </a:bodyPr>
          <a:lstStyle/>
          <a:p>
            <a:pPr>
              <a:spcBef>
                <a:spcPts val="400"/>
              </a:spcBef>
              <a:spcAft>
                <a:spcPts val="300"/>
              </a:spcAft>
            </a:pPr>
            <a:r>
              <a:rPr lang="zh-CN" altLang="en-US" sz="3600" b="1">
                <a:solidFill>
                  <a:schemeClr val="bg1"/>
                </a:solidFill>
                <a:latin typeface="黑体" pitchFamily="2" charset="-122"/>
                <a:ea typeface="黑体" pitchFamily="2" charset="-122"/>
              </a:rPr>
              <a:t>教育基础库平台规划设计方案</a:t>
            </a:r>
            <a:endParaRPr lang="en-US" altLang="zh-CN" sz="3600" b="1">
              <a:solidFill>
                <a:schemeClr val="bg1"/>
              </a:solidFill>
              <a:latin typeface="黑体" pitchFamily="2" charset="-122"/>
              <a:ea typeface="黑体" pitchFamily="2" charset="-122"/>
            </a:endParaRPr>
          </a:p>
        </p:txBody>
      </p:sp>
      <p:sp>
        <p:nvSpPr>
          <p:cNvPr id="34820"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0" name="文本框 2"/>
          <p:cNvSpPr txBox="1"/>
          <p:nvPr/>
        </p:nvSpPr>
        <p:spPr>
          <a:xfrm>
            <a:off x="1135681" y="3417121"/>
            <a:ext cx="9332622" cy="2308324"/>
          </a:xfrm>
          <a:prstGeom prst="rect">
            <a:avLst/>
          </a:prstGeom>
          <a:noFill/>
        </p:spPr>
        <p:txBody>
          <a:bodyPr wrap="square">
            <a:spAutoFit/>
          </a:bodyPr>
          <a:lstStyle/>
          <a:p>
            <a:pPr indent="199918" algn="just" fontAlgn="auto">
              <a:lnSpc>
                <a:spcPct val="150000"/>
              </a:lnSpc>
              <a:spcBef>
                <a:spcPts val="0"/>
              </a:spcBef>
              <a:spcAft>
                <a:spcPts val="0"/>
              </a:spcAft>
              <a:defRPr/>
            </a:pPr>
            <a:r>
              <a:rPr lang="en-US" altLang="zh-CN"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1</a:t>
            </a:r>
            <a:r>
              <a:rPr lang="zh-CN" altLang="en-US"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a:t>
            </a:r>
            <a:r>
              <a:rPr lang="zh-CN" altLang="zh-CN" sz="1600" dirty="0" smtClean="0">
                <a:latin typeface="微软雅黑" pitchFamily="34" charset="-122"/>
                <a:ea typeface="微软雅黑" pitchFamily="34" charset="-122"/>
              </a:rPr>
              <a:t>资源</a:t>
            </a:r>
            <a:r>
              <a:rPr lang="zh-CN" altLang="en-US" sz="1600" dirty="0" smtClean="0">
                <a:latin typeface="微软雅黑" pitchFamily="34" charset="-122"/>
                <a:ea typeface="微软雅黑" pitchFamily="34" charset="-122"/>
              </a:rPr>
              <a:t>中心</a:t>
            </a:r>
            <a:r>
              <a:rPr lang="zh-CN" altLang="en-US"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将区域范围内优秀的教育教学资源，形成具有本地区特色的教育资源库。</a:t>
            </a:r>
            <a:r>
              <a:rPr lang="zh-CN" altLang="en-US" sz="1600" dirty="0" smtClean="0">
                <a:latin typeface="微软雅黑" pitchFamily="34" charset="-122"/>
                <a:ea typeface="微软雅黑" pitchFamily="34" charset="-122"/>
              </a:rPr>
              <a:t>五级架构，</a:t>
            </a:r>
            <a:r>
              <a:rPr lang="zh-CN" altLang="zh-CN" sz="1600" dirty="0" smtClean="0">
                <a:latin typeface="微软雅黑" pitchFamily="34" charset="-122"/>
                <a:ea typeface="微软雅黑" pitchFamily="34" charset="-122"/>
              </a:rPr>
              <a:t>中心、省级、地市、区县、学校</a:t>
            </a:r>
            <a:r>
              <a:rPr lang="zh-CN" altLang="en-US"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多级资源部署。</a:t>
            </a:r>
            <a:endParaRPr lang="en-US" altLang="zh-CN"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endParaRPr>
          </a:p>
          <a:p>
            <a:pPr indent="199918" algn="just" fontAlgn="auto">
              <a:lnSpc>
                <a:spcPct val="150000"/>
              </a:lnSpc>
              <a:spcBef>
                <a:spcPts val="0"/>
              </a:spcBef>
              <a:spcAft>
                <a:spcPts val="0"/>
              </a:spcAft>
              <a:defRPr/>
            </a:pPr>
            <a:r>
              <a:rPr lang="en-US" altLang="zh-CN"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2</a:t>
            </a:r>
            <a:r>
              <a:rPr lang="zh-CN" altLang="en-US"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a:t>
            </a:r>
            <a:r>
              <a:rPr lang="zh-CN" altLang="zh-CN" sz="1600" dirty="0" smtClean="0">
                <a:latin typeface="微软雅黑" pitchFamily="34" charset="-122"/>
                <a:ea typeface="微软雅黑" pitchFamily="34" charset="-122"/>
              </a:rPr>
              <a:t>资源</a:t>
            </a:r>
            <a:r>
              <a:rPr lang="zh-CN" altLang="en-US" sz="1600" dirty="0" smtClean="0">
                <a:latin typeface="微软雅黑" pitchFamily="34" charset="-122"/>
                <a:ea typeface="微软雅黑" pitchFamily="34" charset="-122"/>
              </a:rPr>
              <a:t>中心采用整合、汇聚、研发、购买等多种形式，建设门类较全、内容丰富、质量较高的数字教育资源 。</a:t>
            </a:r>
            <a:endParaRPr lang="en-US" altLang="zh-CN" sz="1600" dirty="0" smtClean="0">
              <a:latin typeface="微软雅黑" pitchFamily="34" charset="-122"/>
              <a:ea typeface="微软雅黑" pitchFamily="34" charset="-122"/>
            </a:endParaRPr>
          </a:p>
          <a:p>
            <a:pPr lvl="0" indent="199918" algn="just" fontAlgn="auto">
              <a:lnSpc>
                <a:spcPct val="150000"/>
              </a:lnSpc>
              <a:spcBef>
                <a:spcPts val="0"/>
              </a:spcBef>
              <a:spcAft>
                <a:spcPts val="0"/>
              </a:spcAft>
              <a:defRPr/>
            </a:pPr>
            <a:r>
              <a:rPr lang="en-US" altLang="zh-CN"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3</a:t>
            </a:r>
            <a:r>
              <a:rPr lang="zh-CN" altLang="en-US"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a:t>
            </a:r>
            <a:r>
              <a:rPr lang="zh-CN" altLang="zh-CN" sz="1600" dirty="0" smtClean="0">
                <a:latin typeface="微软雅黑" pitchFamily="34" charset="-122"/>
                <a:ea typeface="微软雅黑" pitchFamily="34" charset="-122"/>
              </a:rPr>
              <a:t>资源存储、汇聚、展示，便于制作、分享、使用资源</a:t>
            </a:r>
            <a:r>
              <a:rPr lang="zh-CN" altLang="en-US" sz="1600" dirty="0" smtClean="0">
                <a:latin typeface="微软雅黑" pitchFamily="34" charset="-122"/>
                <a:ea typeface="微软雅黑" pitchFamily="34" charset="-122"/>
              </a:rPr>
              <a:t>。</a:t>
            </a:r>
            <a:endParaRPr lang="en-US" altLang="zh-CN" sz="1600" dirty="0" smtClean="0">
              <a:latin typeface="微软雅黑" pitchFamily="34" charset="-122"/>
              <a:ea typeface="微软雅黑" pitchFamily="34" charset="-122"/>
            </a:endParaRPr>
          </a:p>
          <a:p>
            <a:pPr indent="199918" algn="just" fontAlgn="auto">
              <a:lnSpc>
                <a:spcPct val="150000"/>
              </a:lnSpc>
              <a:spcBef>
                <a:spcPts val="0"/>
              </a:spcBef>
              <a:spcAft>
                <a:spcPts val="0"/>
              </a:spcAft>
              <a:defRPr/>
            </a:pPr>
            <a:r>
              <a:rPr lang="en-US" altLang="zh-CN" sz="1600" dirty="0" smtClean="0">
                <a:latin typeface="微软雅黑" pitchFamily="34" charset="-122"/>
                <a:ea typeface="微软雅黑" pitchFamily="34" charset="-122"/>
              </a:rPr>
              <a:t>4</a:t>
            </a:r>
            <a:r>
              <a:rPr lang="zh-CN" altLang="en-US" sz="1600" dirty="0" smtClean="0">
                <a:latin typeface="微软雅黑" pitchFamily="34" charset="-122"/>
                <a:ea typeface="微软雅黑" pitchFamily="34" charset="-122"/>
              </a:rPr>
              <a:t>、</a:t>
            </a:r>
            <a:r>
              <a:rPr lang="zh-CN" altLang="zh-CN" sz="1600" dirty="0" smtClean="0">
                <a:latin typeface="微软雅黑" pitchFamily="34" charset="-122"/>
                <a:ea typeface="微软雅黑" pitchFamily="34" charset="-122"/>
              </a:rPr>
              <a:t>建立资源统计与排行，便于机构科学管理</a:t>
            </a:r>
            <a:r>
              <a:rPr lang="zh-CN" altLang="en-US" sz="1600" dirty="0" smtClean="0">
                <a:latin typeface="微软雅黑" pitchFamily="34" charset="-122"/>
                <a:ea typeface="微软雅黑" pitchFamily="34" charset="-122"/>
              </a:rPr>
              <a:t>。</a:t>
            </a:r>
            <a:endParaRPr lang="en-US" altLang="zh-CN" sz="1600" kern="100" dirty="0">
              <a:solidFill>
                <a:schemeClr val="tx1">
                  <a:lumMod val="85000"/>
                  <a:lumOff val="15000"/>
                </a:schemeClr>
              </a:solidFill>
              <a:latin typeface="微软雅黑" pitchFamily="34" charset="-122"/>
              <a:ea typeface="微软雅黑" pitchFamily="34" charset="-122"/>
              <a:cs typeface="Times New Roman" panose="02020603050405020304" pitchFamily="18" charset="0"/>
            </a:endParaRPr>
          </a:p>
        </p:txBody>
      </p:sp>
      <p:sp>
        <p:nvSpPr>
          <p:cNvPr id="13" name="标题 2"/>
          <p:cNvSpPr>
            <a:spLocks noGrp="1"/>
          </p:cNvSpPr>
          <p:nvPr/>
        </p:nvSpPr>
        <p:spPr bwMode="auto">
          <a:xfrm>
            <a:off x="553436" y="113729"/>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kern="0" dirty="0" smtClean="0">
                <a:latin typeface="微软雅黑" pitchFamily="34" charset="-122"/>
                <a:ea typeface="微软雅黑" pitchFamily="34" charset="-122"/>
              </a:rPr>
              <a:t>资源应用中心</a:t>
            </a:r>
            <a:r>
              <a:rPr lang="en-US" altLang="zh-CN" sz="2400" b="1" kern="0" dirty="0" smtClean="0">
                <a:latin typeface="微软雅黑" pitchFamily="34" charset="-122"/>
                <a:ea typeface="微软雅黑" pitchFamily="34" charset="-122"/>
              </a:rPr>
              <a:t>——</a:t>
            </a:r>
            <a:r>
              <a:rPr lang="zh-CN" altLang="en-US" sz="2400" b="1" kern="0" dirty="0" smtClean="0">
                <a:latin typeface="微软雅黑" pitchFamily="34" charset="-122"/>
                <a:ea typeface="微软雅黑" pitchFamily="34" charset="-122"/>
              </a:rPr>
              <a:t>资源中心</a:t>
            </a:r>
            <a:endParaRPr lang="zh-CN" altLang="en-US" sz="2400" b="1" dirty="0">
              <a:latin typeface="微软雅黑" pitchFamily="34" charset="-122"/>
              <a:ea typeface="微软雅黑" pitchFamily="34" charset="-122"/>
            </a:endParaRPr>
          </a:p>
        </p:txBody>
      </p:sp>
      <p:sp>
        <p:nvSpPr>
          <p:cNvPr id="26" name="TextBox 25"/>
          <p:cNvSpPr txBox="1"/>
          <p:nvPr/>
        </p:nvSpPr>
        <p:spPr>
          <a:xfrm>
            <a:off x="693682" y="1097052"/>
            <a:ext cx="9916511" cy="1404640"/>
          </a:xfrm>
          <a:prstGeom prst="roundRect">
            <a:avLst/>
          </a:prstGeom>
          <a:ln>
            <a:noFill/>
          </a:ln>
        </p:spPr>
        <p:style>
          <a:lnRef idx="1">
            <a:schemeClr val="dk1"/>
          </a:lnRef>
          <a:fillRef idx="2">
            <a:schemeClr val="dk1"/>
          </a:fillRef>
          <a:effectRef idx="1">
            <a:schemeClr val="dk1"/>
          </a:effectRef>
          <a:fontRef idx="minor">
            <a:schemeClr val="dk1"/>
          </a:fontRef>
        </p:style>
        <p:txBody>
          <a:bodyPr wrap="square" rtlCol="0">
            <a:spAutoFit/>
          </a:bodyPr>
          <a:lstStyle/>
          <a:p>
            <a:pPr>
              <a:lnSpc>
                <a:spcPct val="150000"/>
              </a:lnSpc>
            </a:pPr>
            <a:r>
              <a:rPr lang="zh-CN" altLang="zh-CN" sz="1700" dirty="0" smtClean="0">
                <a:latin typeface="微软雅黑" pitchFamily="34" charset="-122"/>
                <a:ea typeface="微软雅黑" pitchFamily="34" charset="-122"/>
              </a:rPr>
              <a:t>资源</a:t>
            </a:r>
            <a:r>
              <a:rPr lang="zh-CN" altLang="en-US" sz="1700" dirty="0" smtClean="0">
                <a:latin typeface="微软雅黑" pitchFamily="34" charset="-122"/>
                <a:ea typeface="微软雅黑" pitchFamily="34" charset="-122"/>
              </a:rPr>
              <a:t>中心将以“教育资源公平化、教学改革创新化、资源利用合理化”为目标，</a:t>
            </a:r>
            <a:r>
              <a:rPr lang="zh-CN" altLang="zh-CN" sz="1700" dirty="0" smtClean="0">
                <a:latin typeface="微软雅黑" pitchFamily="34" charset="-122"/>
                <a:ea typeface="微软雅黑" pitchFamily="34" charset="-122"/>
              </a:rPr>
              <a:t>以</a:t>
            </a:r>
            <a:r>
              <a:rPr lang="zh-CN" altLang="en-US" sz="1700" dirty="0" smtClean="0">
                <a:latin typeface="微软雅黑" pitchFamily="34" charset="-122"/>
                <a:ea typeface="微软雅黑" pitchFamily="34" charset="-122"/>
              </a:rPr>
              <a:t>教育</a:t>
            </a:r>
            <a:r>
              <a:rPr lang="zh-CN" altLang="zh-CN" sz="1700" dirty="0" smtClean="0">
                <a:latin typeface="微软雅黑" pitchFamily="34" charset="-122"/>
                <a:ea typeface="微软雅黑" pitchFamily="34" charset="-122"/>
              </a:rPr>
              <a:t>需求为导向，按照“标准、开放、协作、共建、共享”的基本要求和“平台</a:t>
            </a:r>
            <a:r>
              <a:rPr lang="en-US" altLang="zh-CN" sz="1700" dirty="0" smtClean="0">
                <a:latin typeface="微软雅黑" pitchFamily="34" charset="-122"/>
                <a:ea typeface="微软雅黑" pitchFamily="34" charset="-122"/>
              </a:rPr>
              <a:t>+</a:t>
            </a:r>
            <a:r>
              <a:rPr lang="zh-CN" altLang="zh-CN" sz="1700" dirty="0" smtClean="0">
                <a:latin typeface="微软雅黑" pitchFamily="34" charset="-122"/>
                <a:ea typeface="微软雅黑" pitchFamily="34" charset="-122"/>
              </a:rPr>
              <a:t>资源</a:t>
            </a:r>
            <a:r>
              <a:rPr lang="en-US" altLang="zh-CN" sz="1700" dirty="0" smtClean="0">
                <a:latin typeface="微软雅黑" pitchFamily="34" charset="-122"/>
                <a:ea typeface="微软雅黑" pitchFamily="34" charset="-122"/>
              </a:rPr>
              <a:t>+</a:t>
            </a:r>
            <a:r>
              <a:rPr lang="zh-CN" altLang="zh-CN" sz="1700" dirty="0" smtClean="0">
                <a:latin typeface="微软雅黑" pitchFamily="34" charset="-122"/>
                <a:ea typeface="微软雅黑" pitchFamily="34" charset="-122"/>
              </a:rPr>
              <a:t>服务”的模式，</a:t>
            </a:r>
            <a:r>
              <a:rPr lang="zh-CN" altLang="en-US" sz="1700" dirty="0" smtClean="0">
                <a:latin typeface="微软雅黑" pitchFamily="34" charset="-122"/>
                <a:ea typeface="微软雅黑" pitchFamily="34" charset="-122"/>
              </a:rPr>
              <a:t>建设</a:t>
            </a:r>
            <a:r>
              <a:rPr lang="zh-CN" altLang="zh-CN" sz="1700" dirty="0" smtClean="0">
                <a:latin typeface="微软雅黑" pitchFamily="34" charset="-122"/>
                <a:ea typeface="微软雅黑" pitchFamily="34" charset="-122"/>
              </a:rPr>
              <a:t>门类较全、内容丰富、质量较高</a:t>
            </a:r>
            <a:r>
              <a:rPr lang="zh-CN" altLang="en-US" sz="1700" dirty="0" smtClean="0">
                <a:latin typeface="微软雅黑" pitchFamily="34" charset="-122"/>
                <a:ea typeface="微软雅黑" pitchFamily="34" charset="-122"/>
              </a:rPr>
              <a:t>的</a:t>
            </a:r>
            <a:r>
              <a:rPr lang="zh-CN" altLang="zh-CN" sz="1700" dirty="0" smtClean="0">
                <a:latin typeface="微软雅黑" pitchFamily="34" charset="-122"/>
                <a:ea typeface="微软雅黑" pitchFamily="34" charset="-122"/>
              </a:rPr>
              <a:t>教育资源</a:t>
            </a:r>
            <a:r>
              <a:rPr lang="zh-CN" altLang="en-US" sz="1700" dirty="0" smtClean="0">
                <a:latin typeface="微软雅黑" pitchFamily="34" charset="-122"/>
                <a:ea typeface="微软雅黑" pitchFamily="34" charset="-122"/>
              </a:rPr>
              <a:t>中心。</a:t>
            </a:r>
            <a:endParaRPr lang="zh-CN" altLang="zh-CN" sz="1700" dirty="0" smtClean="0">
              <a:latin typeface="微软雅黑" pitchFamily="34" charset="-122"/>
              <a:ea typeface="微软雅黑" pitchFamily="34" charset="-122"/>
            </a:endParaRPr>
          </a:p>
        </p:txBody>
      </p:sp>
      <p:sp>
        <p:nvSpPr>
          <p:cNvPr id="29" name="标题 4"/>
          <p:cNvSpPr txBox="1">
            <a:spLocks/>
          </p:cNvSpPr>
          <p:nvPr/>
        </p:nvSpPr>
        <p:spPr bwMode="auto">
          <a:xfrm>
            <a:off x="827074" y="2778565"/>
            <a:ext cx="3508443" cy="533400"/>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1">
            <a:schemeClr val="accent5"/>
          </a:lnRef>
          <a:fillRef idx="3">
            <a:schemeClr val="accent5"/>
          </a:fillRef>
          <a:effectRef idx="2">
            <a:schemeClr val="accent5"/>
          </a:effectRef>
          <a:fontRef idx="minor">
            <a:schemeClr val="lt1"/>
          </a:fontRef>
        </p:style>
        <p:txBody>
          <a:bodyPr vert="horz" wrap="square" lIns="92075" tIns="46038" rIns="92075" bIns="46038"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Char char="p"/>
              <a:tabLst/>
              <a:defRPr/>
            </a:pPr>
            <a:r>
              <a:rPr lang="zh-CN" altLang="en-US" sz="2000" b="1" kern="0" noProof="0" dirty="0" smtClean="0">
                <a:solidFill>
                  <a:schemeClr val="tx1"/>
                </a:solidFill>
                <a:latin typeface="微软雅黑" pitchFamily="34" charset="-122"/>
                <a:ea typeface="微软雅黑" pitchFamily="34" charset="-122"/>
                <a:cs typeface="+mj-cs"/>
              </a:rPr>
              <a:t>系统</a:t>
            </a:r>
            <a:r>
              <a:rPr kumimoji="0" lang="zh-CN" altLang="en-US" sz="20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特点</a:t>
            </a:r>
            <a:endParaRPr kumimoji="0" lang="zh-CN" altLang="en-US" sz="2000" b="1" i="0" u="none" strike="noStrike" kern="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资源中心设计</a:t>
            </a:r>
            <a:r>
              <a:rPr lang="zh-CN" altLang="en-US" dirty="0"/>
              <a:t>思路</a:t>
            </a:r>
            <a:r>
              <a:rPr lang="en-US" altLang="zh-CN" dirty="0"/>
              <a:t>-</a:t>
            </a:r>
            <a:r>
              <a:rPr lang="zh-CN" altLang="en-US" dirty="0"/>
              <a:t>应用架构</a:t>
            </a:r>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5872" y="800907"/>
            <a:ext cx="9772735" cy="5706351"/>
          </a:xfrm>
          <a:prstGeom prst="rect">
            <a:avLst/>
          </a:prstGeom>
        </p:spPr>
      </p:pic>
    </p:spTree>
    <p:extLst>
      <p:ext uri="{BB962C8B-B14F-4D97-AF65-F5344CB8AC3E}">
        <p14:creationId xmlns:p14="http://schemas.microsoft.com/office/powerpoint/2010/main" val="18625437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2"/>
          <p:cNvSpPr>
            <a:spLocks noGrp="1"/>
          </p:cNvSpPr>
          <p:nvPr/>
        </p:nvSpPr>
        <p:spPr bwMode="auto">
          <a:xfrm>
            <a:off x="553436" y="113729"/>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kern="0" dirty="0" smtClean="0">
                <a:latin typeface="微软雅黑" pitchFamily="34" charset="-122"/>
                <a:ea typeface="微软雅黑" pitchFamily="34" charset="-122"/>
              </a:rPr>
              <a:t>资源中心整合方式及应用</a:t>
            </a:r>
            <a:endParaRPr lang="zh-CN" altLang="en-US" sz="2400" b="1" dirty="0">
              <a:latin typeface="微软雅黑" pitchFamily="34" charset="-122"/>
              <a:ea typeface="微软雅黑" pitchFamily="34" charset="-122"/>
            </a:endParaRPr>
          </a:p>
        </p:txBody>
      </p:sp>
      <p:sp>
        <p:nvSpPr>
          <p:cNvPr id="6" name="内容占位符 2"/>
          <p:cNvSpPr>
            <a:spLocks noGrp="1"/>
          </p:cNvSpPr>
          <p:nvPr>
            <p:ph idx="1"/>
          </p:nvPr>
        </p:nvSpPr>
        <p:spPr>
          <a:xfrm>
            <a:off x="552122" y="1068803"/>
            <a:ext cx="3155799" cy="1863592"/>
          </a:xfrm>
        </p:spPr>
        <p:txBody>
          <a:bodyPr/>
          <a:lstStyle/>
          <a:p>
            <a:pPr marL="0" indent="0">
              <a:buNone/>
            </a:pPr>
            <a:r>
              <a:rPr lang="zh-CN" altLang="en-US" sz="1600" dirty="0" smtClean="0">
                <a:solidFill>
                  <a:schemeClr val="tx1"/>
                </a:solidFill>
              </a:rPr>
              <a:t>资源整合主要采用以下三种方式：</a:t>
            </a:r>
            <a:endParaRPr lang="en-US" altLang="zh-CN" sz="1600" dirty="0" smtClean="0">
              <a:solidFill>
                <a:schemeClr val="tx1"/>
              </a:solidFill>
            </a:endParaRPr>
          </a:p>
          <a:p>
            <a:pPr>
              <a:buFont typeface="Wingdings" pitchFamily="2" charset="2"/>
              <a:buChar char="Ø"/>
            </a:pPr>
            <a:r>
              <a:rPr lang="zh-CN" altLang="zh-CN" sz="1600" b="0" dirty="0" smtClean="0"/>
              <a:t>整合汇聚教育资源</a:t>
            </a:r>
          </a:p>
          <a:p>
            <a:pPr>
              <a:buFont typeface="Wingdings" pitchFamily="2" charset="2"/>
              <a:buChar char="Ø"/>
            </a:pPr>
            <a:r>
              <a:rPr lang="zh-CN" altLang="zh-CN" sz="1600" b="0" dirty="0" smtClean="0"/>
              <a:t>联合研发教育资源</a:t>
            </a:r>
          </a:p>
          <a:p>
            <a:pPr>
              <a:buFont typeface="Wingdings" pitchFamily="2" charset="2"/>
              <a:buChar char="Ø"/>
            </a:pPr>
            <a:r>
              <a:rPr lang="zh-CN" altLang="zh-CN" sz="1600" b="0" dirty="0" smtClean="0"/>
              <a:t>购买教育资源</a:t>
            </a:r>
          </a:p>
          <a:p>
            <a:endParaRPr lang="zh-CN" altLang="en-US" sz="1600" dirty="0"/>
          </a:p>
        </p:txBody>
      </p:sp>
      <p:sp>
        <p:nvSpPr>
          <p:cNvPr id="8" name="矩形 7"/>
          <p:cNvSpPr/>
          <p:nvPr/>
        </p:nvSpPr>
        <p:spPr>
          <a:xfrm>
            <a:off x="552122" y="3135175"/>
            <a:ext cx="3515381" cy="2677656"/>
          </a:xfrm>
          <a:prstGeom prst="rect">
            <a:avLst/>
          </a:prstGeom>
        </p:spPr>
        <p:txBody>
          <a:bodyPr wrap="square">
            <a:spAutoFit/>
          </a:bodyPr>
          <a:lstStyle/>
          <a:p>
            <a:pPr algn="just" fontAlgn="auto">
              <a:lnSpc>
                <a:spcPct val="150000"/>
              </a:lnSpc>
              <a:spcBef>
                <a:spcPts val="0"/>
              </a:spcBef>
              <a:spcAft>
                <a:spcPts val="0"/>
              </a:spcAft>
              <a:defRPr/>
            </a:pPr>
            <a:r>
              <a:rPr lang="zh-CN" altLang="en-US" sz="1600" b="1" dirty="0" smtClean="0">
                <a:latin typeface="微软雅黑" pitchFamily="34" charset="-122"/>
                <a:ea typeface="微软雅黑" pitchFamily="34" charset="-122"/>
              </a:rPr>
              <a:t>资源应用：</a:t>
            </a:r>
            <a:endParaRPr lang="en-US" altLang="zh-CN" sz="1600" b="1" dirty="0" smtClean="0">
              <a:latin typeface="微软雅黑" pitchFamily="34" charset="-122"/>
              <a:ea typeface="微软雅黑" pitchFamily="34" charset="-122"/>
            </a:endParaRPr>
          </a:p>
          <a:p>
            <a:pPr indent="-342000" algn="just" fontAlgn="auto">
              <a:lnSpc>
                <a:spcPct val="150000"/>
              </a:lnSpc>
              <a:spcBef>
                <a:spcPts val="0"/>
              </a:spcBef>
              <a:spcAft>
                <a:spcPts val="0"/>
              </a:spcAft>
              <a:buFont typeface="Wingdings" pitchFamily="2" charset="2"/>
              <a:buChar char="Ø"/>
              <a:defRPr/>
            </a:pPr>
            <a:r>
              <a:rPr lang="zh-CN" altLang="en-US" sz="1600" dirty="0" smtClean="0">
                <a:latin typeface="微软雅黑" pitchFamily="34" charset="-122"/>
                <a:ea typeface="微软雅黑" pitchFamily="34" charset="-122"/>
              </a:rPr>
              <a:t>可用于多个教学、学习应用系统</a:t>
            </a:r>
            <a:endParaRPr lang="en-US" altLang="zh-CN" sz="1600" dirty="0" smtClean="0">
              <a:latin typeface="微软雅黑" pitchFamily="34" charset="-122"/>
              <a:ea typeface="微软雅黑" pitchFamily="34" charset="-122"/>
            </a:endParaRPr>
          </a:p>
          <a:p>
            <a:pPr indent="-342000" algn="just" fontAlgn="auto">
              <a:lnSpc>
                <a:spcPct val="150000"/>
              </a:lnSpc>
              <a:spcBef>
                <a:spcPts val="0"/>
              </a:spcBef>
              <a:spcAft>
                <a:spcPts val="0"/>
              </a:spcAft>
              <a:buFont typeface="Wingdings" pitchFamily="2" charset="2"/>
              <a:buChar char="Ø"/>
              <a:defRPr/>
            </a:pPr>
            <a:r>
              <a:rPr lang="zh-CN" altLang="en-US"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教师通过</a:t>
            </a:r>
            <a:r>
              <a:rPr lang="zh-CN" altLang="zh-CN" sz="1600" dirty="0" smtClean="0">
                <a:latin typeface="微软雅黑" pitchFamily="34" charset="-122"/>
                <a:ea typeface="微软雅黑" pitchFamily="34" charset="-122"/>
              </a:rPr>
              <a:t>资源</a:t>
            </a:r>
            <a:r>
              <a:rPr lang="zh-CN" altLang="en-US" sz="1600" dirty="0" smtClean="0">
                <a:latin typeface="微软雅黑" pitchFamily="34" charset="-122"/>
                <a:ea typeface="微软雅黑" pitchFamily="34" charset="-122"/>
              </a:rPr>
              <a:t>中心</a:t>
            </a:r>
            <a:r>
              <a:rPr lang="zh-CN" altLang="en-US"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的搭建和应用，让日常教学网络化、课件化</a:t>
            </a:r>
            <a:endParaRPr lang="en-US" altLang="zh-CN"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endParaRPr>
          </a:p>
          <a:p>
            <a:pPr indent="-342000" algn="just" fontAlgn="auto">
              <a:lnSpc>
                <a:spcPct val="150000"/>
              </a:lnSpc>
              <a:spcBef>
                <a:spcPts val="0"/>
              </a:spcBef>
              <a:spcAft>
                <a:spcPts val="0"/>
              </a:spcAft>
              <a:buFont typeface="Wingdings" pitchFamily="2" charset="2"/>
              <a:buChar char="Ø"/>
              <a:defRPr/>
            </a:pPr>
            <a:r>
              <a:rPr lang="zh-CN" altLang="en-US"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学生通过</a:t>
            </a:r>
            <a:r>
              <a:rPr lang="zh-CN" altLang="zh-CN" sz="1600" dirty="0" smtClean="0">
                <a:latin typeface="微软雅黑" pitchFamily="34" charset="-122"/>
                <a:ea typeface="微软雅黑" pitchFamily="34" charset="-122"/>
              </a:rPr>
              <a:t>资源</a:t>
            </a:r>
            <a:r>
              <a:rPr lang="zh-CN" altLang="en-US" sz="1600" dirty="0" smtClean="0">
                <a:latin typeface="微软雅黑" pitchFamily="34" charset="-122"/>
                <a:ea typeface="微软雅黑" pitchFamily="34" charset="-122"/>
              </a:rPr>
              <a:t>中心</a:t>
            </a:r>
            <a:r>
              <a:rPr lang="zh-CN" altLang="en-US" sz="1600" kern="100" dirty="0" smtClean="0">
                <a:solidFill>
                  <a:schemeClr val="tx1">
                    <a:lumMod val="85000"/>
                    <a:lumOff val="15000"/>
                  </a:schemeClr>
                </a:solidFill>
                <a:latin typeface="微软雅黑" pitchFamily="34" charset="-122"/>
                <a:ea typeface="微软雅黑" pitchFamily="34" charset="-122"/>
                <a:cs typeface="Times New Roman" panose="02020603050405020304" pitchFamily="18" charset="0"/>
              </a:rPr>
              <a:t>可以点播或下载感兴趣的资源文件，进行在线学习和测试，实现自主学习和提高</a:t>
            </a:r>
            <a:endParaRPr lang="zh-CN" altLang="zh-CN" sz="1600" kern="100" dirty="0">
              <a:solidFill>
                <a:schemeClr val="tx1">
                  <a:lumMod val="85000"/>
                  <a:lumOff val="15000"/>
                </a:schemeClr>
              </a:solidFill>
              <a:latin typeface="微软雅黑" pitchFamily="34" charset="-122"/>
              <a:ea typeface="微软雅黑" pitchFamily="34" charset="-122"/>
              <a:cs typeface="Times New Roman" panose="02020603050405020304" pitchFamily="18" charset="0"/>
            </a:endParaRPr>
          </a:p>
        </p:txBody>
      </p:sp>
      <p:pic>
        <p:nvPicPr>
          <p:cNvPr id="62466" name="Picture 2"/>
          <p:cNvPicPr>
            <a:picLocks noChangeAspect="1" noChangeArrowheads="1"/>
          </p:cNvPicPr>
          <p:nvPr/>
        </p:nvPicPr>
        <p:blipFill>
          <a:blip r:embed="rId3" cstate="print"/>
          <a:srcRect/>
          <a:stretch>
            <a:fillRect/>
          </a:stretch>
        </p:blipFill>
        <p:spPr bwMode="auto">
          <a:xfrm>
            <a:off x="4540472" y="921044"/>
            <a:ext cx="5636884" cy="5363817"/>
          </a:xfrm>
          <a:prstGeom prst="rect">
            <a:avLst/>
          </a:prstGeom>
          <a:noFill/>
          <a:ln w="9525">
            <a:noFill/>
            <a:miter lim="800000"/>
            <a:headEnd/>
            <a:tailEnd/>
          </a:ln>
        </p:spPr>
      </p:pic>
    </p:spTree>
    <p:extLst>
      <p:ext uri="{BB962C8B-B14F-4D97-AF65-F5344CB8AC3E}">
        <p14:creationId xmlns:p14="http://schemas.microsoft.com/office/powerpoint/2010/main" val="37217884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标题 2"/>
          <p:cNvSpPr>
            <a:spLocks noGrp="1"/>
          </p:cNvSpPr>
          <p:nvPr/>
        </p:nvSpPr>
        <p:spPr bwMode="auto">
          <a:xfrm>
            <a:off x="553436" y="113729"/>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kern="0" dirty="0" smtClean="0">
                <a:latin typeface="微软雅黑" pitchFamily="34" charset="-122"/>
                <a:ea typeface="微软雅黑" pitchFamily="34" charset="-122"/>
              </a:rPr>
              <a:t>资源中心展示</a:t>
            </a:r>
            <a:endParaRPr lang="zh-CN" altLang="en-US" sz="2400" b="1" dirty="0">
              <a:latin typeface="微软雅黑" pitchFamily="34" charset="-122"/>
              <a:ea typeface="微软雅黑" pitchFamily="34" charset="-122"/>
            </a:endParaRPr>
          </a:p>
        </p:txBody>
      </p:sp>
      <p:grpSp>
        <p:nvGrpSpPr>
          <p:cNvPr id="2" name="组合 14"/>
          <p:cNvGrpSpPr/>
          <p:nvPr/>
        </p:nvGrpSpPr>
        <p:grpSpPr>
          <a:xfrm>
            <a:off x="268398" y="641130"/>
            <a:ext cx="6934200" cy="5791200"/>
            <a:chOff x="-2033368" y="564931"/>
            <a:chExt cx="6934200" cy="5791200"/>
          </a:xfrm>
        </p:grpSpPr>
        <p:pic>
          <p:nvPicPr>
            <p:cNvPr id="4099" name="Picture 3"/>
            <p:cNvPicPr>
              <a:picLocks noChangeAspect="1" noChangeArrowheads="1"/>
            </p:cNvPicPr>
            <p:nvPr/>
          </p:nvPicPr>
          <p:blipFill>
            <a:blip r:embed="rId3" cstate="print"/>
            <a:srcRect/>
            <a:stretch>
              <a:fillRect/>
            </a:stretch>
          </p:blipFill>
          <p:spPr bwMode="auto">
            <a:xfrm>
              <a:off x="-2033368" y="564931"/>
              <a:ext cx="6934200" cy="5791200"/>
            </a:xfrm>
            <a:prstGeom prst="rect">
              <a:avLst/>
            </a:prstGeom>
            <a:noFill/>
            <a:ln w="9525">
              <a:noFill/>
              <a:miter lim="800000"/>
              <a:headEnd/>
              <a:tailEnd/>
            </a:ln>
          </p:spPr>
        </p:pic>
        <p:sp>
          <p:nvSpPr>
            <p:cNvPr id="14" name="圆角矩形 13"/>
            <p:cNvSpPr/>
            <p:nvPr/>
          </p:nvSpPr>
          <p:spPr>
            <a:xfrm>
              <a:off x="-761254" y="1006675"/>
              <a:ext cx="1522507" cy="510207"/>
            </a:xfrm>
            <a:prstGeom prst="roundRect">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solidFill>
                    <a:schemeClr val="bg1"/>
                  </a:solidFill>
                  <a:latin typeface="微软雅黑" pitchFamily="34" charset="-122"/>
                  <a:ea typeface="微软雅黑" pitchFamily="34" charset="-122"/>
                </a:rPr>
                <a:t>资源中心首页</a:t>
              </a:r>
              <a:endParaRPr lang="zh-CN" altLang="en-US" sz="1600" b="1" dirty="0">
                <a:solidFill>
                  <a:schemeClr val="bg1"/>
                </a:solidFill>
                <a:latin typeface="微软雅黑" pitchFamily="34" charset="-122"/>
                <a:ea typeface="微软雅黑" pitchFamily="34" charset="-122"/>
              </a:endParaRPr>
            </a:p>
          </p:txBody>
        </p:sp>
      </p:grpSp>
      <p:pic>
        <p:nvPicPr>
          <p:cNvPr id="4100" name="Picture 4"/>
          <p:cNvPicPr>
            <a:picLocks noChangeAspect="1" noChangeArrowheads="1"/>
          </p:cNvPicPr>
          <p:nvPr/>
        </p:nvPicPr>
        <p:blipFill>
          <a:blip r:embed="rId4" cstate="print"/>
          <a:srcRect/>
          <a:stretch>
            <a:fillRect/>
          </a:stretch>
        </p:blipFill>
        <p:spPr bwMode="auto">
          <a:xfrm>
            <a:off x="2191408" y="1050705"/>
            <a:ext cx="6867525" cy="5838825"/>
          </a:xfrm>
          <a:prstGeom prst="rect">
            <a:avLst/>
          </a:prstGeom>
          <a:noFill/>
          <a:ln w="9525">
            <a:noFill/>
            <a:miter lim="800000"/>
            <a:headEnd/>
            <a:tailEnd/>
          </a:ln>
        </p:spPr>
      </p:pic>
      <p:pic>
        <p:nvPicPr>
          <p:cNvPr id="22" name="图片 21" descr="2-资源中心-资源列表页-知识点结构.png"/>
          <p:cNvPicPr>
            <a:picLocks noChangeAspect="1"/>
          </p:cNvPicPr>
          <p:nvPr/>
        </p:nvPicPr>
        <p:blipFill>
          <a:blip r:embed="rId5" cstate="print"/>
          <a:srcRect l="1125" t="3908" r="1213" b="25517"/>
          <a:stretch>
            <a:fillRect/>
          </a:stretch>
        </p:blipFill>
        <p:spPr>
          <a:xfrm>
            <a:off x="3924919" y="467387"/>
            <a:ext cx="6541523" cy="6390613"/>
          </a:xfrm>
          <a:prstGeom prst="rect">
            <a:avLst/>
          </a:prstGeom>
          <a:ln>
            <a:solidFill>
              <a:schemeClr val="bg2">
                <a:lumMod val="90000"/>
              </a:schemeClr>
            </a:solid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blinds(horizontal)">
                                      <p:cBhvr>
                                        <p:cTn id="7" dur="500"/>
                                        <p:tgtEl>
                                          <p:spTgt spid="410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linds(horizontal)">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4"/>
          <p:cNvSpPr txBox="1">
            <a:spLocks/>
          </p:cNvSpPr>
          <p:nvPr/>
        </p:nvSpPr>
        <p:spPr>
          <a:xfrm>
            <a:off x="679243" y="826024"/>
            <a:ext cx="9725998" cy="1412680"/>
          </a:xfrm>
          <a:prstGeom prst="rect">
            <a:avLst/>
          </a:prstGeom>
        </p:spPr>
        <p:txBody>
          <a:bodyPr/>
          <a:lstStyle/>
          <a:p>
            <a:pPr marL="0" marR="0" lvl="0" indent="0" algn="l" defTabSz="914400" rtl="0" eaLnBrk="0" fontAlgn="base" latinLnBrk="0" hangingPunct="0">
              <a:lnSpc>
                <a:spcPct val="150000"/>
              </a:lnSpc>
              <a:spcBef>
                <a:spcPct val="20000"/>
              </a:spcBef>
              <a:spcAft>
                <a:spcPct val="0"/>
              </a:spcAft>
              <a:buClr>
                <a:srgbClr val="000000"/>
              </a:buClr>
              <a:buSzPct val="100000"/>
              <a:buFont typeface="Wingdings" pitchFamily="2" charset="2"/>
              <a:buChar char="r"/>
              <a:tabLst/>
              <a:defRPr/>
            </a:pPr>
            <a:r>
              <a:rPr kumimoji="0" lang="zh-CN" altLang="en-US" sz="2200" b="1"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rPr>
              <a:t>系统简介</a:t>
            </a:r>
            <a:endParaRPr kumimoji="0" lang="en-US" altLang="zh-CN" sz="2200" b="1"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endParaRPr>
          </a:p>
          <a:p>
            <a:pPr eaLnBrk="0" hangingPunct="0">
              <a:lnSpc>
                <a:spcPct val="130000"/>
              </a:lnSpc>
              <a:spcBef>
                <a:spcPts val="0"/>
              </a:spcBef>
              <a:buClr>
                <a:srgbClr val="000000"/>
              </a:buClr>
              <a:buSzPct val="100000"/>
            </a:pPr>
            <a:r>
              <a:rPr lang="zh-CN" altLang="zh-CN" kern="0" dirty="0" smtClean="0">
                <a:solidFill>
                  <a:srgbClr val="000000"/>
                </a:solidFill>
                <a:latin typeface="微软雅黑" pitchFamily="34" charset="-122"/>
                <a:ea typeface="微软雅黑" pitchFamily="34" charset="-122"/>
              </a:rPr>
              <a:t>微课制作软件提供一种快速有效的微课录制方案和工具，满足老师随时随地录微课的要求、同时规避了老师对信息技术的依赖，让教师的教学经验和成果自然表现。</a:t>
            </a:r>
          </a:p>
          <a:p>
            <a:pPr marL="0" marR="0" lvl="0" indent="0" algn="l" defTabSz="914400" rtl="0" eaLnBrk="0" fontAlgn="base" latinLnBrk="0" hangingPunct="0">
              <a:lnSpc>
                <a:spcPct val="130000"/>
              </a:lnSpc>
              <a:spcBef>
                <a:spcPts val="0"/>
              </a:spcBef>
              <a:spcAft>
                <a:spcPct val="0"/>
              </a:spcAft>
              <a:buClr>
                <a:srgbClr val="000000"/>
              </a:buClr>
              <a:buSzPct val="100000"/>
              <a:buFont typeface="Wingdings" pitchFamily="2" charset="2"/>
              <a:buNone/>
              <a:tabLst/>
              <a:defRPr/>
            </a:pPr>
            <a:endParaRPr kumimoji="0" lang="en-US" altLang="zh-CN" sz="1800" b="0" i="0" u="none" strike="noStrike" kern="0" cap="none" spc="0" normalizeH="0" baseline="0" noProof="0" dirty="0" smtClean="0">
              <a:ln>
                <a:noFill/>
              </a:ln>
              <a:solidFill>
                <a:srgbClr val="000000"/>
              </a:solidFill>
              <a:effectLst/>
              <a:uLnTx/>
              <a:uFillTx/>
              <a:latin typeface="微软雅黑" pitchFamily="34" charset="-122"/>
              <a:ea typeface="微软雅黑" pitchFamily="34" charset="-122"/>
              <a:cs typeface="+mn-cs"/>
            </a:endParaRPr>
          </a:p>
        </p:txBody>
      </p:sp>
      <p:grpSp>
        <p:nvGrpSpPr>
          <p:cNvPr id="2" name="组合 9"/>
          <p:cNvGrpSpPr/>
          <p:nvPr/>
        </p:nvGrpSpPr>
        <p:grpSpPr>
          <a:xfrm>
            <a:off x="4724106" y="2197624"/>
            <a:ext cx="6122580" cy="3862084"/>
            <a:chOff x="4126843" y="1062513"/>
            <a:chExt cx="6654909" cy="3862084"/>
          </a:xfrm>
        </p:grpSpPr>
        <p:sp>
          <p:nvSpPr>
            <p:cNvPr id="61443" name="Rectangle 3"/>
            <p:cNvSpPr>
              <a:spLocks noChangeArrowheads="1"/>
            </p:cNvSpPr>
            <p:nvPr/>
          </p:nvSpPr>
          <p:spPr bwMode="auto">
            <a:xfrm>
              <a:off x="4126843" y="1591377"/>
              <a:ext cx="6654909" cy="333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7188" algn="l" defTabSz="914400" rtl="0" eaLnBrk="1" fontAlgn="base" latinLnBrk="0" hangingPunct="1">
                <a:lnSpc>
                  <a:spcPct val="130000"/>
                </a:lnSpc>
                <a:spcBef>
                  <a:spcPct val="0"/>
                </a:spcBef>
                <a:spcAft>
                  <a:spcPct val="0"/>
                </a:spcAft>
                <a:buClrTx/>
                <a:buSzTx/>
                <a:buFontTx/>
                <a:buNone/>
                <a:tabLst/>
              </a:pPr>
              <a:r>
                <a:rPr kumimoji="0" lang="en-US" altLang="zh-CN" i="0" u="none" strike="noStrike" cap="none" normalizeH="0" baseline="0" dirty="0" smtClean="0">
                  <a:ln>
                    <a:noFill/>
                  </a:ln>
                  <a:solidFill>
                    <a:schemeClr val="tx1"/>
                  </a:solidFill>
                  <a:effectLst/>
                  <a:latin typeface="微软雅黑" pitchFamily="34" charset="-122"/>
                  <a:ea typeface="微软雅黑" pitchFamily="34" charset="-122"/>
                  <a:cs typeface="Times New Roman" pitchFamily="18" charset="0"/>
                </a:rPr>
                <a:t>1</a:t>
              </a:r>
              <a:r>
                <a:rPr kumimoji="0" lang="zh-CN" altLang="en-US" i="0" u="none" strike="noStrike" cap="none" normalizeH="0" baseline="0" dirty="0" smtClean="0">
                  <a:ln>
                    <a:noFill/>
                  </a:ln>
                  <a:solidFill>
                    <a:schemeClr val="tx1"/>
                  </a:solidFill>
                  <a:effectLst/>
                  <a:latin typeface="微软雅黑" pitchFamily="34" charset="-122"/>
                  <a:ea typeface="微软雅黑" pitchFamily="34" charset="-122"/>
                  <a:cs typeface="Times New Roman" pitchFamily="18" charset="0"/>
                </a:rPr>
                <a:t>、无</a:t>
              </a:r>
              <a:r>
                <a:rPr lang="zh-CN" altLang="en-US" kern="0" dirty="0" smtClean="0">
                  <a:solidFill>
                    <a:srgbClr val="000000"/>
                  </a:solidFill>
                  <a:latin typeface="微软雅黑" pitchFamily="34" charset="-122"/>
                  <a:ea typeface="微软雅黑" pitchFamily="34" charset="-122"/>
                </a:rPr>
                <a:t>技术壁垒，任何老师都能录制微课</a:t>
              </a:r>
            </a:p>
            <a:p>
              <a:pPr marL="0" marR="0" lvl="0" indent="355600" algn="l" defTabSz="914400" rtl="0" eaLnBrk="0" fontAlgn="base" latinLnBrk="0" hangingPunct="0">
                <a:lnSpc>
                  <a:spcPct val="130000"/>
                </a:lnSpc>
                <a:spcBef>
                  <a:spcPct val="0"/>
                </a:spcBef>
                <a:spcAft>
                  <a:spcPct val="0"/>
                </a:spcAft>
                <a:buClrTx/>
                <a:buSzTx/>
                <a:buFontTx/>
                <a:buNone/>
                <a:tabLst/>
              </a:pPr>
              <a:r>
                <a:rPr lang="en-US" altLang="zh-CN" kern="0" dirty="0" smtClean="0">
                  <a:solidFill>
                    <a:srgbClr val="000000"/>
                  </a:solidFill>
                  <a:latin typeface="微软雅黑" pitchFamily="34" charset="-122"/>
                  <a:ea typeface="微软雅黑" pitchFamily="34" charset="-122"/>
                </a:rPr>
                <a:t>2</a:t>
              </a:r>
              <a:r>
                <a:rPr lang="zh-CN" altLang="en-US" kern="0" dirty="0" smtClean="0">
                  <a:solidFill>
                    <a:srgbClr val="000000"/>
                  </a:solidFill>
                  <a:latin typeface="微软雅黑" pitchFamily="34" charset="-122"/>
                  <a:ea typeface="微软雅黑" pitchFamily="34" charset="-122"/>
                </a:rPr>
                <a:t>、教师通过纸笔操作，如同面对面的和学生进行讲解，将教学过程自动的呈现于微课作品中</a:t>
              </a:r>
            </a:p>
            <a:p>
              <a:pPr marL="0" marR="0" lvl="0" indent="355600" algn="l" defTabSz="914400" rtl="0" eaLnBrk="0" fontAlgn="base" latinLnBrk="0" hangingPunct="0">
                <a:lnSpc>
                  <a:spcPct val="130000"/>
                </a:lnSpc>
                <a:spcBef>
                  <a:spcPct val="0"/>
                </a:spcBef>
                <a:spcAft>
                  <a:spcPct val="0"/>
                </a:spcAft>
                <a:buClrTx/>
                <a:buSzTx/>
                <a:buFontTx/>
                <a:buNone/>
                <a:tabLst/>
              </a:pPr>
              <a:r>
                <a:rPr lang="en-US" altLang="zh-CN" kern="0" dirty="0" smtClean="0">
                  <a:solidFill>
                    <a:srgbClr val="000000"/>
                  </a:solidFill>
                  <a:latin typeface="微软雅黑" pitchFamily="34" charset="-122"/>
                  <a:ea typeface="微软雅黑" pitchFamily="34" charset="-122"/>
                </a:rPr>
                <a:t>3</a:t>
              </a:r>
              <a:r>
                <a:rPr lang="zh-CN" altLang="en-US" kern="0" dirty="0" smtClean="0">
                  <a:solidFill>
                    <a:srgbClr val="000000"/>
                  </a:solidFill>
                  <a:latin typeface="微软雅黑" pitchFamily="34" charset="-122"/>
                  <a:ea typeface="微软雅黑" pitchFamily="34" charset="-122"/>
                </a:rPr>
                <a:t>、任意勾画书写，轻松实现复杂知识点的教学，能够很好的引导学生的思维</a:t>
              </a:r>
            </a:p>
            <a:p>
              <a:pPr indent="355600" eaLnBrk="0" hangingPunct="0">
                <a:lnSpc>
                  <a:spcPct val="130000"/>
                </a:lnSpc>
              </a:pPr>
              <a:r>
                <a:rPr lang="en-US" altLang="zh-CN" kern="0" dirty="0" smtClean="0">
                  <a:solidFill>
                    <a:srgbClr val="000000"/>
                  </a:solidFill>
                  <a:latin typeface="微软雅黑" pitchFamily="34" charset="-122"/>
                  <a:ea typeface="微软雅黑" pitchFamily="34" charset="-122"/>
                </a:rPr>
                <a:t>4</a:t>
              </a:r>
              <a:r>
                <a:rPr lang="zh-CN" altLang="en-US" kern="0" dirty="0" smtClean="0">
                  <a:solidFill>
                    <a:srgbClr val="000000"/>
                  </a:solidFill>
                  <a:latin typeface="微软雅黑" pitchFamily="34" charset="-122"/>
                  <a:ea typeface="微软雅黑" pitchFamily="34" charset="-122"/>
                </a:rPr>
                <a:t>、只要一支笔、一张纸，借助于电脑，随时随地录微课、高产出的微课录制方式</a:t>
              </a:r>
            </a:p>
            <a:p>
              <a:pPr lvl="0" indent="355600" eaLnBrk="0" hangingPunct="0">
                <a:lnSpc>
                  <a:spcPct val="130000"/>
                </a:lnSpc>
              </a:pPr>
              <a:r>
                <a:rPr lang="en-US" altLang="zh-CN" kern="0" dirty="0" smtClean="0">
                  <a:solidFill>
                    <a:srgbClr val="000000"/>
                  </a:solidFill>
                  <a:latin typeface="微软雅黑" pitchFamily="34" charset="-122"/>
                  <a:ea typeface="微软雅黑" pitchFamily="34" charset="-122"/>
                </a:rPr>
                <a:t>5</a:t>
              </a:r>
              <a:r>
                <a:rPr lang="zh-CN" altLang="en-US" kern="0" dirty="0" smtClean="0">
                  <a:solidFill>
                    <a:srgbClr val="000000"/>
                  </a:solidFill>
                  <a:latin typeface="微软雅黑" pitchFamily="34" charset="-122"/>
                  <a:ea typeface="微软雅黑" pitchFamily="34" charset="-122"/>
                </a:rPr>
                <a:t>、支持</a:t>
              </a:r>
              <a:r>
                <a:rPr lang="en-US" altLang="zh-CN" kern="0" dirty="0" smtClean="0">
                  <a:solidFill>
                    <a:srgbClr val="000000"/>
                  </a:solidFill>
                  <a:latin typeface="微软雅黑" pitchFamily="34" charset="-122"/>
                  <a:ea typeface="微软雅黑" pitchFamily="34" charset="-122"/>
                </a:rPr>
                <a:t>AVI\MP4\FLV</a:t>
              </a:r>
              <a:r>
                <a:rPr lang="zh-CN" altLang="en-US" kern="0" dirty="0" smtClean="0">
                  <a:solidFill>
                    <a:srgbClr val="000000"/>
                  </a:solidFill>
                  <a:latin typeface="微软雅黑" pitchFamily="34" charset="-122"/>
                  <a:ea typeface="微软雅黑" pitchFamily="34" charset="-122"/>
                </a:rPr>
                <a:t>等多种视频格式，满足手机、</a:t>
              </a:r>
              <a:r>
                <a:rPr lang="en-US" altLang="zh-CN" kern="0" dirty="0" smtClean="0">
                  <a:solidFill>
                    <a:srgbClr val="000000"/>
                  </a:solidFill>
                  <a:latin typeface="微软雅黑" pitchFamily="34" charset="-122"/>
                  <a:ea typeface="微软雅黑" pitchFamily="34" charset="-122"/>
                </a:rPr>
                <a:t>PC</a:t>
              </a:r>
              <a:r>
                <a:rPr lang="zh-CN" altLang="en-US" kern="0" dirty="0" smtClean="0">
                  <a:solidFill>
                    <a:srgbClr val="000000"/>
                  </a:solidFill>
                  <a:latin typeface="微软雅黑" pitchFamily="34" charset="-122"/>
                  <a:ea typeface="微软雅黑" pitchFamily="34" charset="-122"/>
                </a:rPr>
                <a:t>、平板等各种平台的接入需求，便于分享和传播</a:t>
              </a:r>
            </a:p>
          </p:txBody>
        </p:sp>
        <p:sp>
          <p:nvSpPr>
            <p:cNvPr id="8" name="矩形 7"/>
            <p:cNvSpPr/>
            <p:nvPr/>
          </p:nvSpPr>
          <p:spPr>
            <a:xfrm>
              <a:off x="4385167" y="1062513"/>
              <a:ext cx="1564852" cy="540341"/>
            </a:xfrm>
            <a:prstGeom prst="rect">
              <a:avLst/>
            </a:prstGeom>
          </p:spPr>
          <p:txBody>
            <a:bodyPr wrap="none">
              <a:spAutoFit/>
            </a:bodyPr>
            <a:lstStyle/>
            <a:p>
              <a:pPr lvl="0" eaLnBrk="0" hangingPunct="0">
                <a:lnSpc>
                  <a:spcPct val="150000"/>
                </a:lnSpc>
                <a:spcBef>
                  <a:spcPct val="20000"/>
                </a:spcBef>
                <a:buClr>
                  <a:srgbClr val="000000"/>
                </a:buClr>
                <a:buSzPct val="100000"/>
                <a:buFont typeface="Wingdings" pitchFamily="2" charset="2"/>
                <a:buChar char="r"/>
                <a:defRPr/>
              </a:pPr>
              <a:r>
                <a:rPr lang="zh-CN" altLang="en-US" sz="2200" b="1" kern="0" dirty="0" smtClean="0">
                  <a:solidFill>
                    <a:srgbClr val="000000"/>
                  </a:solidFill>
                  <a:latin typeface="微软雅黑" pitchFamily="34" charset="-122"/>
                  <a:ea typeface="微软雅黑" pitchFamily="34" charset="-122"/>
                </a:rPr>
                <a:t>系统特点</a:t>
              </a:r>
              <a:endParaRPr lang="en-US" altLang="zh-CN" sz="2200" b="1" kern="0" dirty="0" smtClean="0">
                <a:solidFill>
                  <a:srgbClr val="000000"/>
                </a:solidFill>
                <a:latin typeface="微软雅黑" pitchFamily="34" charset="-122"/>
                <a:ea typeface="微软雅黑" pitchFamily="34" charset="-122"/>
              </a:endParaRPr>
            </a:p>
          </p:txBody>
        </p:sp>
      </p:grpSp>
      <p:sp>
        <p:nvSpPr>
          <p:cNvPr id="11" name="矩形 7"/>
          <p:cNvSpPr>
            <a:spLocks/>
          </p:cNvSpPr>
          <p:nvPr/>
        </p:nvSpPr>
        <p:spPr bwMode="auto">
          <a:xfrm>
            <a:off x="945930" y="2459421"/>
            <a:ext cx="3626067" cy="3468414"/>
          </a:xfrm>
          <a:prstGeom prst="rect">
            <a:avLst/>
          </a:prstGeom>
          <a:blipFill dpi="0" rotWithShape="1">
            <a:blip r:embed="rId3" cstate="print"/>
            <a:srcRect/>
            <a:stretch>
              <a:fillRect/>
            </a:stretch>
          </a:blipFill>
          <a:ln w="9525">
            <a:noFill/>
            <a:miter lim="800000"/>
            <a:headEnd/>
            <a:tailEnd/>
          </a:ln>
          <a:effectLst>
            <a:outerShdw sx="102000" sy="102000" algn="ctr" rotWithShape="0">
              <a:srgbClr val="000000">
                <a:alpha val="39999"/>
              </a:srgb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9" name="标题 2"/>
          <p:cNvSpPr>
            <a:spLocks noGrp="1"/>
          </p:cNvSpPr>
          <p:nvPr/>
        </p:nvSpPr>
        <p:spPr bwMode="auto">
          <a:xfrm>
            <a:off x="415551" y="58056"/>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kern="0" dirty="0" smtClean="0">
                <a:latin typeface="微软雅黑" pitchFamily="34" charset="-122"/>
                <a:ea typeface="微软雅黑" pitchFamily="34" charset="-122"/>
              </a:rPr>
              <a:t>资源应用中心</a:t>
            </a:r>
            <a:r>
              <a:rPr lang="en-US" altLang="zh-CN" sz="2400" b="1" kern="0" dirty="0" smtClean="0">
                <a:latin typeface="微软雅黑" pitchFamily="34" charset="-122"/>
                <a:ea typeface="微软雅黑" pitchFamily="34" charset="-122"/>
              </a:rPr>
              <a:t>——</a:t>
            </a:r>
            <a:r>
              <a:rPr lang="zh-CN" altLang="en-US" sz="2400" b="1" kern="0" dirty="0" smtClean="0">
                <a:latin typeface="微软雅黑" pitchFamily="34" charset="-122"/>
                <a:ea typeface="微软雅黑" pitchFamily="34" charset="-122"/>
              </a:rPr>
              <a:t>微课制作软件</a:t>
            </a:r>
            <a:endParaRPr lang="zh-CN" altLang="en-US" sz="2400" b="1" dirty="0" smtClean="0">
              <a:latin typeface="微软雅黑" pitchFamily="34" charset="-122"/>
              <a:ea typeface="微软雅黑" pitchFamily="3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t="7826"/>
          <a:stretch>
            <a:fillRect/>
          </a:stretch>
        </p:blipFill>
        <p:spPr bwMode="auto">
          <a:xfrm>
            <a:off x="2761969" y="945931"/>
            <a:ext cx="8164704" cy="5770175"/>
          </a:xfrm>
          <a:prstGeom prst="rect">
            <a:avLst/>
          </a:prstGeom>
          <a:noFill/>
          <a:ln w="9525">
            <a:noFill/>
            <a:miter lim="800000"/>
            <a:headEnd/>
            <a:tailEnd/>
          </a:ln>
        </p:spPr>
      </p:pic>
      <p:sp>
        <p:nvSpPr>
          <p:cNvPr id="10" name="矩形 9"/>
          <p:cNvSpPr/>
          <p:nvPr/>
        </p:nvSpPr>
        <p:spPr>
          <a:xfrm>
            <a:off x="556885" y="873322"/>
            <a:ext cx="2129109" cy="600164"/>
          </a:xfrm>
          <a:prstGeom prst="rect">
            <a:avLst/>
          </a:prstGeom>
        </p:spPr>
        <p:txBody>
          <a:bodyPr wrap="none">
            <a:spAutoFit/>
          </a:bodyPr>
          <a:lstStyle/>
          <a:p>
            <a:pPr lvl="0" eaLnBrk="0" hangingPunct="0">
              <a:lnSpc>
                <a:spcPct val="150000"/>
              </a:lnSpc>
              <a:spcBef>
                <a:spcPct val="20000"/>
              </a:spcBef>
              <a:buClr>
                <a:srgbClr val="000000"/>
              </a:buClr>
              <a:buSzPct val="100000"/>
              <a:buFont typeface="Wingdings" pitchFamily="2" charset="2"/>
              <a:buChar char="r"/>
              <a:defRPr/>
            </a:pPr>
            <a:r>
              <a:rPr lang="zh-CN" altLang="en-US" sz="2200" b="1" kern="0" dirty="0" smtClean="0">
                <a:solidFill>
                  <a:srgbClr val="000000"/>
                </a:solidFill>
                <a:latin typeface="微软雅黑" pitchFamily="34" charset="-122"/>
                <a:ea typeface="微软雅黑" pitchFamily="34" charset="-122"/>
              </a:rPr>
              <a:t>微课录制方式</a:t>
            </a:r>
            <a:endParaRPr lang="en-US" altLang="zh-CN" sz="2200" b="1" kern="0" dirty="0" smtClean="0">
              <a:solidFill>
                <a:srgbClr val="000000"/>
              </a:solidFill>
              <a:latin typeface="微软雅黑" pitchFamily="34" charset="-122"/>
              <a:ea typeface="微软雅黑" pitchFamily="34" charset="-122"/>
            </a:endParaRPr>
          </a:p>
        </p:txBody>
      </p:sp>
      <p:sp>
        <p:nvSpPr>
          <p:cNvPr id="12" name="Rectangle 3"/>
          <p:cNvSpPr>
            <a:spLocks noChangeArrowheads="1"/>
          </p:cNvSpPr>
          <p:nvPr/>
        </p:nvSpPr>
        <p:spPr bwMode="auto">
          <a:xfrm>
            <a:off x="583326" y="1671072"/>
            <a:ext cx="2175642" cy="7774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7188" algn="l" defTabSz="914400" rtl="0" eaLnBrk="1" fontAlgn="base" latinLnBrk="0" hangingPunct="1">
              <a:lnSpc>
                <a:spcPct val="130000"/>
              </a:lnSpc>
              <a:spcBef>
                <a:spcPct val="0"/>
              </a:spcBef>
              <a:spcAft>
                <a:spcPct val="0"/>
              </a:spcAft>
              <a:buClrTx/>
              <a:buSzTx/>
              <a:buFontTx/>
              <a:buNone/>
              <a:tabLst/>
            </a:pPr>
            <a:r>
              <a:rPr lang="zh-CN" altLang="en-US" b="1" kern="0" dirty="0" smtClean="0">
                <a:solidFill>
                  <a:srgbClr val="FF0000"/>
                </a:solidFill>
                <a:latin typeface="微软雅黑" pitchFamily="34" charset="-122"/>
                <a:ea typeface="微软雅黑" pitchFamily="34" charset="-122"/>
              </a:rPr>
              <a:t>方式一：</a:t>
            </a:r>
            <a:endParaRPr lang="en-US" altLang="zh-CN" b="1" kern="0" dirty="0" smtClean="0">
              <a:solidFill>
                <a:srgbClr val="FF0000"/>
              </a:solidFill>
              <a:latin typeface="微软雅黑" pitchFamily="34" charset="-122"/>
              <a:ea typeface="微软雅黑" pitchFamily="34" charset="-122"/>
            </a:endParaRPr>
          </a:p>
          <a:p>
            <a:pPr marL="0" marR="0" lvl="0" indent="357188" algn="l" defTabSz="914400" rtl="0" eaLnBrk="1" fontAlgn="base" latinLnBrk="0" hangingPunct="1">
              <a:lnSpc>
                <a:spcPct val="130000"/>
              </a:lnSpc>
              <a:spcBef>
                <a:spcPct val="0"/>
              </a:spcBef>
              <a:spcAft>
                <a:spcPct val="0"/>
              </a:spcAft>
              <a:buClrTx/>
              <a:buSzTx/>
              <a:buFontTx/>
              <a:buNone/>
              <a:tabLst/>
            </a:pPr>
            <a:r>
              <a:rPr lang="zh-CN" altLang="en-US" b="1" kern="0" dirty="0" smtClean="0">
                <a:solidFill>
                  <a:srgbClr val="FF0000"/>
                </a:solidFill>
                <a:latin typeface="微软雅黑" pitchFamily="34" charset="-122"/>
                <a:ea typeface="微软雅黑" pitchFamily="34" charset="-122"/>
              </a:rPr>
              <a:t>本地微课录制</a:t>
            </a:r>
          </a:p>
        </p:txBody>
      </p:sp>
      <p:sp>
        <p:nvSpPr>
          <p:cNvPr id="6" name="标题 2"/>
          <p:cNvSpPr>
            <a:spLocks noGrp="1"/>
          </p:cNvSpPr>
          <p:nvPr/>
        </p:nvSpPr>
        <p:spPr bwMode="auto">
          <a:xfrm>
            <a:off x="415551" y="58056"/>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kern="0" dirty="0" smtClean="0">
                <a:latin typeface="微软雅黑" pitchFamily="34" charset="-122"/>
                <a:ea typeface="微软雅黑" pitchFamily="34" charset="-122"/>
              </a:rPr>
              <a:t>资源应用中心</a:t>
            </a:r>
            <a:r>
              <a:rPr lang="en-US" altLang="zh-CN" sz="2400" b="1" kern="0" dirty="0" smtClean="0">
                <a:latin typeface="微软雅黑" pitchFamily="34" charset="-122"/>
                <a:ea typeface="微软雅黑" pitchFamily="34" charset="-122"/>
              </a:rPr>
              <a:t>——</a:t>
            </a:r>
            <a:r>
              <a:rPr lang="zh-CN" altLang="en-US" sz="2400" b="1" kern="0" dirty="0" smtClean="0">
                <a:latin typeface="微软雅黑" pitchFamily="34" charset="-122"/>
                <a:ea typeface="微软雅黑" pitchFamily="34" charset="-122"/>
              </a:rPr>
              <a:t>微课制作软件</a:t>
            </a:r>
            <a:endParaRPr lang="zh-CN" altLang="en-US" sz="2400" b="1" dirty="0" smtClean="0">
              <a:latin typeface="微软雅黑" pitchFamily="34" charset="-122"/>
              <a:ea typeface="微软雅黑" pitchFamily="3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p:txBody>
          <a:bodyPr/>
          <a:lstStyle/>
          <a:p>
            <a:r>
              <a:rPr lang="en-US" altLang="zh-CN" dirty="0"/>
              <a:t>1</a:t>
            </a:r>
            <a:r>
              <a:rPr lang="zh-CN" altLang="en-US" dirty="0"/>
              <a:t>、政策背景 </a:t>
            </a:r>
            <a:r>
              <a:rPr lang="en-US" altLang="zh-CN" dirty="0"/>
              <a:t>—— </a:t>
            </a:r>
            <a:r>
              <a:rPr lang="zh-CN" altLang="zh-CN" kern="1200" dirty="0"/>
              <a:t>教育信息化十年发展</a:t>
            </a:r>
            <a:r>
              <a:rPr lang="zh-CN" altLang="zh-CN" kern="1200" dirty="0" smtClean="0"/>
              <a:t>规划</a:t>
            </a:r>
            <a:r>
              <a:rPr lang="en-US" altLang="zh-CN" kern="1200" dirty="0" smtClean="0"/>
              <a:t>(2011-2020</a:t>
            </a:r>
            <a:r>
              <a:rPr lang="zh-CN" altLang="en-US" kern="1200" dirty="0" smtClean="0"/>
              <a:t>年</a:t>
            </a:r>
            <a:r>
              <a:rPr lang="en-US" altLang="zh-CN" kern="1200" dirty="0" smtClean="0"/>
              <a:t>)</a:t>
            </a:r>
            <a:endParaRPr lang="zh-CN" altLang="en-US" dirty="0"/>
          </a:p>
        </p:txBody>
      </p:sp>
      <p:grpSp>
        <p:nvGrpSpPr>
          <p:cNvPr id="35" name="Group 32"/>
          <p:cNvGrpSpPr>
            <a:grpSpLocks noChangeAspect="1"/>
          </p:cNvGrpSpPr>
          <p:nvPr/>
        </p:nvGrpSpPr>
        <p:grpSpPr bwMode="auto">
          <a:xfrm>
            <a:off x="6245503" y="4889377"/>
            <a:ext cx="1260000" cy="1230022"/>
            <a:chOff x="2519" y="1532"/>
            <a:chExt cx="1055" cy="1056"/>
          </a:xfrm>
          <a:solidFill>
            <a:srgbClr val="00B050"/>
          </a:solidFill>
          <a:scene3d>
            <a:camera prst="orthographicFront"/>
            <a:lightRig rig="threePt" dir="t"/>
          </a:scene3d>
        </p:grpSpPr>
        <p:grpSp>
          <p:nvGrpSpPr>
            <p:cNvPr id="36" name="组合 43"/>
            <p:cNvGrpSpPr>
              <a:grpSpLocks/>
            </p:cNvGrpSpPr>
            <p:nvPr/>
          </p:nvGrpSpPr>
          <p:grpSpPr bwMode="auto">
            <a:xfrm>
              <a:off x="2519" y="1532"/>
              <a:ext cx="1055" cy="1056"/>
              <a:chOff x="5217600" y="3058600"/>
              <a:chExt cx="1116000" cy="1116000"/>
            </a:xfrm>
            <a:grpFill/>
          </p:grpSpPr>
          <p:sp>
            <p:nvSpPr>
              <p:cNvPr id="38" name="Oval 2"/>
              <p:cNvSpPr>
                <a:spLocks noChangeAspect="1" noChangeArrowheads="1"/>
              </p:cNvSpPr>
              <p:nvPr/>
            </p:nvSpPr>
            <p:spPr bwMode="auto">
              <a:xfrm>
                <a:off x="5217600" y="3058600"/>
                <a:ext cx="1116000" cy="1116000"/>
              </a:xfrm>
              <a:prstGeom prst="ellipse">
                <a:avLst/>
              </a:prstGeom>
              <a:grpFill/>
              <a:ln w="25400">
                <a:noFill/>
              </a:ln>
              <a:effectLst>
                <a:outerShdw blurRad="225425" dist="38100" dir="5220000" algn="ctr">
                  <a:srgbClr val="000000">
                    <a:alpha val="33000"/>
                  </a:srgbClr>
                </a:outerShdw>
              </a:effectLst>
              <a:sp3d extrusionH="304800" contourW="1905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sp3d/>
              </a:bodyPr>
              <a:lstStyle/>
              <a:p>
                <a:pPr algn="ctr" eaLnBrk="0" fontAlgn="ctr" hangingPunct="0">
                  <a:spcBef>
                    <a:spcPts val="0"/>
                  </a:spcBef>
                  <a:spcAft>
                    <a:spcPts val="0"/>
                  </a:spcAft>
                  <a:buClr>
                    <a:srgbClr val="FF0000"/>
                  </a:buClr>
                  <a:buSzPct val="70000"/>
                  <a:defRPr/>
                </a:pPr>
                <a:endParaRPr lang="fr-FR" altLang="zh-CN" sz="1400" b="1" dirty="0">
                  <a:solidFill>
                    <a:schemeClr val="bg1"/>
                  </a:solidFill>
                  <a:latin typeface="微软雅黑" pitchFamily="34" charset="-122"/>
                  <a:ea typeface="微软雅黑" pitchFamily="34" charset="-122"/>
                </a:endParaRPr>
              </a:p>
            </p:txBody>
          </p:sp>
          <p:sp>
            <p:nvSpPr>
              <p:cNvPr id="39" name="椭圆 38"/>
              <p:cNvSpPr>
                <a:spLocks/>
              </p:cNvSpPr>
              <p:nvPr/>
            </p:nvSpPr>
            <p:spPr>
              <a:xfrm rot="19388639">
                <a:off x="5310880" y="3224324"/>
                <a:ext cx="756337" cy="5402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1400" dirty="0">
                  <a:solidFill>
                    <a:srgbClr val="FFFFFF"/>
                  </a:solidFill>
                  <a:ea typeface="微软雅黑" pitchFamily="34" charset="-122"/>
                </a:endParaRPr>
              </a:p>
            </p:txBody>
          </p:sp>
          <p:sp>
            <p:nvSpPr>
              <p:cNvPr id="40" name="椭圆 39"/>
              <p:cNvSpPr/>
              <p:nvPr/>
            </p:nvSpPr>
            <p:spPr>
              <a:xfrm>
                <a:off x="5327131" y="3179241"/>
                <a:ext cx="846138" cy="84931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zh-CN" altLang="en-US" sz="1400" dirty="0">
                  <a:solidFill>
                    <a:srgbClr val="FFFFFF"/>
                  </a:solidFill>
                  <a:ea typeface="微软雅黑" pitchFamily="34" charset="-122"/>
                </a:endParaRPr>
              </a:p>
            </p:txBody>
          </p:sp>
        </p:grpSp>
        <p:sp>
          <p:nvSpPr>
            <p:cNvPr id="37" name="TextBox 1"/>
            <p:cNvSpPr txBox="1">
              <a:spLocks noChangeArrowheads="1"/>
            </p:cNvSpPr>
            <p:nvPr/>
          </p:nvSpPr>
          <p:spPr bwMode="auto">
            <a:xfrm>
              <a:off x="2644" y="1799"/>
              <a:ext cx="784" cy="407"/>
            </a:xfrm>
            <a:prstGeom prst="rect">
              <a:avLst/>
            </a:prstGeom>
            <a:grpFill/>
            <a:ln w="9525">
              <a:noFill/>
              <a:miter lim="800000"/>
              <a:headEnd/>
              <a:tailEnd/>
            </a:ln>
          </p:spPr>
          <p:txBody>
            <a:bodyPr>
              <a:spAutoFit/>
            </a:bodyPr>
            <a:lstStyle/>
            <a:p>
              <a:pPr algn="ctr" eaLnBrk="0" hangingPunct="0">
                <a:defRPr/>
              </a:pPr>
              <a:r>
                <a:rPr lang="zh-CN" altLang="en-US" sz="1600" b="1" dirty="0">
                  <a:solidFill>
                    <a:schemeClr val="bg1"/>
                  </a:solidFill>
                  <a:latin typeface="微软雅黑" pitchFamily="34" charset="-122"/>
                  <a:ea typeface="微软雅黑" pitchFamily="34" charset="-122"/>
                </a:rPr>
                <a:t>三通</a:t>
              </a:r>
              <a:br>
                <a:rPr lang="zh-CN" altLang="en-US" sz="1600" b="1" dirty="0">
                  <a:solidFill>
                    <a:schemeClr val="bg1"/>
                  </a:solidFill>
                  <a:latin typeface="微软雅黑" pitchFamily="34" charset="-122"/>
                  <a:ea typeface="微软雅黑" pitchFamily="34" charset="-122"/>
                </a:rPr>
              </a:br>
              <a:r>
                <a:rPr lang="zh-CN" altLang="en-US" sz="1600" b="1" dirty="0">
                  <a:solidFill>
                    <a:schemeClr val="bg1"/>
                  </a:solidFill>
                  <a:latin typeface="微软雅黑" pitchFamily="34" charset="-122"/>
                  <a:ea typeface="微软雅黑" pitchFamily="34" charset="-122"/>
                </a:rPr>
                <a:t>两平台</a:t>
              </a:r>
            </a:p>
          </p:txBody>
        </p:sp>
      </p:grpSp>
      <p:sp>
        <p:nvSpPr>
          <p:cNvPr id="41" name="任意多边形 40"/>
          <p:cNvSpPr>
            <a:spLocks noChangeAspect="1"/>
          </p:cNvSpPr>
          <p:nvPr/>
        </p:nvSpPr>
        <p:spPr>
          <a:xfrm>
            <a:off x="6320787" y="3399884"/>
            <a:ext cx="1080000" cy="1059371"/>
          </a:xfrm>
          <a:custGeom>
            <a:avLst/>
            <a:gdLst>
              <a:gd name="connsiteX0" fmla="*/ 0 w 1265283"/>
              <a:gd name="connsiteY0" fmla="*/ 632642 h 1265283"/>
              <a:gd name="connsiteX1" fmla="*/ 185297 w 1265283"/>
              <a:gd name="connsiteY1" fmla="*/ 185297 h 1265283"/>
              <a:gd name="connsiteX2" fmla="*/ 632643 w 1265283"/>
              <a:gd name="connsiteY2" fmla="*/ 1 h 1265283"/>
              <a:gd name="connsiteX3" fmla="*/ 1079988 w 1265283"/>
              <a:gd name="connsiteY3" fmla="*/ 185298 h 1265283"/>
              <a:gd name="connsiteX4" fmla="*/ 1265284 w 1265283"/>
              <a:gd name="connsiteY4" fmla="*/ 632644 h 1265283"/>
              <a:gd name="connsiteX5" fmla="*/ 1079987 w 1265283"/>
              <a:gd name="connsiteY5" fmla="*/ 1079990 h 1265283"/>
              <a:gd name="connsiteX6" fmla="*/ 632641 w 1265283"/>
              <a:gd name="connsiteY6" fmla="*/ 1265286 h 1265283"/>
              <a:gd name="connsiteX7" fmla="*/ 185296 w 1265283"/>
              <a:gd name="connsiteY7" fmla="*/ 1079989 h 1265283"/>
              <a:gd name="connsiteX8" fmla="*/ 0 w 1265283"/>
              <a:gd name="connsiteY8" fmla="*/ 632643 h 1265283"/>
              <a:gd name="connsiteX9" fmla="*/ 0 w 1265283"/>
              <a:gd name="connsiteY9" fmla="*/ 632642 h 126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5283" h="1265283">
                <a:moveTo>
                  <a:pt x="0" y="632642"/>
                </a:moveTo>
                <a:cubicBezTo>
                  <a:pt x="0" y="464855"/>
                  <a:pt x="66654" y="303940"/>
                  <a:pt x="185297" y="185297"/>
                </a:cubicBezTo>
                <a:cubicBezTo>
                  <a:pt x="303941" y="66654"/>
                  <a:pt x="464856" y="1"/>
                  <a:pt x="632643" y="1"/>
                </a:cubicBezTo>
                <a:cubicBezTo>
                  <a:pt x="800430" y="1"/>
                  <a:pt x="961345" y="66655"/>
                  <a:pt x="1079988" y="185298"/>
                </a:cubicBezTo>
                <a:cubicBezTo>
                  <a:pt x="1198631" y="303942"/>
                  <a:pt x="1265284" y="464857"/>
                  <a:pt x="1265284" y="632644"/>
                </a:cubicBezTo>
                <a:cubicBezTo>
                  <a:pt x="1265284" y="800431"/>
                  <a:pt x="1198631" y="961346"/>
                  <a:pt x="1079987" y="1079990"/>
                </a:cubicBezTo>
                <a:cubicBezTo>
                  <a:pt x="961344" y="1198633"/>
                  <a:pt x="800428" y="1265287"/>
                  <a:pt x="632641" y="1265286"/>
                </a:cubicBezTo>
                <a:cubicBezTo>
                  <a:pt x="464854" y="1265286"/>
                  <a:pt x="303939" y="1198633"/>
                  <a:pt x="185296" y="1079989"/>
                </a:cubicBezTo>
                <a:cubicBezTo>
                  <a:pt x="66653" y="961345"/>
                  <a:pt x="0" y="800430"/>
                  <a:pt x="0" y="632643"/>
                </a:cubicBezTo>
                <a:lnTo>
                  <a:pt x="0" y="632642"/>
                </a:lnTo>
                <a:close/>
              </a:path>
            </a:pathLst>
          </a:custGeom>
          <a:solidFill>
            <a:srgbClr val="C00000"/>
          </a:solidFill>
          <a:scene3d>
            <a:camera prst="orthographicFront"/>
            <a:lightRig rig="flat" dir="t"/>
          </a:scene3d>
          <a:sp3d extrusionH="76200" prstMaterial="dkEdge">
            <a:bevelT w="120900" h="88900"/>
            <a:bevelB w="88900" h="31750" prst="angle"/>
            <a:extrusionClr>
              <a:schemeClr val="accent4">
                <a:lumMod val="60000"/>
                <a:lumOff val="40000"/>
              </a:schemeClr>
            </a:extrusionClr>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lIns="36000" tIns="220856" rIns="36000" bIns="220856" spcCol="1270" anchor="ctr"/>
          <a:lstStyle/>
          <a:p>
            <a:pPr algn="ctr" defTabSz="1244600" eaLnBrk="0" hangingPunct="0">
              <a:lnSpc>
                <a:spcPts val="2160"/>
              </a:lnSpc>
              <a:spcAft>
                <a:spcPts val="0"/>
              </a:spcAft>
              <a:defRPr/>
            </a:pPr>
            <a:r>
              <a:rPr lang="zh-CN" altLang="en-US" sz="1400" b="1" dirty="0">
                <a:latin typeface="微软雅黑" pitchFamily="34" charset="-122"/>
                <a:ea typeface="微软雅黑" pitchFamily="34" charset="-122"/>
              </a:rPr>
              <a:t>网络学习空间人人通</a:t>
            </a:r>
          </a:p>
        </p:txBody>
      </p:sp>
      <p:sp>
        <p:nvSpPr>
          <p:cNvPr id="42" name="任意多边形 41"/>
          <p:cNvSpPr>
            <a:spLocks noChangeAspect="1"/>
          </p:cNvSpPr>
          <p:nvPr/>
        </p:nvSpPr>
        <p:spPr>
          <a:xfrm>
            <a:off x="4847526" y="3935132"/>
            <a:ext cx="1080000" cy="1059371"/>
          </a:xfrm>
          <a:custGeom>
            <a:avLst/>
            <a:gdLst>
              <a:gd name="connsiteX0" fmla="*/ 0 w 1265283"/>
              <a:gd name="connsiteY0" fmla="*/ 632642 h 1265283"/>
              <a:gd name="connsiteX1" fmla="*/ 185297 w 1265283"/>
              <a:gd name="connsiteY1" fmla="*/ 185297 h 1265283"/>
              <a:gd name="connsiteX2" fmla="*/ 632643 w 1265283"/>
              <a:gd name="connsiteY2" fmla="*/ 1 h 1265283"/>
              <a:gd name="connsiteX3" fmla="*/ 1079988 w 1265283"/>
              <a:gd name="connsiteY3" fmla="*/ 185298 h 1265283"/>
              <a:gd name="connsiteX4" fmla="*/ 1265284 w 1265283"/>
              <a:gd name="connsiteY4" fmla="*/ 632644 h 1265283"/>
              <a:gd name="connsiteX5" fmla="*/ 1079987 w 1265283"/>
              <a:gd name="connsiteY5" fmla="*/ 1079990 h 1265283"/>
              <a:gd name="connsiteX6" fmla="*/ 632641 w 1265283"/>
              <a:gd name="connsiteY6" fmla="*/ 1265286 h 1265283"/>
              <a:gd name="connsiteX7" fmla="*/ 185296 w 1265283"/>
              <a:gd name="connsiteY7" fmla="*/ 1079989 h 1265283"/>
              <a:gd name="connsiteX8" fmla="*/ 0 w 1265283"/>
              <a:gd name="connsiteY8" fmla="*/ 632643 h 1265283"/>
              <a:gd name="connsiteX9" fmla="*/ 0 w 1265283"/>
              <a:gd name="connsiteY9" fmla="*/ 632642 h 126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5283" h="1265283">
                <a:moveTo>
                  <a:pt x="0" y="632642"/>
                </a:moveTo>
                <a:cubicBezTo>
                  <a:pt x="0" y="464855"/>
                  <a:pt x="66654" y="303940"/>
                  <a:pt x="185297" y="185297"/>
                </a:cubicBezTo>
                <a:cubicBezTo>
                  <a:pt x="303941" y="66654"/>
                  <a:pt x="464856" y="1"/>
                  <a:pt x="632643" y="1"/>
                </a:cubicBezTo>
                <a:cubicBezTo>
                  <a:pt x="800430" y="1"/>
                  <a:pt x="961345" y="66655"/>
                  <a:pt x="1079988" y="185298"/>
                </a:cubicBezTo>
                <a:cubicBezTo>
                  <a:pt x="1198631" y="303942"/>
                  <a:pt x="1265284" y="464857"/>
                  <a:pt x="1265284" y="632644"/>
                </a:cubicBezTo>
                <a:cubicBezTo>
                  <a:pt x="1265284" y="800431"/>
                  <a:pt x="1198631" y="961346"/>
                  <a:pt x="1079987" y="1079990"/>
                </a:cubicBezTo>
                <a:cubicBezTo>
                  <a:pt x="961344" y="1198633"/>
                  <a:pt x="800428" y="1265287"/>
                  <a:pt x="632641" y="1265286"/>
                </a:cubicBezTo>
                <a:cubicBezTo>
                  <a:pt x="464854" y="1265286"/>
                  <a:pt x="303939" y="1198633"/>
                  <a:pt x="185296" y="1079989"/>
                </a:cubicBezTo>
                <a:cubicBezTo>
                  <a:pt x="66653" y="961345"/>
                  <a:pt x="0" y="800430"/>
                  <a:pt x="0" y="632643"/>
                </a:cubicBezTo>
                <a:lnTo>
                  <a:pt x="0" y="632642"/>
                </a:lnTo>
                <a:close/>
              </a:path>
            </a:pathLst>
          </a:custGeom>
          <a:solidFill>
            <a:schemeClr val="accent6">
              <a:lumMod val="50000"/>
            </a:schemeClr>
          </a:solidFill>
          <a:scene3d>
            <a:camera prst="orthographicFront"/>
            <a:lightRig rig="flat" dir="t"/>
          </a:scene3d>
          <a:sp3d prstMaterial="dkEdge">
            <a:bevelT w="120900" h="88900"/>
            <a:bevelB w="88900" h="31750" prst="angle"/>
          </a:sp3d>
        </p:spPr>
        <p:style>
          <a:lnRef idx="0">
            <a:schemeClr val="lt1">
              <a:hueOff val="0"/>
              <a:satOff val="0"/>
              <a:lumOff val="0"/>
              <a:alphaOff val="0"/>
            </a:schemeClr>
          </a:lnRef>
          <a:fillRef idx="3">
            <a:schemeClr val="accent5">
              <a:hueOff val="-2483469"/>
              <a:satOff val="9953"/>
              <a:lumOff val="2157"/>
              <a:alphaOff val="0"/>
            </a:schemeClr>
          </a:fillRef>
          <a:effectRef idx="2">
            <a:schemeClr val="accent5">
              <a:hueOff val="-2483469"/>
              <a:satOff val="9953"/>
              <a:lumOff val="2157"/>
              <a:alphaOff val="0"/>
            </a:schemeClr>
          </a:effectRef>
          <a:fontRef idx="minor">
            <a:schemeClr val="lt1"/>
          </a:fontRef>
        </p:style>
        <p:txBody>
          <a:bodyPr lIns="36000" tIns="220856" rIns="36000" bIns="220856" spcCol="1270" anchor="ctr"/>
          <a:lstStyle/>
          <a:p>
            <a:pPr algn="ctr" defTabSz="1244600" eaLnBrk="0" hangingPunct="0">
              <a:lnSpc>
                <a:spcPts val="2160"/>
              </a:lnSpc>
              <a:spcAft>
                <a:spcPts val="0"/>
              </a:spcAft>
              <a:defRPr/>
            </a:pPr>
            <a:r>
              <a:rPr lang="zh-CN" altLang="en-US" sz="1400" b="1" dirty="0">
                <a:latin typeface="微软雅黑" pitchFamily="34" charset="-122"/>
                <a:ea typeface="微软雅黑" pitchFamily="34" charset="-122"/>
              </a:rPr>
              <a:t>教学资源</a:t>
            </a:r>
            <a:endParaRPr lang="en-US" altLang="zh-CN" sz="1400" b="1" dirty="0">
              <a:latin typeface="微软雅黑" pitchFamily="34" charset="-122"/>
              <a:ea typeface="微软雅黑" pitchFamily="34" charset="-122"/>
            </a:endParaRPr>
          </a:p>
          <a:p>
            <a:pPr algn="ctr" defTabSz="1244600" eaLnBrk="0" hangingPunct="0">
              <a:lnSpc>
                <a:spcPts val="2160"/>
              </a:lnSpc>
              <a:spcAft>
                <a:spcPts val="0"/>
              </a:spcAft>
              <a:defRPr/>
            </a:pPr>
            <a:r>
              <a:rPr lang="zh-CN" altLang="en-US" sz="1400" b="1" dirty="0">
                <a:latin typeface="微软雅黑" pitchFamily="34" charset="-122"/>
                <a:ea typeface="微软雅黑" pitchFamily="34" charset="-122"/>
              </a:rPr>
              <a:t>班班通</a:t>
            </a:r>
          </a:p>
        </p:txBody>
      </p:sp>
      <p:sp>
        <p:nvSpPr>
          <p:cNvPr id="43" name="任意多边形 42"/>
          <p:cNvSpPr>
            <a:spLocks noChangeAspect="1"/>
          </p:cNvSpPr>
          <p:nvPr/>
        </p:nvSpPr>
        <p:spPr>
          <a:xfrm>
            <a:off x="8738963" y="5000526"/>
            <a:ext cx="1080000" cy="1059371"/>
          </a:xfrm>
          <a:custGeom>
            <a:avLst/>
            <a:gdLst>
              <a:gd name="connsiteX0" fmla="*/ 0 w 1265283"/>
              <a:gd name="connsiteY0" fmla="*/ 632642 h 1265283"/>
              <a:gd name="connsiteX1" fmla="*/ 185297 w 1265283"/>
              <a:gd name="connsiteY1" fmla="*/ 185297 h 1265283"/>
              <a:gd name="connsiteX2" fmla="*/ 632643 w 1265283"/>
              <a:gd name="connsiteY2" fmla="*/ 1 h 1265283"/>
              <a:gd name="connsiteX3" fmla="*/ 1079988 w 1265283"/>
              <a:gd name="connsiteY3" fmla="*/ 185298 h 1265283"/>
              <a:gd name="connsiteX4" fmla="*/ 1265284 w 1265283"/>
              <a:gd name="connsiteY4" fmla="*/ 632644 h 1265283"/>
              <a:gd name="connsiteX5" fmla="*/ 1079987 w 1265283"/>
              <a:gd name="connsiteY5" fmla="*/ 1079990 h 1265283"/>
              <a:gd name="connsiteX6" fmla="*/ 632641 w 1265283"/>
              <a:gd name="connsiteY6" fmla="*/ 1265286 h 1265283"/>
              <a:gd name="connsiteX7" fmla="*/ 185296 w 1265283"/>
              <a:gd name="connsiteY7" fmla="*/ 1079989 h 1265283"/>
              <a:gd name="connsiteX8" fmla="*/ 0 w 1265283"/>
              <a:gd name="connsiteY8" fmla="*/ 632643 h 1265283"/>
              <a:gd name="connsiteX9" fmla="*/ 0 w 1265283"/>
              <a:gd name="connsiteY9" fmla="*/ 632642 h 126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5283" h="1265283">
                <a:moveTo>
                  <a:pt x="0" y="632642"/>
                </a:moveTo>
                <a:cubicBezTo>
                  <a:pt x="0" y="464855"/>
                  <a:pt x="66654" y="303940"/>
                  <a:pt x="185297" y="185297"/>
                </a:cubicBezTo>
                <a:cubicBezTo>
                  <a:pt x="303941" y="66654"/>
                  <a:pt x="464856" y="1"/>
                  <a:pt x="632643" y="1"/>
                </a:cubicBezTo>
                <a:cubicBezTo>
                  <a:pt x="800430" y="1"/>
                  <a:pt x="961345" y="66655"/>
                  <a:pt x="1079988" y="185298"/>
                </a:cubicBezTo>
                <a:cubicBezTo>
                  <a:pt x="1198631" y="303942"/>
                  <a:pt x="1265284" y="464857"/>
                  <a:pt x="1265284" y="632644"/>
                </a:cubicBezTo>
                <a:cubicBezTo>
                  <a:pt x="1265284" y="800431"/>
                  <a:pt x="1198631" y="961346"/>
                  <a:pt x="1079987" y="1079990"/>
                </a:cubicBezTo>
                <a:cubicBezTo>
                  <a:pt x="961344" y="1198633"/>
                  <a:pt x="800428" y="1265287"/>
                  <a:pt x="632641" y="1265286"/>
                </a:cubicBezTo>
                <a:cubicBezTo>
                  <a:pt x="464854" y="1265286"/>
                  <a:pt x="303939" y="1198633"/>
                  <a:pt x="185296" y="1079989"/>
                </a:cubicBezTo>
                <a:cubicBezTo>
                  <a:pt x="66653" y="961345"/>
                  <a:pt x="0" y="800430"/>
                  <a:pt x="0" y="632643"/>
                </a:cubicBezTo>
                <a:lnTo>
                  <a:pt x="0" y="632642"/>
                </a:lnTo>
                <a:close/>
              </a:path>
            </a:pathLst>
          </a:custGeom>
          <a:solidFill>
            <a:srgbClr val="7030A0"/>
          </a:solidFill>
          <a:scene3d>
            <a:camera prst="orthographicFront"/>
            <a:lightRig rig="flat" dir="t"/>
          </a:scene3d>
          <a:sp3d prstMaterial="dkEdge">
            <a:bevelT w="120900" h="88900"/>
            <a:bevelB w="88900" h="31750" prst="angle"/>
          </a:sp3d>
        </p:spPr>
        <p:style>
          <a:lnRef idx="0">
            <a:schemeClr val="lt1">
              <a:hueOff val="0"/>
              <a:satOff val="0"/>
              <a:lumOff val="0"/>
              <a:alphaOff val="0"/>
            </a:schemeClr>
          </a:lnRef>
          <a:fillRef idx="3">
            <a:schemeClr val="accent5">
              <a:hueOff val="-4966938"/>
              <a:satOff val="19906"/>
              <a:lumOff val="4314"/>
              <a:alphaOff val="0"/>
            </a:schemeClr>
          </a:fillRef>
          <a:effectRef idx="2">
            <a:schemeClr val="accent5">
              <a:hueOff val="-4966938"/>
              <a:satOff val="19906"/>
              <a:lumOff val="4314"/>
              <a:alphaOff val="0"/>
            </a:schemeClr>
          </a:effectRef>
          <a:fontRef idx="minor">
            <a:schemeClr val="lt1"/>
          </a:fontRef>
        </p:style>
        <p:txBody>
          <a:bodyPr lIns="36000" tIns="220856" rIns="36000" bIns="220856" spcCol="1270" anchor="ctr"/>
          <a:lstStyle/>
          <a:p>
            <a:pPr algn="ctr" defTabSz="1244600" eaLnBrk="0" hangingPunct="0">
              <a:lnSpc>
                <a:spcPts val="2160"/>
              </a:lnSpc>
              <a:spcAft>
                <a:spcPts val="0"/>
              </a:spcAft>
              <a:defRPr/>
            </a:pPr>
            <a:r>
              <a:rPr lang="zh-CN" altLang="en-US" sz="1400" b="1" dirty="0">
                <a:latin typeface="微软雅黑" pitchFamily="34" charset="-122"/>
                <a:ea typeface="微软雅黑" pitchFamily="34" charset="-122"/>
              </a:rPr>
              <a:t>教育管理</a:t>
            </a:r>
            <a:endParaRPr lang="en-US" altLang="zh-CN" sz="1400" b="1" dirty="0">
              <a:latin typeface="微软雅黑" pitchFamily="34" charset="-122"/>
              <a:ea typeface="微软雅黑" pitchFamily="34" charset="-122"/>
            </a:endParaRPr>
          </a:p>
          <a:p>
            <a:pPr algn="ctr" defTabSz="1244600" eaLnBrk="0" hangingPunct="0">
              <a:lnSpc>
                <a:spcPts val="2160"/>
              </a:lnSpc>
              <a:spcAft>
                <a:spcPts val="0"/>
              </a:spcAft>
              <a:defRPr/>
            </a:pPr>
            <a:r>
              <a:rPr lang="zh-CN" altLang="en-US" sz="1400" b="1" dirty="0">
                <a:latin typeface="微软雅黑" pitchFamily="34" charset="-122"/>
                <a:ea typeface="微软雅黑" pitchFamily="34" charset="-122"/>
              </a:rPr>
              <a:t>公共服务平台</a:t>
            </a:r>
          </a:p>
        </p:txBody>
      </p:sp>
      <p:sp>
        <p:nvSpPr>
          <p:cNvPr id="44" name="任意多边形 43"/>
          <p:cNvSpPr>
            <a:spLocks noChangeAspect="1"/>
          </p:cNvSpPr>
          <p:nvPr/>
        </p:nvSpPr>
        <p:spPr>
          <a:xfrm>
            <a:off x="7865312" y="3935132"/>
            <a:ext cx="1080000" cy="1059371"/>
          </a:xfrm>
          <a:custGeom>
            <a:avLst/>
            <a:gdLst>
              <a:gd name="connsiteX0" fmla="*/ 0 w 1265283"/>
              <a:gd name="connsiteY0" fmla="*/ 632642 h 1265283"/>
              <a:gd name="connsiteX1" fmla="*/ 185297 w 1265283"/>
              <a:gd name="connsiteY1" fmla="*/ 185297 h 1265283"/>
              <a:gd name="connsiteX2" fmla="*/ 632643 w 1265283"/>
              <a:gd name="connsiteY2" fmla="*/ 1 h 1265283"/>
              <a:gd name="connsiteX3" fmla="*/ 1079988 w 1265283"/>
              <a:gd name="connsiteY3" fmla="*/ 185298 h 1265283"/>
              <a:gd name="connsiteX4" fmla="*/ 1265284 w 1265283"/>
              <a:gd name="connsiteY4" fmla="*/ 632644 h 1265283"/>
              <a:gd name="connsiteX5" fmla="*/ 1079987 w 1265283"/>
              <a:gd name="connsiteY5" fmla="*/ 1079990 h 1265283"/>
              <a:gd name="connsiteX6" fmla="*/ 632641 w 1265283"/>
              <a:gd name="connsiteY6" fmla="*/ 1265286 h 1265283"/>
              <a:gd name="connsiteX7" fmla="*/ 185296 w 1265283"/>
              <a:gd name="connsiteY7" fmla="*/ 1079989 h 1265283"/>
              <a:gd name="connsiteX8" fmla="*/ 0 w 1265283"/>
              <a:gd name="connsiteY8" fmla="*/ 632643 h 1265283"/>
              <a:gd name="connsiteX9" fmla="*/ 0 w 1265283"/>
              <a:gd name="connsiteY9" fmla="*/ 632642 h 126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5283" h="1265283">
                <a:moveTo>
                  <a:pt x="0" y="632642"/>
                </a:moveTo>
                <a:cubicBezTo>
                  <a:pt x="0" y="464855"/>
                  <a:pt x="66654" y="303940"/>
                  <a:pt x="185297" y="185297"/>
                </a:cubicBezTo>
                <a:cubicBezTo>
                  <a:pt x="303941" y="66654"/>
                  <a:pt x="464856" y="1"/>
                  <a:pt x="632643" y="1"/>
                </a:cubicBezTo>
                <a:cubicBezTo>
                  <a:pt x="800430" y="1"/>
                  <a:pt x="961345" y="66655"/>
                  <a:pt x="1079988" y="185298"/>
                </a:cubicBezTo>
                <a:cubicBezTo>
                  <a:pt x="1198631" y="303942"/>
                  <a:pt x="1265284" y="464857"/>
                  <a:pt x="1265284" y="632644"/>
                </a:cubicBezTo>
                <a:cubicBezTo>
                  <a:pt x="1265284" y="800431"/>
                  <a:pt x="1198631" y="961346"/>
                  <a:pt x="1079987" y="1079990"/>
                </a:cubicBezTo>
                <a:cubicBezTo>
                  <a:pt x="961344" y="1198633"/>
                  <a:pt x="800428" y="1265287"/>
                  <a:pt x="632641" y="1265286"/>
                </a:cubicBezTo>
                <a:cubicBezTo>
                  <a:pt x="464854" y="1265286"/>
                  <a:pt x="303939" y="1198633"/>
                  <a:pt x="185296" y="1079989"/>
                </a:cubicBezTo>
                <a:cubicBezTo>
                  <a:pt x="66653" y="961345"/>
                  <a:pt x="0" y="800430"/>
                  <a:pt x="0" y="632643"/>
                </a:cubicBezTo>
                <a:lnTo>
                  <a:pt x="0" y="632642"/>
                </a:lnTo>
                <a:close/>
              </a:path>
            </a:pathLst>
          </a:custGeom>
          <a:solidFill>
            <a:schemeClr val="accent5">
              <a:lumMod val="75000"/>
            </a:schemeClr>
          </a:solidFill>
        </p:spPr>
        <p:style>
          <a:lnRef idx="0">
            <a:schemeClr val="accent2"/>
          </a:lnRef>
          <a:fillRef idx="3">
            <a:schemeClr val="accent2"/>
          </a:fillRef>
          <a:effectRef idx="3">
            <a:schemeClr val="accent2"/>
          </a:effectRef>
          <a:fontRef idx="minor">
            <a:schemeClr val="lt1"/>
          </a:fontRef>
        </p:style>
        <p:txBody>
          <a:bodyPr lIns="36000" tIns="220856" rIns="36000" bIns="220856" spcCol="1270" anchor="ctr"/>
          <a:lstStyle/>
          <a:p>
            <a:pPr algn="ctr" defTabSz="1244600" eaLnBrk="0" hangingPunct="0">
              <a:lnSpc>
                <a:spcPts val="2160"/>
              </a:lnSpc>
              <a:spcAft>
                <a:spcPts val="0"/>
              </a:spcAft>
              <a:defRPr/>
            </a:pPr>
            <a:r>
              <a:rPr lang="zh-CN" altLang="en-US" sz="1400" b="1" dirty="0">
                <a:latin typeface="微软雅黑" pitchFamily="34" charset="-122"/>
                <a:ea typeface="微软雅黑" pitchFamily="34" charset="-122"/>
              </a:rPr>
              <a:t>教育资源</a:t>
            </a:r>
            <a:r>
              <a:rPr lang="en-US" altLang="zh-CN" sz="1400" b="1" dirty="0">
                <a:latin typeface="微软雅黑" pitchFamily="34" charset="-122"/>
                <a:ea typeface="微软雅黑" pitchFamily="34" charset="-122"/>
              </a:rPr>
              <a:t/>
            </a:r>
            <a:br>
              <a:rPr lang="en-US" altLang="zh-CN" sz="1400" b="1" dirty="0">
                <a:latin typeface="微软雅黑" pitchFamily="34" charset="-122"/>
                <a:ea typeface="微软雅黑" pitchFamily="34" charset="-122"/>
              </a:rPr>
            </a:br>
            <a:r>
              <a:rPr lang="zh-CN" altLang="en-US" sz="1400" b="1" dirty="0">
                <a:latin typeface="微软雅黑" pitchFamily="34" charset="-122"/>
                <a:ea typeface="微软雅黑" pitchFamily="34" charset="-122"/>
              </a:rPr>
              <a:t>公共服务平台</a:t>
            </a:r>
          </a:p>
        </p:txBody>
      </p:sp>
      <p:sp>
        <p:nvSpPr>
          <p:cNvPr id="45" name="任意多边形 44"/>
          <p:cNvSpPr>
            <a:spLocks noChangeAspect="1"/>
          </p:cNvSpPr>
          <p:nvPr/>
        </p:nvSpPr>
        <p:spPr>
          <a:xfrm>
            <a:off x="4130102" y="4999885"/>
            <a:ext cx="1080000" cy="1060012"/>
          </a:xfrm>
          <a:custGeom>
            <a:avLst/>
            <a:gdLst>
              <a:gd name="connsiteX0" fmla="*/ 0 w 1265283"/>
              <a:gd name="connsiteY0" fmla="*/ 632642 h 1265283"/>
              <a:gd name="connsiteX1" fmla="*/ 185297 w 1265283"/>
              <a:gd name="connsiteY1" fmla="*/ 185297 h 1265283"/>
              <a:gd name="connsiteX2" fmla="*/ 632643 w 1265283"/>
              <a:gd name="connsiteY2" fmla="*/ 1 h 1265283"/>
              <a:gd name="connsiteX3" fmla="*/ 1079988 w 1265283"/>
              <a:gd name="connsiteY3" fmla="*/ 185298 h 1265283"/>
              <a:gd name="connsiteX4" fmla="*/ 1265284 w 1265283"/>
              <a:gd name="connsiteY4" fmla="*/ 632644 h 1265283"/>
              <a:gd name="connsiteX5" fmla="*/ 1079987 w 1265283"/>
              <a:gd name="connsiteY5" fmla="*/ 1079990 h 1265283"/>
              <a:gd name="connsiteX6" fmla="*/ 632641 w 1265283"/>
              <a:gd name="connsiteY6" fmla="*/ 1265286 h 1265283"/>
              <a:gd name="connsiteX7" fmla="*/ 185296 w 1265283"/>
              <a:gd name="connsiteY7" fmla="*/ 1079989 h 1265283"/>
              <a:gd name="connsiteX8" fmla="*/ 0 w 1265283"/>
              <a:gd name="connsiteY8" fmla="*/ 632643 h 1265283"/>
              <a:gd name="connsiteX9" fmla="*/ 0 w 1265283"/>
              <a:gd name="connsiteY9" fmla="*/ 632642 h 1265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5283" h="1265283">
                <a:moveTo>
                  <a:pt x="0" y="632642"/>
                </a:moveTo>
                <a:cubicBezTo>
                  <a:pt x="0" y="464855"/>
                  <a:pt x="66654" y="303940"/>
                  <a:pt x="185297" y="185297"/>
                </a:cubicBezTo>
                <a:cubicBezTo>
                  <a:pt x="303941" y="66654"/>
                  <a:pt x="464856" y="1"/>
                  <a:pt x="632643" y="1"/>
                </a:cubicBezTo>
                <a:cubicBezTo>
                  <a:pt x="800430" y="1"/>
                  <a:pt x="961345" y="66655"/>
                  <a:pt x="1079988" y="185298"/>
                </a:cubicBezTo>
                <a:cubicBezTo>
                  <a:pt x="1198631" y="303942"/>
                  <a:pt x="1265284" y="464857"/>
                  <a:pt x="1265284" y="632644"/>
                </a:cubicBezTo>
                <a:cubicBezTo>
                  <a:pt x="1265284" y="800431"/>
                  <a:pt x="1198631" y="961346"/>
                  <a:pt x="1079987" y="1079990"/>
                </a:cubicBezTo>
                <a:cubicBezTo>
                  <a:pt x="961344" y="1198633"/>
                  <a:pt x="800428" y="1265287"/>
                  <a:pt x="632641" y="1265286"/>
                </a:cubicBezTo>
                <a:cubicBezTo>
                  <a:pt x="464854" y="1265286"/>
                  <a:pt x="303939" y="1198633"/>
                  <a:pt x="185296" y="1079989"/>
                </a:cubicBezTo>
                <a:cubicBezTo>
                  <a:pt x="66653" y="961345"/>
                  <a:pt x="0" y="800430"/>
                  <a:pt x="0" y="632643"/>
                </a:cubicBezTo>
                <a:lnTo>
                  <a:pt x="0" y="632642"/>
                </a:lnTo>
                <a:close/>
              </a:path>
            </a:pathLst>
          </a:custGeom>
          <a:solidFill>
            <a:schemeClr val="accent3">
              <a:lumMod val="75000"/>
            </a:schemeClr>
          </a:solidFill>
          <a:scene3d>
            <a:camera prst="orthographicFront"/>
            <a:lightRig rig="flat" dir="t"/>
          </a:scene3d>
          <a:sp3d prstMaterial="dkEdge">
            <a:bevelT w="120900" h="88900"/>
            <a:bevelB w="88900" h="31750" prst="angle"/>
          </a:sp3d>
        </p:spPr>
        <p:style>
          <a:lnRef idx="0">
            <a:schemeClr val="lt1">
              <a:hueOff val="0"/>
              <a:satOff val="0"/>
              <a:lumOff val="0"/>
              <a:alphaOff val="0"/>
            </a:schemeClr>
          </a:lnRef>
          <a:fillRef idx="3">
            <a:schemeClr val="accent5">
              <a:hueOff val="-9933876"/>
              <a:satOff val="39811"/>
              <a:lumOff val="8628"/>
              <a:alphaOff val="0"/>
            </a:schemeClr>
          </a:fillRef>
          <a:effectRef idx="2">
            <a:schemeClr val="accent5">
              <a:hueOff val="-9933876"/>
              <a:satOff val="39811"/>
              <a:lumOff val="8628"/>
              <a:alphaOff val="0"/>
            </a:schemeClr>
          </a:effectRef>
          <a:fontRef idx="minor">
            <a:schemeClr val="lt1"/>
          </a:fontRef>
        </p:style>
        <p:txBody>
          <a:bodyPr lIns="36000" tIns="360000" rIns="36000" bIns="250066" spcCol="1270" anchor="ctr"/>
          <a:lstStyle/>
          <a:p>
            <a:pPr algn="ctr" defTabSz="1244600" eaLnBrk="0" hangingPunct="0">
              <a:lnSpc>
                <a:spcPts val="2160"/>
              </a:lnSpc>
              <a:spcAft>
                <a:spcPts val="0"/>
              </a:spcAft>
              <a:defRPr/>
            </a:pPr>
            <a:r>
              <a:rPr lang="zh-CN" altLang="en-US" sz="1400" b="1" dirty="0">
                <a:latin typeface="微软雅黑" pitchFamily="34" charset="-122"/>
                <a:ea typeface="微软雅黑" pitchFamily="34" charset="-122"/>
              </a:rPr>
              <a:t>宽带网络</a:t>
            </a:r>
            <a:endParaRPr lang="en-US" altLang="zh-CN" sz="1400" b="1" dirty="0">
              <a:latin typeface="微软雅黑" pitchFamily="34" charset="-122"/>
              <a:ea typeface="微软雅黑" pitchFamily="34" charset="-122"/>
            </a:endParaRPr>
          </a:p>
          <a:p>
            <a:pPr algn="ctr" defTabSz="1244600" eaLnBrk="0" hangingPunct="0">
              <a:lnSpc>
                <a:spcPts val="2160"/>
              </a:lnSpc>
              <a:spcAft>
                <a:spcPts val="0"/>
              </a:spcAft>
              <a:defRPr/>
            </a:pPr>
            <a:r>
              <a:rPr lang="zh-CN" altLang="en-US" sz="1400" b="1" dirty="0">
                <a:latin typeface="微软雅黑" pitchFamily="34" charset="-122"/>
                <a:ea typeface="微软雅黑" pitchFamily="34" charset="-122"/>
              </a:rPr>
              <a:t>校校通</a:t>
            </a:r>
            <a:endParaRPr lang="en-US" altLang="zh-CN" sz="1400" b="1" dirty="0">
              <a:latin typeface="微软雅黑" pitchFamily="34" charset="-122"/>
              <a:ea typeface="微软雅黑" pitchFamily="34" charset="-122"/>
            </a:endParaRPr>
          </a:p>
        </p:txBody>
      </p:sp>
      <p:grpSp>
        <p:nvGrpSpPr>
          <p:cNvPr id="46" name="右箭头 49"/>
          <p:cNvGrpSpPr>
            <a:grpSpLocks/>
          </p:cNvGrpSpPr>
          <p:nvPr/>
        </p:nvGrpSpPr>
        <p:grpSpPr bwMode="auto">
          <a:xfrm rot="-10105461">
            <a:off x="5625491" y="5642407"/>
            <a:ext cx="431800" cy="252413"/>
            <a:chOff x="-300" y="1716"/>
            <a:chExt cx="308" cy="596"/>
          </a:xfrm>
        </p:grpSpPr>
        <p:pic>
          <p:nvPicPr>
            <p:cNvPr id="47" name="右箭头 4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 y="1716"/>
              <a:ext cx="308"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 Box 42"/>
            <p:cNvSpPr txBox="1">
              <a:spLocks noChangeArrowheads="1"/>
            </p:cNvSpPr>
            <p:nvPr/>
          </p:nvSpPr>
          <p:spPr bwMode="auto">
            <a:xfrm>
              <a:off x="-288" y="1872"/>
              <a:ext cx="2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endParaRPr lang="zh-CN" altLang="en-US" sz="1400">
                <a:solidFill>
                  <a:srgbClr val="FFFFFF"/>
                </a:solidFill>
              </a:endParaRPr>
            </a:p>
          </p:txBody>
        </p:sp>
      </p:grpSp>
      <p:grpSp>
        <p:nvGrpSpPr>
          <p:cNvPr id="49" name="右箭头 49"/>
          <p:cNvGrpSpPr>
            <a:grpSpLocks/>
          </p:cNvGrpSpPr>
          <p:nvPr/>
        </p:nvGrpSpPr>
        <p:grpSpPr bwMode="auto">
          <a:xfrm rot="-8666200">
            <a:off x="5790591" y="4959782"/>
            <a:ext cx="431800" cy="250825"/>
            <a:chOff x="-300" y="1716"/>
            <a:chExt cx="308" cy="596"/>
          </a:xfrm>
        </p:grpSpPr>
        <p:pic>
          <p:nvPicPr>
            <p:cNvPr id="50" name="右箭头 4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 y="1716"/>
              <a:ext cx="308"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ext Box 42"/>
            <p:cNvSpPr txBox="1">
              <a:spLocks noChangeArrowheads="1"/>
            </p:cNvSpPr>
            <p:nvPr/>
          </p:nvSpPr>
          <p:spPr bwMode="auto">
            <a:xfrm>
              <a:off x="-288" y="1872"/>
              <a:ext cx="2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endParaRPr lang="zh-CN" altLang="en-US" sz="1400">
                <a:solidFill>
                  <a:srgbClr val="FFFFFF"/>
                </a:solidFill>
              </a:endParaRPr>
            </a:p>
          </p:txBody>
        </p:sp>
      </p:grpSp>
      <p:grpSp>
        <p:nvGrpSpPr>
          <p:cNvPr id="52" name="右箭头 49"/>
          <p:cNvGrpSpPr>
            <a:grpSpLocks/>
          </p:cNvGrpSpPr>
          <p:nvPr/>
        </p:nvGrpSpPr>
        <p:grpSpPr bwMode="auto">
          <a:xfrm rot="-5400000">
            <a:off x="6670860" y="4549413"/>
            <a:ext cx="360362" cy="250825"/>
            <a:chOff x="-300" y="1716"/>
            <a:chExt cx="308" cy="596"/>
          </a:xfrm>
        </p:grpSpPr>
        <p:pic>
          <p:nvPicPr>
            <p:cNvPr id="53" name="右箭头 4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 y="1716"/>
              <a:ext cx="308"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Text Box 42"/>
            <p:cNvSpPr txBox="1">
              <a:spLocks noChangeArrowheads="1"/>
            </p:cNvSpPr>
            <p:nvPr/>
          </p:nvSpPr>
          <p:spPr bwMode="auto">
            <a:xfrm>
              <a:off x="-288" y="1872"/>
              <a:ext cx="2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endParaRPr lang="zh-CN" altLang="en-US" sz="1400">
                <a:solidFill>
                  <a:srgbClr val="FFFFFF"/>
                </a:solidFill>
              </a:endParaRPr>
            </a:p>
          </p:txBody>
        </p:sp>
      </p:grpSp>
      <p:grpSp>
        <p:nvGrpSpPr>
          <p:cNvPr id="55" name="右箭头 49"/>
          <p:cNvGrpSpPr>
            <a:grpSpLocks/>
          </p:cNvGrpSpPr>
          <p:nvPr/>
        </p:nvGrpSpPr>
        <p:grpSpPr bwMode="auto">
          <a:xfrm rot="-336198">
            <a:off x="7703528" y="5675745"/>
            <a:ext cx="431800" cy="252412"/>
            <a:chOff x="-300" y="1716"/>
            <a:chExt cx="308" cy="596"/>
          </a:xfrm>
        </p:grpSpPr>
        <p:pic>
          <p:nvPicPr>
            <p:cNvPr id="56" name="右箭头 4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 y="1716"/>
              <a:ext cx="308"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Text Box 42"/>
            <p:cNvSpPr txBox="1">
              <a:spLocks noChangeArrowheads="1"/>
            </p:cNvSpPr>
            <p:nvPr/>
          </p:nvSpPr>
          <p:spPr bwMode="auto">
            <a:xfrm>
              <a:off x="-288" y="1872"/>
              <a:ext cx="2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endParaRPr lang="zh-CN" altLang="en-US" sz="1400">
                <a:solidFill>
                  <a:srgbClr val="FFFFFF"/>
                </a:solidFill>
              </a:endParaRPr>
            </a:p>
          </p:txBody>
        </p:sp>
      </p:grpSp>
      <p:grpSp>
        <p:nvGrpSpPr>
          <p:cNvPr id="58" name="右箭头 49"/>
          <p:cNvGrpSpPr>
            <a:grpSpLocks/>
          </p:cNvGrpSpPr>
          <p:nvPr/>
        </p:nvGrpSpPr>
        <p:grpSpPr bwMode="auto">
          <a:xfrm rot="-2283755">
            <a:off x="7498741" y="4962957"/>
            <a:ext cx="431800" cy="252413"/>
            <a:chOff x="-300" y="1716"/>
            <a:chExt cx="308" cy="596"/>
          </a:xfrm>
        </p:grpSpPr>
        <p:pic>
          <p:nvPicPr>
            <p:cNvPr id="59" name="右箭头 4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 y="1716"/>
              <a:ext cx="308" cy="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Text Box 42"/>
            <p:cNvSpPr txBox="1">
              <a:spLocks noChangeArrowheads="1"/>
            </p:cNvSpPr>
            <p:nvPr/>
          </p:nvSpPr>
          <p:spPr bwMode="auto">
            <a:xfrm>
              <a:off x="-288" y="1872"/>
              <a:ext cx="2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endParaRPr lang="zh-CN" altLang="en-US" sz="1400">
                <a:solidFill>
                  <a:srgbClr val="FFFFFF"/>
                </a:solidFill>
              </a:endParaRPr>
            </a:p>
          </p:txBody>
        </p:sp>
      </p:grpSp>
      <p:sp>
        <p:nvSpPr>
          <p:cNvPr id="61" name="矩形 60"/>
          <p:cNvSpPr/>
          <p:nvPr/>
        </p:nvSpPr>
        <p:spPr>
          <a:xfrm>
            <a:off x="3152582" y="1561685"/>
            <a:ext cx="7541922" cy="1421928"/>
          </a:xfrm>
          <a:prstGeom prst="rect">
            <a:avLst/>
          </a:prstGeom>
          <a:ln>
            <a:noFill/>
          </a:ln>
        </p:spPr>
        <p:txBody>
          <a:bodyPr wrap="square">
            <a:spAutoFit/>
          </a:bodyPr>
          <a:lstStyle/>
          <a:p>
            <a:pPr>
              <a:lnSpc>
                <a:spcPct val="120000"/>
              </a:lnSpc>
            </a:pPr>
            <a:r>
              <a:rPr lang="en-US" altLang="zh-CN" sz="1600" dirty="0">
                <a:latin typeface="微软雅黑" pitchFamily="34" charset="-122"/>
                <a:ea typeface="微软雅黑" pitchFamily="34" charset="-122"/>
              </a:rPr>
              <a:t> </a:t>
            </a:r>
            <a:r>
              <a:rPr lang="en-US" altLang="zh-CN" sz="1600" dirty="0" smtClean="0">
                <a:latin typeface="微软雅黑" pitchFamily="34" charset="-122"/>
                <a:ea typeface="微软雅黑" pitchFamily="34" charset="-122"/>
              </a:rPr>
              <a:t>    </a:t>
            </a:r>
            <a:r>
              <a:rPr lang="zh-CN" altLang="en-US" sz="1400" b="1" dirty="0" smtClean="0">
                <a:latin typeface="微软雅黑" pitchFamily="34" charset="-122"/>
                <a:ea typeface="微软雅黑" pitchFamily="34" charset="-122"/>
              </a:rPr>
              <a:t>教育</a:t>
            </a:r>
            <a:r>
              <a:rPr lang="zh-CN" altLang="en-US" sz="1400" b="1" dirty="0">
                <a:latin typeface="微软雅黑" pitchFamily="34" charset="-122"/>
                <a:ea typeface="微软雅黑" pitchFamily="34" charset="-122"/>
              </a:rPr>
              <a:t>云平台的建立是科教兴国战略和教育信息化中重要的步骤。</a:t>
            </a:r>
            <a:r>
              <a:rPr lang="en-US" altLang="zh-CN" sz="1400" b="1" dirty="0">
                <a:latin typeface="微软雅黑" pitchFamily="34" charset="-122"/>
                <a:ea typeface="微软雅黑" pitchFamily="34" charset="-122"/>
              </a:rPr>
              <a:t>2012</a:t>
            </a:r>
            <a:r>
              <a:rPr lang="zh-CN" altLang="en-US" sz="1400" b="1" dirty="0">
                <a:latin typeface="微软雅黑" pitchFamily="34" charset="-122"/>
                <a:ea typeface="微软雅黑" pitchFamily="34" charset="-122"/>
              </a:rPr>
              <a:t>年</a:t>
            </a:r>
            <a:r>
              <a:rPr lang="en-US" altLang="zh-CN" sz="1400" b="1" dirty="0">
                <a:latin typeface="微软雅黑" pitchFamily="34" charset="-122"/>
                <a:ea typeface="微软雅黑" pitchFamily="34" charset="-122"/>
              </a:rPr>
              <a:t>3</a:t>
            </a:r>
            <a:r>
              <a:rPr lang="zh-CN" altLang="en-US" sz="1400" b="1" dirty="0">
                <a:latin typeface="微软雅黑" pitchFamily="34" charset="-122"/>
                <a:ea typeface="微软雅黑" pitchFamily="34" charset="-122"/>
              </a:rPr>
              <a:t>月颁布实施的</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教育信息化十年发展规划（</a:t>
            </a:r>
            <a:r>
              <a:rPr lang="en-US" altLang="zh-CN" sz="1400" b="1" dirty="0">
                <a:latin typeface="微软雅黑" pitchFamily="34" charset="-122"/>
                <a:ea typeface="微软雅黑" pitchFamily="34" charset="-122"/>
              </a:rPr>
              <a:t>2011-2020</a:t>
            </a:r>
            <a:r>
              <a:rPr lang="zh-CN" altLang="en-US" sz="1400" b="1" dirty="0">
                <a:latin typeface="微软雅黑" pitchFamily="34" charset="-122"/>
                <a:ea typeface="微软雅黑" pitchFamily="34" charset="-122"/>
              </a:rPr>
              <a:t>年）</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中提出了建设</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三通两平台工程</a:t>
            </a:r>
            <a:r>
              <a:rPr lang="en-US" altLang="zh-CN" sz="1400" b="1" dirty="0">
                <a:latin typeface="微软雅黑" pitchFamily="34" charset="-122"/>
                <a:ea typeface="微软雅黑" pitchFamily="34" charset="-122"/>
              </a:rPr>
              <a:t>” </a:t>
            </a:r>
            <a:r>
              <a:rPr lang="zh-CN" altLang="en-US" sz="1400" b="1" dirty="0">
                <a:latin typeface="微软雅黑" pitchFamily="34" charset="-122"/>
                <a:ea typeface="微软雅黑" pitchFamily="34" charset="-122"/>
              </a:rPr>
              <a:t>（</a:t>
            </a:r>
            <a:r>
              <a:rPr lang="en-US" altLang="zh-CN" sz="1400" b="1" dirty="0">
                <a:latin typeface="微软雅黑" pitchFamily="34" charset="-122"/>
                <a:ea typeface="微软雅黑" pitchFamily="34" charset="-122"/>
              </a:rPr>
              <a:t>“</a:t>
            </a:r>
            <a:r>
              <a:rPr lang="zh-CN" altLang="en-US" sz="1400" b="1" dirty="0">
                <a:solidFill>
                  <a:srgbClr val="00C7F6"/>
                </a:solidFill>
                <a:latin typeface="微软雅黑" pitchFamily="34" charset="-122"/>
                <a:ea typeface="微软雅黑" pitchFamily="34" charset="-122"/>
              </a:rPr>
              <a:t>宽带网络校校通</a:t>
            </a:r>
            <a:r>
              <a:rPr lang="zh-CN" altLang="en-US" sz="1400" b="1" dirty="0">
                <a:latin typeface="微软雅黑" pitchFamily="34" charset="-122"/>
                <a:ea typeface="微软雅黑" pitchFamily="34" charset="-122"/>
              </a:rPr>
              <a:t>、</a:t>
            </a:r>
            <a:r>
              <a:rPr lang="zh-CN" altLang="en-US" sz="1400" b="1" dirty="0">
                <a:solidFill>
                  <a:srgbClr val="00C7F6"/>
                </a:solidFill>
                <a:latin typeface="微软雅黑" pitchFamily="34" charset="-122"/>
                <a:ea typeface="微软雅黑" pitchFamily="34" charset="-122"/>
              </a:rPr>
              <a:t>优质资源班班通</a:t>
            </a:r>
            <a:r>
              <a:rPr lang="zh-CN" altLang="en-US" sz="1400" b="1" dirty="0">
                <a:latin typeface="微软雅黑" pitchFamily="34" charset="-122"/>
                <a:ea typeface="微软雅黑" pitchFamily="34" charset="-122"/>
              </a:rPr>
              <a:t>、</a:t>
            </a:r>
            <a:r>
              <a:rPr lang="zh-CN" altLang="en-US" sz="1400" b="1" dirty="0">
                <a:solidFill>
                  <a:srgbClr val="00C7F6"/>
                </a:solidFill>
                <a:latin typeface="微软雅黑" pitchFamily="34" charset="-122"/>
                <a:ea typeface="微软雅黑" pitchFamily="34" charset="-122"/>
              </a:rPr>
              <a:t>网络学习空间人人通</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与</a:t>
            </a:r>
            <a:r>
              <a:rPr lang="en-US" altLang="zh-CN" sz="1400" b="1" dirty="0">
                <a:latin typeface="微软雅黑" pitchFamily="34" charset="-122"/>
                <a:ea typeface="微软雅黑" pitchFamily="34" charset="-122"/>
              </a:rPr>
              <a:t>“</a:t>
            </a:r>
            <a:r>
              <a:rPr lang="zh-CN" altLang="en-US" sz="1400" b="1" dirty="0">
                <a:solidFill>
                  <a:srgbClr val="00C7F6"/>
                </a:solidFill>
                <a:latin typeface="微软雅黑" pitchFamily="34" charset="-122"/>
                <a:ea typeface="微软雅黑" pitchFamily="34" charset="-122"/>
              </a:rPr>
              <a:t>教育资源云平台</a:t>
            </a:r>
            <a:r>
              <a:rPr lang="zh-CN" altLang="en-US" sz="1400" b="1" dirty="0">
                <a:latin typeface="微软雅黑" pitchFamily="34" charset="-122"/>
                <a:ea typeface="微软雅黑" pitchFamily="34" charset="-122"/>
              </a:rPr>
              <a:t>、</a:t>
            </a:r>
            <a:r>
              <a:rPr lang="zh-CN" altLang="en-US" sz="1400" b="1" dirty="0">
                <a:solidFill>
                  <a:srgbClr val="00C7F6"/>
                </a:solidFill>
                <a:latin typeface="微软雅黑" pitchFamily="34" charset="-122"/>
                <a:ea typeface="微软雅黑" pitchFamily="34" charset="-122"/>
              </a:rPr>
              <a:t>教育管理服务云平台</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），简称</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三通两平台工程</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三通两平台工程</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被教育部确定为</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十二五</a:t>
            </a:r>
            <a:r>
              <a:rPr lang="en-US" altLang="zh-CN" sz="1400" b="1" dirty="0">
                <a:latin typeface="微软雅黑" pitchFamily="34" charset="-122"/>
                <a:ea typeface="微软雅黑" pitchFamily="34" charset="-122"/>
              </a:rPr>
              <a:t>”</a:t>
            </a:r>
            <a:r>
              <a:rPr lang="zh-CN" altLang="en-US" sz="1400" b="1" dirty="0">
                <a:latin typeface="微软雅黑" pitchFamily="34" charset="-122"/>
                <a:ea typeface="微软雅黑" pitchFamily="34" charset="-122"/>
              </a:rPr>
              <a:t>期间教育信息化工作的核心目标与标志工程。</a:t>
            </a:r>
          </a:p>
        </p:txBody>
      </p:sp>
      <p:pic>
        <p:nvPicPr>
          <p:cNvPr id="62" name="图片 9" descr="20120401110519632.jpg"/>
          <p:cNvPicPr>
            <a:picLocks noChangeAspect="1"/>
          </p:cNvPicPr>
          <p:nvPr/>
        </p:nvPicPr>
        <p:blipFill>
          <a:blip r:embed="rId4"/>
          <a:srcRect/>
          <a:stretch>
            <a:fillRect/>
          </a:stretch>
        </p:blipFill>
        <p:spPr bwMode="auto">
          <a:xfrm>
            <a:off x="776318" y="3787152"/>
            <a:ext cx="2183426" cy="2599069"/>
          </a:xfrm>
          <a:prstGeom prst="rect">
            <a:avLst/>
          </a:prstGeom>
          <a:noFill/>
          <a:ln w="9525">
            <a:noFill/>
            <a:miter lim="800000"/>
            <a:headEnd/>
            <a:tailEnd/>
          </a:ln>
        </p:spPr>
      </p:pic>
      <p:sp>
        <p:nvSpPr>
          <p:cNvPr id="63" name="圆角矩形 62"/>
          <p:cNvSpPr/>
          <p:nvPr/>
        </p:nvSpPr>
        <p:spPr>
          <a:xfrm>
            <a:off x="550555" y="913613"/>
            <a:ext cx="10143949" cy="503237"/>
          </a:xfrm>
          <a:prstGeom prst="roundRect">
            <a:avLst/>
          </a:prstGeom>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zh-CN" altLang="en-US" b="1" dirty="0" smtClean="0">
                <a:solidFill>
                  <a:prstClr val="white"/>
                </a:solidFill>
                <a:latin typeface="微软雅黑" pitchFamily="34" charset="-122"/>
                <a:ea typeface="微软雅黑" pitchFamily="34" charset="-122"/>
              </a:rPr>
              <a:t>共享</a:t>
            </a:r>
            <a:r>
              <a:rPr lang="zh-CN" altLang="en-US" b="1" dirty="0">
                <a:solidFill>
                  <a:prstClr val="white"/>
                </a:solidFill>
                <a:latin typeface="微软雅黑" pitchFamily="34" charset="-122"/>
                <a:ea typeface="微软雅黑" pitchFamily="34" charset="-122"/>
              </a:rPr>
              <a:t>优质教育资源，</a:t>
            </a:r>
            <a:r>
              <a:rPr lang="zh-CN" altLang="en-US" b="1" dirty="0" smtClean="0">
                <a:solidFill>
                  <a:prstClr val="white"/>
                </a:solidFill>
                <a:latin typeface="微软雅黑" pitchFamily="34" charset="-122"/>
                <a:ea typeface="微软雅黑" pitchFamily="34" charset="-122"/>
              </a:rPr>
              <a:t>实现优质教育人人通</a:t>
            </a:r>
            <a:r>
              <a:rPr lang="zh-CN" altLang="en-US" b="1" dirty="0">
                <a:solidFill>
                  <a:prstClr val="white"/>
                </a:solidFill>
                <a:latin typeface="微软雅黑" pitchFamily="34" charset="-122"/>
                <a:ea typeface="微软雅黑" pitchFamily="34" charset="-122"/>
              </a:rPr>
              <a:t>、</a:t>
            </a:r>
            <a:r>
              <a:rPr lang="zh-CN" altLang="en-US" b="1" dirty="0" smtClean="0">
                <a:solidFill>
                  <a:prstClr val="white"/>
                </a:solidFill>
                <a:latin typeface="微软雅黑" pitchFamily="34" charset="-122"/>
                <a:ea typeface="微软雅黑" pitchFamily="34" charset="-122"/>
              </a:rPr>
              <a:t>人人用</a:t>
            </a:r>
            <a:endParaRPr lang="zh-CN" altLang="en-US" b="1" dirty="0">
              <a:solidFill>
                <a:prstClr val="white"/>
              </a:solidFill>
              <a:latin typeface="微软雅黑" pitchFamily="34" charset="-122"/>
              <a:ea typeface="微软雅黑" pitchFamily="34" charset="-122"/>
            </a:endParaRPr>
          </a:p>
        </p:txBody>
      </p:sp>
      <p:pic>
        <p:nvPicPr>
          <p:cNvPr id="64" name="Picture 2" descr="C:\Users\ljiang\Desktop\20120906103908605.jpg"/>
          <p:cNvPicPr>
            <a:picLocks noChangeAspect="1" noChangeArrowheads="1"/>
          </p:cNvPicPr>
          <p:nvPr/>
        </p:nvPicPr>
        <p:blipFill>
          <a:blip r:embed="rId5" cstate="print">
            <a:extLst>
              <a:ext uri="{28A0092B-C50C-407E-A947-70E740481C1C}">
                <a14:useLocalDpi xmlns:a14="http://schemas.microsoft.com/office/drawing/2010/main" val="0"/>
              </a:ext>
            </a:extLst>
          </a:blip>
          <a:srcRect b="8122"/>
          <a:stretch>
            <a:fillRect/>
          </a:stretch>
        </p:blipFill>
        <p:spPr bwMode="auto">
          <a:xfrm>
            <a:off x="668981" y="1633693"/>
            <a:ext cx="2284123" cy="146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矩形 7"/>
          <p:cNvSpPr>
            <a:spLocks noChangeArrowheads="1"/>
          </p:cNvSpPr>
          <p:nvPr/>
        </p:nvSpPr>
        <p:spPr bwMode="auto">
          <a:xfrm>
            <a:off x="833225" y="3209609"/>
            <a:ext cx="20313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1600" b="1" dirty="0">
                <a:latin typeface="微软雅黑" pitchFamily="34" charset="-122"/>
                <a:ea typeface="微软雅黑" pitchFamily="34" charset="-122"/>
              </a:rPr>
              <a:t>国务院副总理刘延东</a:t>
            </a:r>
          </a:p>
        </p:txBody>
      </p:sp>
    </p:spTree>
    <p:extLst>
      <p:ext uri="{BB962C8B-B14F-4D97-AF65-F5344CB8AC3E}">
        <p14:creationId xmlns:p14="http://schemas.microsoft.com/office/powerpoint/2010/main" val="1324919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556885" y="684130"/>
            <a:ext cx="2129109" cy="600164"/>
          </a:xfrm>
          <a:prstGeom prst="rect">
            <a:avLst/>
          </a:prstGeom>
        </p:spPr>
        <p:txBody>
          <a:bodyPr wrap="none">
            <a:spAutoFit/>
          </a:bodyPr>
          <a:lstStyle/>
          <a:p>
            <a:pPr lvl="0" eaLnBrk="0" hangingPunct="0">
              <a:lnSpc>
                <a:spcPct val="150000"/>
              </a:lnSpc>
              <a:spcBef>
                <a:spcPct val="20000"/>
              </a:spcBef>
              <a:buClr>
                <a:srgbClr val="000000"/>
              </a:buClr>
              <a:buSzPct val="100000"/>
              <a:buFont typeface="Wingdings" pitchFamily="2" charset="2"/>
              <a:buChar char="r"/>
              <a:defRPr/>
            </a:pPr>
            <a:r>
              <a:rPr lang="zh-CN" altLang="en-US" sz="2200" b="1" kern="0" dirty="0" smtClean="0">
                <a:solidFill>
                  <a:srgbClr val="000000"/>
                </a:solidFill>
                <a:latin typeface="微软雅黑" pitchFamily="34" charset="-122"/>
                <a:ea typeface="微软雅黑" pitchFamily="34" charset="-122"/>
              </a:rPr>
              <a:t>微课录制方式</a:t>
            </a:r>
            <a:endParaRPr lang="en-US" altLang="zh-CN" sz="2200" b="1" kern="0" dirty="0" smtClean="0">
              <a:solidFill>
                <a:srgbClr val="000000"/>
              </a:solidFill>
              <a:latin typeface="微软雅黑" pitchFamily="34" charset="-122"/>
              <a:ea typeface="微软雅黑" pitchFamily="34" charset="-122"/>
            </a:endParaRPr>
          </a:p>
        </p:txBody>
      </p:sp>
      <p:sp>
        <p:nvSpPr>
          <p:cNvPr id="12" name="Rectangle 3"/>
          <p:cNvSpPr>
            <a:spLocks noChangeArrowheads="1"/>
          </p:cNvSpPr>
          <p:nvPr/>
        </p:nvSpPr>
        <p:spPr bwMode="auto">
          <a:xfrm>
            <a:off x="583326" y="1284295"/>
            <a:ext cx="2175642" cy="11726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7188" algn="l" defTabSz="914400" rtl="0" eaLnBrk="1" fontAlgn="base" latinLnBrk="0" hangingPunct="1">
              <a:lnSpc>
                <a:spcPct val="130000"/>
              </a:lnSpc>
              <a:spcBef>
                <a:spcPct val="0"/>
              </a:spcBef>
              <a:spcAft>
                <a:spcPct val="0"/>
              </a:spcAft>
              <a:buClrTx/>
              <a:buSzTx/>
              <a:buFontTx/>
              <a:buNone/>
              <a:tabLst/>
            </a:pPr>
            <a:r>
              <a:rPr lang="zh-CN" altLang="en-US" b="1" kern="0" dirty="0" smtClean="0">
                <a:solidFill>
                  <a:srgbClr val="FF0000"/>
                </a:solidFill>
                <a:latin typeface="微软雅黑" pitchFamily="34" charset="-122"/>
                <a:ea typeface="微软雅黑" pitchFamily="34" charset="-122"/>
              </a:rPr>
              <a:t>方式二：</a:t>
            </a:r>
            <a:endParaRPr lang="en-US" altLang="zh-CN" b="1" kern="0" dirty="0" smtClean="0">
              <a:solidFill>
                <a:srgbClr val="FF0000"/>
              </a:solidFill>
              <a:latin typeface="微软雅黑" pitchFamily="34" charset="-122"/>
              <a:ea typeface="微软雅黑" pitchFamily="34" charset="-122"/>
            </a:endParaRPr>
          </a:p>
          <a:p>
            <a:pPr lvl="0" indent="357188">
              <a:lnSpc>
                <a:spcPct val="130000"/>
              </a:lnSpc>
            </a:pPr>
            <a:r>
              <a:rPr lang="zh-CN" altLang="en-US" b="1" kern="0" dirty="0" smtClean="0">
                <a:solidFill>
                  <a:srgbClr val="FF0000"/>
                </a:solidFill>
                <a:latin typeface="微软雅黑" pitchFamily="34" charset="-122"/>
                <a:ea typeface="微软雅黑" pitchFamily="34" charset="-122"/>
              </a:rPr>
              <a:t>在线录播及远程面授课程</a:t>
            </a:r>
          </a:p>
        </p:txBody>
      </p:sp>
      <p:pic>
        <p:nvPicPr>
          <p:cNvPr id="2050" name="Picture 2"/>
          <p:cNvPicPr>
            <a:picLocks noChangeAspect="1" noChangeArrowheads="1"/>
          </p:cNvPicPr>
          <p:nvPr/>
        </p:nvPicPr>
        <p:blipFill>
          <a:blip r:embed="rId3" cstate="print"/>
          <a:srcRect t="1430" b="2631"/>
          <a:stretch>
            <a:fillRect/>
          </a:stretch>
        </p:blipFill>
        <p:spPr bwMode="auto">
          <a:xfrm>
            <a:off x="2969878" y="788276"/>
            <a:ext cx="7920000" cy="6006660"/>
          </a:xfrm>
          <a:prstGeom prst="rect">
            <a:avLst/>
          </a:prstGeom>
          <a:noFill/>
          <a:ln w="9525">
            <a:noFill/>
            <a:miter lim="800000"/>
            <a:headEnd/>
            <a:tailEnd/>
          </a:ln>
        </p:spPr>
      </p:pic>
      <p:sp>
        <p:nvSpPr>
          <p:cNvPr id="6" name="标题 2"/>
          <p:cNvSpPr>
            <a:spLocks noGrp="1"/>
          </p:cNvSpPr>
          <p:nvPr/>
        </p:nvSpPr>
        <p:spPr bwMode="auto">
          <a:xfrm>
            <a:off x="415551" y="58056"/>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kern="0" dirty="0" smtClean="0">
                <a:latin typeface="微软雅黑" pitchFamily="34" charset="-122"/>
                <a:ea typeface="微软雅黑" pitchFamily="34" charset="-122"/>
              </a:rPr>
              <a:t>资源应用中心</a:t>
            </a:r>
            <a:r>
              <a:rPr lang="en-US" altLang="zh-CN" sz="2400" b="1" kern="0" dirty="0" smtClean="0">
                <a:latin typeface="微软雅黑" pitchFamily="34" charset="-122"/>
                <a:ea typeface="微软雅黑" pitchFamily="34" charset="-122"/>
              </a:rPr>
              <a:t>——</a:t>
            </a:r>
            <a:r>
              <a:rPr lang="zh-CN" altLang="en-US" sz="2400" b="1" kern="0" dirty="0" smtClean="0">
                <a:latin typeface="微软雅黑" pitchFamily="34" charset="-122"/>
                <a:ea typeface="微软雅黑" pitchFamily="34" charset="-122"/>
              </a:rPr>
              <a:t>微课制作软件</a:t>
            </a:r>
            <a:endParaRPr lang="zh-CN" altLang="en-US" sz="2400" b="1" dirty="0" smtClean="0">
              <a:latin typeface="微软雅黑" pitchFamily="34" charset="-122"/>
              <a:ea typeface="微软雅黑" pitchFamily="3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nvSpPr>
        <p:spPr bwMode="auto">
          <a:xfrm>
            <a:off x="2579969" y="1028376"/>
            <a:ext cx="7651851" cy="1289157"/>
          </a:xfrm>
          <a:prstGeom prst="rect">
            <a:avLst/>
          </a:prstGeom>
          <a:noFill/>
          <a:ln w="9525">
            <a:noFill/>
            <a:miter lim="800000"/>
            <a:headEnd/>
            <a:tailEnd/>
          </a:ln>
        </p:spPr>
        <p:txBody>
          <a:bodyPr/>
          <a:lstStyle/>
          <a:p>
            <a:pPr>
              <a:lnSpc>
                <a:spcPct val="150000"/>
              </a:lnSpc>
              <a:spcBef>
                <a:spcPts val="0"/>
              </a:spcBef>
            </a:pPr>
            <a:r>
              <a:rPr lang="zh-CN" altLang="en-US" sz="2400" dirty="0">
                <a:solidFill>
                  <a:schemeClr val="tx1"/>
                </a:solidFill>
              </a:rPr>
              <a:t>    </a:t>
            </a:r>
            <a:r>
              <a:rPr lang="zh-CN" altLang="en-US" sz="1600" dirty="0" smtClean="0">
                <a:latin typeface="微软雅黑" pitchFamily="34" charset="-122"/>
                <a:ea typeface="微软雅黑" pitchFamily="34" charset="-122"/>
              </a:rPr>
              <a:t>教师培训系统是</a:t>
            </a:r>
            <a:r>
              <a:rPr lang="zh-CN" altLang="en-US" sz="1600" dirty="0">
                <a:latin typeface="微软雅黑" pitchFamily="34" charset="-122"/>
                <a:ea typeface="微软雅黑" pitchFamily="34" charset="-122"/>
              </a:rPr>
              <a:t>一套专门针对教育事业精心打造的实时、交互式的在线学习、在线培训系统。能够帮助教育局通过更低的成本、最少的投入提供高效的在线培训管理和对下属单位的培训安排</a:t>
            </a:r>
            <a:r>
              <a:rPr lang="zh-CN" altLang="en-US" sz="1600" dirty="0" smtClean="0">
                <a:latin typeface="微软雅黑" pitchFamily="34" charset="-122"/>
                <a:ea typeface="微软雅黑" pitchFamily="34" charset="-122"/>
              </a:rPr>
              <a:t>。教师培训系统整个流程得到了信息化、自动化的管理。便捷的实现教师在线培训、培训教师培训、学生培训，快速低成本的开展学习培训运营服务。</a:t>
            </a:r>
            <a:endParaRPr lang="zh-CN" altLang="en-US" sz="1600" dirty="0">
              <a:latin typeface="微软雅黑" pitchFamily="34" charset="-122"/>
              <a:ea typeface="微软雅黑" pitchFamily="34" charset="-122"/>
            </a:endParaRPr>
          </a:p>
        </p:txBody>
      </p:sp>
      <p:sp>
        <p:nvSpPr>
          <p:cNvPr id="6" name="Rectangle 23"/>
          <p:cNvSpPr>
            <a:spLocks noChangeArrowheads="1"/>
          </p:cNvSpPr>
          <p:nvPr/>
        </p:nvSpPr>
        <p:spPr bwMode="gray">
          <a:xfrm>
            <a:off x="881741" y="1197348"/>
            <a:ext cx="1649937" cy="423862"/>
          </a:xfrm>
          <a:prstGeom prst="rect">
            <a:avLst/>
          </a:prstGeom>
          <a:gradFill flip="none" rotWithShape="1">
            <a:gsLst>
              <a:gs pos="0">
                <a:srgbClr val="5AAB1D">
                  <a:shade val="30000"/>
                  <a:satMod val="115000"/>
                </a:srgbClr>
              </a:gs>
              <a:gs pos="50000">
                <a:srgbClr val="5AAB1D">
                  <a:shade val="67500"/>
                  <a:satMod val="115000"/>
                </a:srgbClr>
              </a:gs>
              <a:gs pos="100000">
                <a:srgbClr val="5AAB1D">
                  <a:shade val="100000"/>
                  <a:satMod val="115000"/>
                </a:srgbClr>
              </a:gs>
            </a:gsLst>
            <a:lin ang="5400000" scaled="1"/>
            <a:tileRect/>
          </a:gradFill>
          <a:ln w="9525" algn="ctr">
            <a:noFill/>
            <a:miter lim="800000"/>
            <a:headEnd/>
            <a:tailEnd/>
          </a:ln>
          <a:effectLst>
            <a:outerShdw blurRad="76200" dist="63500" dir="19620000" sy="23000" kx="-1200000" algn="bl" rotWithShape="0">
              <a:prstClr val="black">
                <a:alpha val="51000"/>
              </a:prstClr>
            </a:outerShdw>
          </a:effectLst>
        </p:spPr>
        <p:txBody>
          <a:bodyPr wrap="none" anchor="ctr"/>
          <a:lstStyle/>
          <a:p>
            <a:pPr algn="ctr">
              <a:defRPr/>
            </a:pPr>
            <a:r>
              <a:rPr lang="zh-CN" altLang="en-US" b="1" dirty="0" smtClean="0">
                <a:solidFill>
                  <a:schemeClr val="bg1"/>
                </a:solidFill>
                <a:latin typeface="微软雅黑" pitchFamily="34" charset="-122"/>
                <a:ea typeface="微软雅黑" pitchFamily="34" charset="-122"/>
              </a:rPr>
              <a:t>系统简介</a:t>
            </a:r>
            <a:endParaRPr lang="en-US" altLang="zh-CN" b="1" dirty="0">
              <a:solidFill>
                <a:schemeClr val="bg1"/>
              </a:solidFill>
              <a:latin typeface="微软雅黑" pitchFamily="34" charset="-122"/>
              <a:ea typeface="微软雅黑" pitchFamily="34" charset="-122"/>
            </a:endParaRPr>
          </a:p>
        </p:txBody>
      </p:sp>
      <p:sp>
        <p:nvSpPr>
          <p:cNvPr id="7" name="Rectangle 26"/>
          <p:cNvSpPr>
            <a:spLocks noChangeArrowheads="1"/>
          </p:cNvSpPr>
          <p:nvPr/>
        </p:nvSpPr>
        <p:spPr bwMode="gray">
          <a:xfrm>
            <a:off x="881741" y="3621805"/>
            <a:ext cx="1649937" cy="423863"/>
          </a:xfrm>
          <a:prstGeom prst="rect">
            <a:avLst/>
          </a:prstGeom>
          <a:gradFill flip="none" rotWithShape="1">
            <a:gsLst>
              <a:gs pos="0">
                <a:srgbClr val="C9C400">
                  <a:shade val="30000"/>
                  <a:satMod val="115000"/>
                </a:srgbClr>
              </a:gs>
              <a:gs pos="50000">
                <a:srgbClr val="C9C400">
                  <a:shade val="67500"/>
                  <a:satMod val="115000"/>
                </a:srgbClr>
              </a:gs>
              <a:gs pos="100000">
                <a:srgbClr val="C9C400">
                  <a:shade val="100000"/>
                  <a:satMod val="115000"/>
                </a:srgbClr>
              </a:gs>
            </a:gsLst>
            <a:lin ang="5400000" scaled="1"/>
            <a:tileRect/>
          </a:gradFill>
          <a:ln w="9525" algn="ctr">
            <a:noFill/>
            <a:miter lim="800000"/>
            <a:headEnd/>
            <a:tailEnd/>
          </a:ln>
          <a:effectLst>
            <a:outerShdw blurRad="76200" dist="63500" dir="18900000" sy="23000" kx="-1200000" algn="bl" rotWithShape="0">
              <a:prstClr val="black">
                <a:alpha val="60000"/>
              </a:prstClr>
            </a:outerShdw>
          </a:effectLst>
        </p:spPr>
        <p:txBody>
          <a:bodyPr wrap="none" anchor="ctr"/>
          <a:lstStyle/>
          <a:p>
            <a:pPr algn="ctr">
              <a:defRPr/>
            </a:pPr>
            <a:r>
              <a:rPr lang="zh-CN" altLang="en-US" b="1" dirty="0" smtClean="0">
                <a:solidFill>
                  <a:schemeClr val="bg1"/>
                </a:solidFill>
                <a:latin typeface="微软雅黑" pitchFamily="34" charset="-122"/>
                <a:ea typeface="微软雅黑" pitchFamily="34" charset="-122"/>
              </a:rPr>
              <a:t>核心功能</a:t>
            </a:r>
            <a:endParaRPr lang="en-US" altLang="zh-CN" b="1" dirty="0">
              <a:solidFill>
                <a:schemeClr val="bg1"/>
              </a:solidFill>
              <a:latin typeface="微软雅黑" pitchFamily="34" charset="-122"/>
              <a:ea typeface="微软雅黑" pitchFamily="34" charset="-122"/>
            </a:endParaRPr>
          </a:p>
        </p:txBody>
      </p:sp>
      <p:sp>
        <p:nvSpPr>
          <p:cNvPr id="8" name="Rectangle 3"/>
          <p:cNvSpPr>
            <a:spLocks noGrp="1" noChangeArrowheads="1"/>
          </p:cNvSpPr>
          <p:nvPr/>
        </p:nvSpPr>
        <p:spPr bwMode="auto">
          <a:xfrm>
            <a:off x="2579969" y="3624453"/>
            <a:ext cx="7653600" cy="2193025"/>
          </a:xfrm>
          <a:prstGeom prst="rect">
            <a:avLst/>
          </a:prstGeom>
          <a:noFill/>
          <a:ln w="9525">
            <a:noFill/>
            <a:miter lim="800000"/>
            <a:headEnd/>
            <a:tailEnd/>
          </a:ln>
        </p:spPr>
        <p:txBody>
          <a:bodyPr/>
          <a:lstStyle/>
          <a:p>
            <a:pPr>
              <a:lnSpc>
                <a:spcPct val="150000"/>
              </a:lnSpc>
              <a:spcBef>
                <a:spcPct val="20000"/>
              </a:spcBef>
            </a:pPr>
            <a:r>
              <a:rPr lang="zh-CN" altLang="en-US" sz="1600" dirty="0">
                <a:latin typeface="微软雅黑" pitchFamily="34" charset="-122"/>
                <a:ea typeface="微软雅黑" pitchFamily="34" charset="-122"/>
              </a:rPr>
              <a:t>　</a:t>
            </a:r>
            <a:r>
              <a:rPr lang="zh-CN" altLang="en-US" sz="1600" dirty="0" smtClean="0">
                <a:latin typeface="微软雅黑" pitchFamily="34" charset="-122"/>
                <a:ea typeface="微软雅黑" pitchFamily="34" charset="-122"/>
              </a:rPr>
              <a:t> 教师培训系统实现了培训管理、教师管理、报名管理、教学管理、学习管理、考试管理等功能。市教育局领导可以创建培训，设置培训课程，管理报名人员，分班，以及对课程的大纲设计；培训教师可以在线设计教学，在线教学，上传下载学习资源。以及出题、组卷，评分，成绩分析等管理；参与培训的教师或者学员，可以随时、随地的实现在线学习、互动讨论、考试等。</a:t>
            </a:r>
          </a:p>
        </p:txBody>
      </p:sp>
      <p:sp>
        <p:nvSpPr>
          <p:cNvPr id="9" name="标题 1"/>
          <p:cNvSpPr txBox="1">
            <a:spLocks/>
          </p:cNvSpPr>
          <p:nvPr/>
        </p:nvSpPr>
        <p:spPr>
          <a:xfrm>
            <a:off x="515083" y="161489"/>
            <a:ext cx="10113864" cy="533400"/>
          </a:xfrm>
          <a:prstGeom prst="rect">
            <a:avLst/>
          </a:prstGeom>
        </p:spPr>
        <p:txBody>
          <a:bodyPr/>
          <a:lstStyle/>
          <a:p>
            <a:pPr lvl="0" eaLnBrk="0" hangingPunct="0">
              <a:defRPr/>
            </a:pPr>
            <a:r>
              <a:rPr lang="zh-CN" altLang="en-US" sz="2400" b="1" dirty="0" smtClean="0">
                <a:latin typeface="微软雅黑" pitchFamily="34" charset="-122"/>
                <a:ea typeface="微软雅黑" pitchFamily="34" charset="-122"/>
              </a:rPr>
              <a:t>数字化教研</a:t>
            </a:r>
            <a:r>
              <a:rPr lang="en-US" altLang="zh-CN" sz="2400" b="1" dirty="0" smtClean="0">
                <a:latin typeface="微软雅黑" pitchFamily="34" charset="-122"/>
                <a:ea typeface="微软雅黑" pitchFamily="34" charset="-122"/>
              </a:rPr>
              <a:t>——</a:t>
            </a:r>
            <a:r>
              <a:rPr lang="zh-CN" altLang="en-US" sz="2400" b="1" kern="0" dirty="0" smtClean="0">
                <a:latin typeface="微软雅黑" pitchFamily="34" charset="-122"/>
                <a:ea typeface="微软雅黑" pitchFamily="34" charset="-122"/>
                <a:cs typeface="+mj-cs"/>
              </a:rPr>
              <a:t>教师培训系统</a:t>
            </a:r>
            <a:endParaRPr kumimoji="0" lang="zh-CN" altLang="en-US" sz="2400" b="1" i="0" u="none" strike="noStrike" kern="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6"/>
          <p:cNvGrpSpPr>
            <a:grpSpLocks noChangeAspect="1"/>
          </p:cNvGrpSpPr>
          <p:nvPr/>
        </p:nvGrpSpPr>
        <p:grpSpPr bwMode="auto">
          <a:xfrm>
            <a:off x="1792185" y="1830474"/>
            <a:ext cx="7333948" cy="4907436"/>
            <a:chOff x="679450" y="798515"/>
            <a:chExt cx="7475538" cy="5661377"/>
          </a:xfrm>
        </p:grpSpPr>
        <p:pic>
          <p:nvPicPr>
            <p:cNvPr id="18" name="Picture 48" descr="36-1"/>
            <p:cNvPicPr>
              <a:picLocks noChangeAspect="1" noChangeArrowheads="1"/>
            </p:cNvPicPr>
            <p:nvPr/>
          </p:nvPicPr>
          <p:blipFill>
            <a:blip r:embed="rId3" cstate="print">
              <a:lum bright="12000"/>
              <a:extLst>
                <a:ext uri="{28A0092B-C50C-407E-A947-70E740481C1C}">
                  <a14:useLocalDpi xmlns:a14="http://schemas.microsoft.com/office/drawing/2010/main" val="0"/>
                </a:ext>
              </a:extLst>
            </a:blip>
            <a:srcRect/>
            <a:stretch>
              <a:fillRect/>
            </a:stretch>
          </p:blipFill>
          <p:spPr bwMode="auto">
            <a:xfrm rot="-5857152" flipH="1" flipV="1">
              <a:off x="1759744" y="1053307"/>
              <a:ext cx="18494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0"/>
            <p:cNvGrpSpPr>
              <a:grpSpLocks/>
            </p:cNvGrpSpPr>
            <p:nvPr/>
          </p:nvGrpSpPr>
          <p:grpSpPr bwMode="auto">
            <a:xfrm>
              <a:off x="679450" y="3330575"/>
              <a:ext cx="2012950" cy="1952625"/>
              <a:chOff x="365" y="3113"/>
              <a:chExt cx="1268" cy="1230"/>
            </a:xfrm>
          </p:grpSpPr>
          <p:pic>
            <p:nvPicPr>
              <p:cNvPr id="51" name="Picture 21" descr="16-2"/>
              <p:cNvPicPr>
                <a:picLocks noChangeAspect="1" noChangeArrowheads="1"/>
              </p:cNvPicPr>
              <p:nvPr/>
            </p:nvPicPr>
            <p:blipFill>
              <a:blip r:embed="rId4" cstate="print">
                <a:lum bright="6000" contrast="6000"/>
                <a:extLst>
                  <a:ext uri="{28A0092B-C50C-407E-A947-70E740481C1C}">
                    <a14:useLocalDpi xmlns:a14="http://schemas.microsoft.com/office/drawing/2010/main" val="0"/>
                  </a:ext>
                </a:extLst>
              </a:blip>
              <a:srcRect/>
              <a:stretch>
                <a:fillRect/>
              </a:stretch>
            </p:blipFill>
            <p:spPr bwMode="auto">
              <a:xfrm>
                <a:off x="365" y="3625"/>
                <a:ext cx="1268" cy="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AutoShape 22"/>
              <p:cNvSpPr>
                <a:spLocks noChangeArrowheads="1"/>
              </p:cNvSpPr>
              <p:nvPr/>
            </p:nvSpPr>
            <p:spPr bwMode="auto">
              <a:xfrm>
                <a:off x="460" y="3475"/>
                <a:ext cx="1012" cy="527"/>
              </a:xfrm>
              <a:prstGeom prst="roundRect">
                <a:avLst>
                  <a:gd name="adj" fmla="val 0"/>
                </a:avLst>
              </a:prstGeom>
              <a:gradFill rotWithShape="1">
                <a:gsLst>
                  <a:gs pos="0">
                    <a:srgbClr val="C5C5C5">
                      <a:alpha val="79999"/>
                    </a:srgbClr>
                  </a:gs>
                  <a:gs pos="50000">
                    <a:srgbClr val="FFFFFF">
                      <a:alpha val="79999"/>
                    </a:srgbClr>
                  </a:gs>
                  <a:gs pos="100000">
                    <a:srgbClr val="C5C5C5">
                      <a:alpha val="79999"/>
                    </a:srgbClr>
                  </a:gs>
                </a:gsLst>
                <a:lin ang="2700000" scaled="1"/>
              </a:gradFill>
              <a:ln>
                <a:noFill/>
              </a:ln>
              <a:extLst>
                <a:ext uri="{91240B29-F687-4F45-9708-019B960494DF}">
                  <a14:hiddenLine xmlns:a14="http://schemas.microsoft.com/office/drawing/2010/main" w="12700" algn="ctr">
                    <a:solidFill>
                      <a:srgbClr val="000000"/>
                    </a:solidFill>
                    <a:round/>
                    <a:headEnd/>
                    <a:tailEnd/>
                  </a14:hiddenLine>
                </a:ext>
              </a:extLst>
            </p:spPr>
            <p:txBody>
              <a:bodyPr wrap="none" anchor="ctr"/>
              <a:lstStyle/>
              <a:p>
                <a:endParaRPr lang="zh-CN" altLang="en-US">
                  <a:latin typeface="微软雅黑" pitchFamily="34" charset="-122"/>
                  <a:ea typeface="微软雅黑" pitchFamily="34" charset="-122"/>
                </a:endParaRPr>
              </a:p>
            </p:txBody>
          </p:sp>
          <p:pic>
            <p:nvPicPr>
              <p:cNvPr id="53" name="Picture 23" descr="16-2"/>
              <p:cNvPicPr>
                <a:picLocks noChangeAspect="1" noChangeArrowheads="1"/>
              </p:cNvPicPr>
              <p:nvPr/>
            </p:nvPicPr>
            <p:blipFill>
              <a:blip r:embed="rId4" cstate="print">
                <a:lum bright="6000" contrast="6000"/>
                <a:extLst>
                  <a:ext uri="{28A0092B-C50C-407E-A947-70E740481C1C}">
                    <a14:useLocalDpi xmlns:a14="http://schemas.microsoft.com/office/drawing/2010/main" val="0"/>
                  </a:ext>
                </a:extLst>
              </a:blip>
              <a:srcRect/>
              <a:stretch>
                <a:fillRect/>
              </a:stretch>
            </p:blipFill>
            <p:spPr bwMode="auto">
              <a:xfrm>
                <a:off x="370" y="3113"/>
                <a:ext cx="1260" cy="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Rectangle 24"/>
            <p:cNvSpPr>
              <a:spLocks noChangeArrowheads="1"/>
            </p:cNvSpPr>
            <p:nvPr/>
          </p:nvSpPr>
          <p:spPr bwMode="auto">
            <a:xfrm>
              <a:off x="758825" y="4227513"/>
              <a:ext cx="18256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9903" tIns="39952" rIns="79903" bIns="39952"/>
            <a:lstStyle/>
            <a:p>
              <a:pPr algn="ctr" defTabSz="793750">
                <a:lnSpc>
                  <a:spcPct val="110000"/>
                </a:lnSpc>
              </a:pPr>
              <a:r>
                <a:rPr kumimoji="1" lang="zh-CN" altLang="en-US" sz="2000" b="1">
                  <a:latin typeface="微软雅黑" pitchFamily="34" charset="-122"/>
                  <a:ea typeface="微软雅黑" pitchFamily="34" charset="-122"/>
                  <a:cs typeface="Malgun Gothic" pitchFamily="34" charset="-127"/>
                </a:rPr>
                <a:t>学员</a:t>
              </a:r>
              <a:endParaRPr kumimoji="1" lang="ko-KR" altLang="en-US" sz="2000" b="1">
                <a:latin typeface="微软雅黑" pitchFamily="34" charset="-122"/>
                <a:ea typeface="微软雅黑" pitchFamily="34" charset="-122"/>
                <a:cs typeface="Malgun Gothic" pitchFamily="34" charset="-127"/>
              </a:endParaRPr>
            </a:p>
          </p:txBody>
        </p:sp>
        <p:pic>
          <p:nvPicPr>
            <p:cNvPr id="21" name="Picture 25" descr="kdmconfi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17625" y="3244850"/>
              <a:ext cx="6604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27"/>
            <p:cNvGrpSpPr>
              <a:grpSpLocks/>
            </p:cNvGrpSpPr>
            <p:nvPr/>
          </p:nvGrpSpPr>
          <p:grpSpPr bwMode="auto">
            <a:xfrm>
              <a:off x="3409950" y="798515"/>
              <a:ext cx="1955800" cy="1898652"/>
              <a:chOff x="2601" y="760"/>
              <a:chExt cx="1232" cy="1196"/>
            </a:xfrm>
          </p:grpSpPr>
          <p:grpSp>
            <p:nvGrpSpPr>
              <p:cNvPr id="5" name="Group 28"/>
              <p:cNvGrpSpPr>
                <a:grpSpLocks/>
              </p:cNvGrpSpPr>
              <p:nvPr/>
            </p:nvGrpSpPr>
            <p:grpSpPr bwMode="auto">
              <a:xfrm>
                <a:off x="2601" y="760"/>
                <a:ext cx="1232" cy="1196"/>
                <a:chOff x="365" y="3113"/>
                <a:chExt cx="1268" cy="1230"/>
              </a:xfrm>
            </p:grpSpPr>
            <p:pic>
              <p:nvPicPr>
                <p:cNvPr id="48" name="Picture 29" descr="16-2"/>
                <p:cNvPicPr>
                  <a:picLocks noChangeAspect="1" noChangeArrowheads="1"/>
                </p:cNvPicPr>
                <p:nvPr/>
              </p:nvPicPr>
              <p:blipFill>
                <a:blip r:embed="rId4" cstate="print">
                  <a:lum bright="6000" contrast="6000"/>
                  <a:extLst>
                    <a:ext uri="{28A0092B-C50C-407E-A947-70E740481C1C}">
                      <a14:useLocalDpi xmlns:a14="http://schemas.microsoft.com/office/drawing/2010/main" val="0"/>
                    </a:ext>
                  </a:extLst>
                </a:blip>
                <a:srcRect/>
                <a:stretch>
                  <a:fillRect/>
                </a:stretch>
              </p:blipFill>
              <p:spPr bwMode="auto">
                <a:xfrm>
                  <a:off x="365" y="3625"/>
                  <a:ext cx="1268" cy="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AutoShape 30"/>
                <p:cNvSpPr>
                  <a:spLocks noChangeArrowheads="1"/>
                </p:cNvSpPr>
                <p:nvPr/>
              </p:nvSpPr>
              <p:spPr bwMode="auto">
                <a:xfrm>
                  <a:off x="460" y="3475"/>
                  <a:ext cx="1012" cy="527"/>
                </a:xfrm>
                <a:prstGeom prst="roundRect">
                  <a:avLst>
                    <a:gd name="adj" fmla="val 0"/>
                  </a:avLst>
                </a:prstGeom>
                <a:gradFill rotWithShape="1">
                  <a:gsLst>
                    <a:gs pos="0">
                      <a:srgbClr val="C5C5C5">
                        <a:alpha val="79999"/>
                      </a:srgbClr>
                    </a:gs>
                    <a:gs pos="50000">
                      <a:srgbClr val="FFFFFF">
                        <a:alpha val="79999"/>
                      </a:srgbClr>
                    </a:gs>
                    <a:gs pos="100000">
                      <a:srgbClr val="C5C5C5">
                        <a:alpha val="79999"/>
                      </a:srgbClr>
                    </a:gs>
                  </a:gsLst>
                  <a:lin ang="2700000" scaled="1"/>
                </a:gradFill>
                <a:ln>
                  <a:noFill/>
                </a:ln>
                <a:extLst>
                  <a:ext uri="{91240B29-F687-4F45-9708-019B960494DF}">
                    <a14:hiddenLine xmlns:a14="http://schemas.microsoft.com/office/drawing/2010/main" w="12700" algn="ctr">
                      <a:solidFill>
                        <a:srgbClr val="000000"/>
                      </a:solidFill>
                      <a:round/>
                      <a:headEnd/>
                      <a:tailEnd/>
                    </a14:hiddenLine>
                  </a:ext>
                </a:extLst>
              </p:spPr>
              <p:txBody>
                <a:bodyPr wrap="none" anchor="ctr"/>
                <a:lstStyle/>
                <a:p>
                  <a:endParaRPr lang="zh-CN" altLang="en-US">
                    <a:latin typeface="微软雅黑" pitchFamily="34" charset="-122"/>
                    <a:ea typeface="微软雅黑" pitchFamily="34" charset="-122"/>
                  </a:endParaRPr>
                </a:p>
              </p:txBody>
            </p:sp>
            <p:pic>
              <p:nvPicPr>
                <p:cNvPr id="50" name="Picture 31" descr="16-2"/>
                <p:cNvPicPr>
                  <a:picLocks noChangeAspect="1" noChangeArrowheads="1"/>
                </p:cNvPicPr>
                <p:nvPr/>
              </p:nvPicPr>
              <p:blipFill>
                <a:blip r:embed="rId4" cstate="print">
                  <a:lum bright="6000" contrast="6000"/>
                  <a:extLst>
                    <a:ext uri="{28A0092B-C50C-407E-A947-70E740481C1C}">
                      <a14:useLocalDpi xmlns:a14="http://schemas.microsoft.com/office/drawing/2010/main" val="0"/>
                    </a:ext>
                  </a:extLst>
                </a:blip>
                <a:srcRect/>
                <a:stretch>
                  <a:fillRect/>
                </a:stretch>
              </p:blipFill>
              <p:spPr bwMode="auto">
                <a:xfrm>
                  <a:off x="370" y="3113"/>
                  <a:ext cx="1260" cy="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 name="Rectangle 32"/>
              <p:cNvSpPr>
                <a:spLocks noChangeArrowheads="1"/>
              </p:cNvSpPr>
              <p:nvPr/>
            </p:nvSpPr>
            <p:spPr bwMode="auto">
              <a:xfrm>
                <a:off x="2858" y="1344"/>
                <a:ext cx="704"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9903" tIns="39952" rIns="79903" bIns="39952"/>
              <a:lstStyle/>
              <a:p>
                <a:pPr algn="ctr" defTabSz="793750">
                  <a:lnSpc>
                    <a:spcPct val="110000"/>
                  </a:lnSpc>
                </a:pPr>
                <a:r>
                  <a:rPr kumimoji="1" lang="zh-CN" altLang="en-US" sz="2000" b="1">
                    <a:latin typeface="微软雅黑" pitchFamily="34" charset="-122"/>
                    <a:ea typeface="微软雅黑" pitchFamily="34" charset="-122"/>
                  </a:rPr>
                  <a:t>管理员</a:t>
                </a:r>
                <a:endParaRPr kumimoji="1" lang="ko-KR" altLang="en-US" sz="2000" b="1">
                  <a:latin typeface="微软雅黑" pitchFamily="34" charset="-122"/>
                  <a:ea typeface="Malgun Gothic" pitchFamily="34" charset="-127"/>
                </a:endParaRPr>
              </a:p>
            </p:txBody>
          </p:sp>
          <p:pic>
            <p:nvPicPr>
              <p:cNvPr id="47" name="Picture 33" descr="persona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17" y="799"/>
                <a:ext cx="342"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6" name="Picture 42" descr="36-1"/>
            <p:cNvPicPr>
              <a:picLocks noChangeAspect="1" noChangeArrowheads="1"/>
            </p:cNvPicPr>
            <p:nvPr/>
          </p:nvPicPr>
          <p:blipFill>
            <a:blip r:embed="rId7" cstate="print">
              <a:lum bright="12000"/>
              <a:extLst>
                <a:ext uri="{28A0092B-C50C-407E-A947-70E740481C1C}">
                  <a14:useLocalDpi xmlns:a14="http://schemas.microsoft.com/office/drawing/2010/main" val="0"/>
                </a:ext>
              </a:extLst>
            </a:blip>
            <a:srcRect/>
            <a:stretch>
              <a:fillRect/>
            </a:stretch>
          </p:blipFill>
          <p:spPr bwMode="auto">
            <a:xfrm rot="1485578">
              <a:off x="2382838" y="4686300"/>
              <a:ext cx="320357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6" descr="36-1"/>
            <p:cNvPicPr>
              <a:picLocks noChangeAspect="1" noChangeArrowheads="1"/>
            </p:cNvPicPr>
            <p:nvPr/>
          </p:nvPicPr>
          <p:blipFill>
            <a:blip r:embed="rId8" cstate="print">
              <a:lum bright="12000"/>
              <a:extLst>
                <a:ext uri="{28A0092B-C50C-407E-A947-70E740481C1C}">
                  <a14:useLocalDpi xmlns:a14="http://schemas.microsoft.com/office/drawing/2010/main" val="0"/>
                </a:ext>
              </a:extLst>
            </a:blip>
            <a:srcRect/>
            <a:stretch>
              <a:fillRect/>
            </a:stretch>
          </p:blipFill>
          <p:spPr bwMode="auto">
            <a:xfrm rot="13923916" flipV="1">
              <a:off x="3217863" y="3827463"/>
              <a:ext cx="205422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51" descr="36-1"/>
            <p:cNvPicPr>
              <a:picLocks noChangeAspect="1" noChangeArrowheads="1"/>
            </p:cNvPicPr>
            <p:nvPr/>
          </p:nvPicPr>
          <p:blipFill>
            <a:blip r:embed="rId9" cstate="print">
              <a:lum bright="12000"/>
              <a:extLst>
                <a:ext uri="{28A0092B-C50C-407E-A947-70E740481C1C}">
                  <a14:useLocalDpi xmlns:a14="http://schemas.microsoft.com/office/drawing/2010/main" val="0"/>
                </a:ext>
              </a:extLst>
            </a:blip>
            <a:srcRect/>
            <a:stretch>
              <a:fillRect/>
            </a:stretch>
          </p:blipFill>
          <p:spPr bwMode="auto">
            <a:xfrm rot="223125" flipH="1">
              <a:off x="4852988" y="1490663"/>
              <a:ext cx="2736850"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53" descr="b5"/>
            <p:cNvPicPr>
              <a:picLocks noChangeAspect="1" noChangeArrowheads="1"/>
            </p:cNvPicPr>
            <p:nvPr/>
          </p:nvPicPr>
          <p:blipFill>
            <a:blip r:embed="rId10" cstate="print"/>
            <a:srcRect/>
            <a:stretch>
              <a:fillRect/>
            </a:stretch>
          </p:blipFill>
          <p:spPr bwMode="auto">
            <a:xfrm>
              <a:off x="3171825" y="2722563"/>
              <a:ext cx="2432050" cy="1211262"/>
            </a:xfrm>
            <a:prstGeom prst="rect">
              <a:avLst/>
            </a:prstGeom>
            <a:ln>
              <a:noFill/>
            </a:ln>
            <a:effectLst>
              <a:outerShdw blurRad="292100" dist="139700" dir="2700000" algn="tl" rotWithShape="0">
                <a:srgbClr val="333333">
                  <a:alpha val="65000"/>
                </a:srgbClr>
              </a:outerShdw>
            </a:effectLst>
          </p:spPr>
        </p:pic>
        <p:grpSp>
          <p:nvGrpSpPr>
            <p:cNvPr id="6" name="组合 12"/>
            <p:cNvGrpSpPr>
              <a:grpSpLocks/>
            </p:cNvGrpSpPr>
            <p:nvPr/>
          </p:nvGrpSpPr>
          <p:grpSpPr bwMode="auto">
            <a:xfrm>
              <a:off x="5795963" y="2781300"/>
              <a:ext cx="2012950" cy="2447925"/>
              <a:chOff x="6146229" y="2897478"/>
              <a:chExt cx="2012950" cy="2448496"/>
            </a:xfrm>
          </p:grpSpPr>
          <p:grpSp>
            <p:nvGrpSpPr>
              <p:cNvPr id="7" name="Group 5"/>
              <p:cNvGrpSpPr>
                <a:grpSpLocks/>
              </p:cNvGrpSpPr>
              <p:nvPr/>
            </p:nvGrpSpPr>
            <p:grpSpPr bwMode="auto">
              <a:xfrm>
                <a:off x="6146229" y="3393349"/>
                <a:ext cx="2012950" cy="1952625"/>
                <a:chOff x="365" y="3113"/>
                <a:chExt cx="1268" cy="1230"/>
              </a:xfrm>
            </p:grpSpPr>
            <p:pic>
              <p:nvPicPr>
                <p:cNvPr id="42" name="Picture 6" descr="16-2"/>
                <p:cNvPicPr>
                  <a:picLocks noChangeAspect="1" noChangeArrowheads="1"/>
                </p:cNvPicPr>
                <p:nvPr/>
              </p:nvPicPr>
              <p:blipFill>
                <a:blip r:embed="rId4" cstate="print">
                  <a:lum bright="6000" contrast="6000"/>
                  <a:extLst>
                    <a:ext uri="{28A0092B-C50C-407E-A947-70E740481C1C}">
                      <a14:useLocalDpi xmlns:a14="http://schemas.microsoft.com/office/drawing/2010/main" val="0"/>
                    </a:ext>
                  </a:extLst>
                </a:blip>
                <a:srcRect/>
                <a:stretch>
                  <a:fillRect/>
                </a:stretch>
              </p:blipFill>
              <p:spPr bwMode="auto">
                <a:xfrm>
                  <a:off x="365" y="3625"/>
                  <a:ext cx="1268" cy="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AutoShape 7"/>
                <p:cNvSpPr>
                  <a:spLocks noChangeArrowheads="1"/>
                </p:cNvSpPr>
                <p:nvPr/>
              </p:nvSpPr>
              <p:spPr bwMode="auto">
                <a:xfrm>
                  <a:off x="460" y="3475"/>
                  <a:ext cx="1012" cy="527"/>
                </a:xfrm>
                <a:prstGeom prst="roundRect">
                  <a:avLst>
                    <a:gd name="adj" fmla="val 0"/>
                  </a:avLst>
                </a:prstGeom>
                <a:gradFill rotWithShape="1">
                  <a:gsLst>
                    <a:gs pos="0">
                      <a:srgbClr val="C5C5C5">
                        <a:alpha val="79999"/>
                      </a:srgbClr>
                    </a:gs>
                    <a:gs pos="50000">
                      <a:srgbClr val="FFFFFF">
                        <a:alpha val="79999"/>
                      </a:srgbClr>
                    </a:gs>
                    <a:gs pos="100000">
                      <a:srgbClr val="C5C5C5">
                        <a:alpha val="79999"/>
                      </a:srgbClr>
                    </a:gs>
                  </a:gsLst>
                  <a:lin ang="2700000" scaled="1"/>
                </a:gradFill>
                <a:ln>
                  <a:noFill/>
                </a:ln>
                <a:extLst>
                  <a:ext uri="{91240B29-F687-4F45-9708-019B960494DF}">
                    <a14:hiddenLine xmlns:a14="http://schemas.microsoft.com/office/drawing/2010/main" w="12700" algn="ctr">
                      <a:solidFill>
                        <a:srgbClr val="000000"/>
                      </a:solidFill>
                      <a:round/>
                      <a:headEnd/>
                      <a:tailEnd/>
                    </a14:hiddenLine>
                  </a:ext>
                </a:extLst>
              </p:spPr>
              <p:txBody>
                <a:bodyPr wrap="none" anchor="ctr"/>
                <a:lstStyle/>
                <a:p>
                  <a:endParaRPr lang="zh-CN" altLang="en-US">
                    <a:latin typeface="微软雅黑" pitchFamily="34" charset="-122"/>
                    <a:ea typeface="微软雅黑" pitchFamily="34" charset="-122"/>
                  </a:endParaRPr>
                </a:p>
              </p:txBody>
            </p:sp>
            <p:pic>
              <p:nvPicPr>
                <p:cNvPr id="44" name="Picture 8" descr="16-2"/>
                <p:cNvPicPr>
                  <a:picLocks noChangeAspect="1" noChangeArrowheads="1"/>
                </p:cNvPicPr>
                <p:nvPr/>
              </p:nvPicPr>
              <p:blipFill>
                <a:blip r:embed="rId4" cstate="print">
                  <a:lum bright="6000" contrast="6000"/>
                  <a:extLst>
                    <a:ext uri="{28A0092B-C50C-407E-A947-70E740481C1C}">
                      <a14:useLocalDpi xmlns:a14="http://schemas.microsoft.com/office/drawing/2010/main" val="0"/>
                    </a:ext>
                  </a:extLst>
                </a:blip>
                <a:srcRect/>
                <a:stretch>
                  <a:fillRect/>
                </a:stretch>
              </p:blipFill>
              <p:spPr bwMode="auto">
                <a:xfrm>
                  <a:off x="370" y="3113"/>
                  <a:ext cx="1260" cy="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9" name="Picture 9" descr="c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453808" y="3382314"/>
                <a:ext cx="8509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11"/>
              <p:cNvSpPr>
                <a:spLocks noChangeArrowheads="1"/>
              </p:cNvSpPr>
              <p:nvPr/>
            </p:nvSpPr>
            <p:spPr bwMode="auto">
              <a:xfrm>
                <a:off x="6190679" y="4360137"/>
                <a:ext cx="1960563"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9903" tIns="39952" rIns="79903" bIns="39952"/>
              <a:lstStyle/>
              <a:p>
                <a:pPr algn="ctr" defTabSz="793750">
                  <a:lnSpc>
                    <a:spcPct val="110000"/>
                  </a:lnSpc>
                </a:pPr>
                <a:r>
                  <a:rPr kumimoji="1" lang="zh-CN" altLang="en-US" sz="2000" b="1">
                    <a:latin typeface="微软雅黑" pitchFamily="34" charset="-122"/>
                    <a:ea typeface="微软雅黑" pitchFamily="34" charset="-122"/>
                    <a:cs typeface="Malgun Gothic" pitchFamily="34" charset="-127"/>
                  </a:rPr>
                  <a:t>培训教师</a:t>
                </a:r>
                <a:endParaRPr kumimoji="1" lang="ko-KR" altLang="en-US" sz="2000" b="1">
                  <a:latin typeface="微软雅黑" pitchFamily="34" charset="-122"/>
                  <a:ea typeface="微软雅黑" pitchFamily="34" charset="-122"/>
                  <a:cs typeface="Malgun Gothic" pitchFamily="34" charset="-127"/>
                </a:endParaRPr>
              </a:p>
            </p:txBody>
          </p:sp>
          <p:pic>
            <p:nvPicPr>
              <p:cNvPr id="41" name="Picture 3" descr="그림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057613" y="2897478"/>
                <a:ext cx="597049" cy="1252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 name="Rectangle 54"/>
            <p:cNvSpPr>
              <a:spLocks noChangeArrowheads="1"/>
            </p:cNvSpPr>
            <p:nvPr/>
          </p:nvSpPr>
          <p:spPr bwMode="auto">
            <a:xfrm>
              <a:off x="5803900" y="1214438"/>
              <a:ext cx="2351088" cy="852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buFont typeface="Wingdings" pitchFamily="2" charset="2"/>
                <a:buChar char="ü"/>
              </a:pPr>
              <a:r>
                <a:rPr lang="zh-CN" altLang="en-US" sz="1400" dirty="0">
                  <a:latin typeface="微软雅黑" pitchFamily="34" charset="-122"/>
                  <a:ea typeface="微软雅黑" pitchFamily="34" charset="-122"/>
                </a:rPr>
                <a:t>设置培训课程</a:t>
              </a:r>
              <a:endParaRPr lang="en-US" altLang="zh-CN" sz="1400" dirty="0">
                <a:latin typeface="微软雅黑" pitchFamily="34" charset="-122"/>
                <a:ea typeface="微软雅黑" pitchFamily="34" charset="-122"/>
              </a:endParaRPr>
            </a:p>
            <a:p>
              <a:pPr marL="285750" indent="-285750">
                <a:buFont typeface="Wingdings" pitchFamily="2" charset="2"/>
                <a:buChar char="ü"/>
              </a:pPr>
              <a:r>
                <a:rPr lang="zh-CN" altLang="en-US" sz="1400" dirty="0">
                  <a:latin typeface="微软雅黑" pitchFamily="34" charset="-122"/>
                  <a:ea typeface="微软雅黑" pitchFamily="34" charset="-122"/>
                </a:rPr>
                <a:t>指定、管理培训教师</a:t>
              </a:r>
              <a:endParaRPr lang="en-US" altLang="zh-CN" sz="1400" dirty="0">
                <a:latin typeface="微软雅黑" pitchFamily="34" charset="-122"/>
                <a:ea typeface="微软雅黑" pitchFamily="34" charset="-122"/>
              </a:endParaRPr>
            </a:p>
            <a:p>
              <a:pPr marL="285750" indent="-285750">
                <a:buFont typeface="Wingdings" pitchFamily="2" charset="2"/>
                <a:buChar char="ü"/>
              </a:pPr>
              <a:r>
                <a:rPr lang="zh-CN" altLang="en-US" sz="1400" dirty="0">
                  <a:latin typeface="微软雅黑" pitchFamily="34" charset="-122"/>
                  <a:ea typeface="微软雅黑" pitchFamily="34" charset="-122"/>
                </a:rPr>
                <a:t>制定课程大纲</a:t>
              </a:r>
            </a:p>
          </p:txBody>
        </p:sp>
        <p:sp>
          <p:nvSpPr>
            <p:cNvPr id="32" name="Rectangle 54"/>
            <p:cNvSpPr>
              <a:spLocks noChangeArrowheads="1"/>
            </p:cNvSpPr>
            <p:nvPr/>
          </p:nvSpPr>
          <p:spPr bwMode="auto">
            <a:xfrm>
              <a:off x="2952750" y="5856288"/>
              <a:ext cx="2974974" cy="603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buFont typeface="Wingdings" pitchFamily="2" charset="2"/>
                <a:buChar char="ü"/>
              </a:pPr>
              <a:r>
                <a:rPr lang="zh-CN" altLang="en-US" sz="1400" dirty="0">
                  <a:latin typeface="微软雅黑" pitchFamily="34" charset="-122"/>
                  <a:ea typeface="微软雅黑" pitchFamily="34" charset="-122"/>
                </a:rPr>
                <a:t>在线学习，完</a:t>
              </a:r>
              <a:r>
                <a:rPr lang="zh-CN" altLang="en-US" sz="1400" dirty="0">
                  <a:latin typeface="微软雅黑" pitchFamily="34" charset="-122"/>
                  <a:ea typeface="微软雅黑" pitchFamily="34" charset="-122"/>
                  <a:sym typeface="Arial" pitchFamily="34" charset="0"/>
                </a:rPr>
                <a:t>成指定培训任务</a:t>
              </a:r>
              <a:endParaRPr lang="en-US" altLang="zh-CN" sz="1400" dirty="0">
                <a:latin typeface="微软雅黑" pitchFamily="34" charset="-122"/>
                <a:ea typeface="微软雅黑" pitchFamily="34" charset="-122"/>
                <a:sym typeface="Arial" pitchFamily="34" charset="0"/>
              </a:endParaRPr>
            </a:p>
            <a:p>
              <a:pPr marL="285750" indent="-285750">
                <a:buFont typeface="Wingdings" pitchFamily="2" charset="2"/>
                <a:buChar char="ü"/>
              </a:pPr>
              <a:r>
                <a:rPr lang="zh-CN" altLang="en-US" sz="1400" dirty="0">
                  <a:latin typeface="微软雅黑" pitchFamily="34" charset="-122"/>
                  <a:ea typeface="微软雅黑" pitchFamily="34" charset="-122"/>
                  <a:sym typeface="Arial" pitchFamily="34" charset="0"/>
                </a:rPr>
                <a:t>结果反馈给教师</a:t>
              </a:r>
              <a:endParaRPr lang="zh-CN" altLang="en-US" sz="1400" dirty="0">
                <a:latin typeface="微软雅黑" pitchFamily="34" charset="-122"/>
                <a:ea typeface="微软雅黑" pitchFamily="34" charset="-122"/>
              </a:endParaRPr>
            </a:p>
          </p:txBody>
        </p:sp>
        <p:sp>
          <p:nvSpPr>
            <p:cNvPr id="33" name="Rectangle 54"/>
            <p:cNvSpPr>
              <a:spLocks noChangeArrowheads="1"/>
            </p:cNvSpPr>
            <p:nvPr/>
          </p:nvSpPr>
          <p:spPr bwMode="auto">
            <a:xfrm>
              <a:off x="2914650" y="4153108"/>
              <a:ext cx="2647950" cy="852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buFont typeface="Wingdings" pitchFamily="2" charset="2"/>
                <a:buChar char="ü"/>
              </a:pPr>
              <a:r>
                <a:rPr lang="zh-CN" altLang="en-US" sz="1400" dirty="0">
                  <a:latin typeface="微软雅黑" pitchFamily="34" charset="-122"/>
                  <a:ea typeface="微软雅黑" pitchFamily="34" charset="-122"/>
                </a:rPr>
                <a:t>根据课程大纲，制定具体的教案、课件</a:t>
              </a:r>
              <a:endParaRPr lang="en-US" altLang="zh-CN" sz="1400" dirty="0">
                <a:latin typeface="微软雅黑" pitchFamily="34" charset="-122"/>
                <a:ea typeface="微软雅黑" pitchFamily="34" charset="-122"/>
              </a:endParaRPr>
            </a:p>
            <a:p>
              <a:pPr marL="285750" indent="-285750">
                <a:buFont typeface="Wingdings" pitchFamily="2" charset="2"/>
                <a:buChar char="ü"/>
              </a:pPr>
              <a:r>
                <a:rPr lang="zh-CN" altLang="en-US" sz="1400" dirty="0">
                  <a:latin typeface="微软雅黑" pitchFamily="34" charset="-122"/>
                  <a:ea typeface="微软雅黑" pitchFamily="34" charset="-122"/>
                </a:rPr>
                <a:t>出题、组卷、评分</a:t>
              </a:r>
            </a:p>
          </p:txBody>
        </p:sp>
        <p:pic>
          <p:nvPicPr>
            <p:cNvPr id="34" name="Picture 46" descr="36-1"/>
            <p:cNvPicPr>
              <a:picLocks noChangeAspect="1" noChangeArrowheads="1"/>
            </p:cNvPicPr>
            <p:nvPr/>
          </p:nvPicPr>
          <p:blipFill>
            <a:blip r:embed="rId13" cstate="print">
              <a:lum bright="12000"/>
              <a:extLst>
                <a:ext uri="{28A0092B-C50C-407E-A947-70E740481C1C}">
                  <a14:useLocalDpi xmlns:a14="http://schemas.microsoft.com/office/drawing/2010/main" val="0"/>
                </a:ext>
              </a:extLst>
            </a:blip>
            <a:srcRect/>
            <a:stretch>
              <a:fillRect/>
            </a:stretch>
          </p:blipFill>
          <p:spPr bwMode="auto">
            <a:xfrm>
              <a:off x="915988" y="985838"/>
              <a:ext cx="2125662" cy="242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24"/>
            <p:cNvSpPr>
              <a:spLocks noChangeArrowheads="1"/>
            </p:cNvSpPr>
            <p:nvPr/>
          </p:nvSpPr>
          <p:spPr bwMode="auto">
            <a:xfrm>
              <a:off x="3463925" y="2924175"/>
              <a:ext cx="18256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79903" tIns="39952" rIns="79903" bIns="39952"/>
            <a:lstStyle/>
            <a:p>
              <a:pPr algn="ctr" defTabSz="793750">
                <a:lnSpc>
                  <a:spcPct val="110000"/>
                </a:lnSpc>
              </a:pPr>
              <a:r>
                <a:rPr kumimoji="1" lang="zh-CN" altLang="en-US" sz="2000" b="1" dirty="0">
                  <a:latin typeface="微软雅黑" pitchFamily="34" charset="-122"/>
                  <a:ea typeface="微软雅黑" pitchFamily="34" charset="-122"/>
                  <a:cs typeface="Malgun Gothic" pitchFamily="34" charset="-127"/>
                </a:rPr>
                <a:t>教师培训平台</a:t>
              </a:r>
              <a:endParaRPr kumimoji="1" lang="en-US" altLang="zh-CN" sz="2000" b="1" dirty="0">
                <a:latin typeface="微软雅黑" pitchFamily="34" charset="-122"/>
                <a:ea typeface="微软雅黑" pitchFamily="34" charset="-122"/>
                <a:cs typeface="Malgun Gothic" pitchFamily="34" charset="-127"/>
              </a:endParaRPr>
            </a:p>
            <a:p>
              <a:pPr algn="ctr" defTabSz="793750">
                <a:lnSpc>
                  <a:spcPct val="110000"/>
                </a:lnSpc>
              </a:pPr>
              <a:r>
                <a:rPr kumimoji="1" lang="zh-CN" altLang="en-US" sz="2000" b="1" dirty="0">
                  <a:latin typeface="微软雅黑" pitchFamily="34" charset="-122"/>
                  <a:ea typeface="微软雅黑" pitchFamily="34" charset="-122"/>
                  <a:cs typeface="Malgun Gothic" pitchFamily="34" charset="-127"/>
                </a:rPr>
                <a:t>角色关系</a:t>
              </a:r>
              <a:endParaRPr kumimoji="1" lang="ko-KR" altLang="en-US" sz="2000" b="1" dirty="0">
                <a:latin typeface="微软雅黑" pitchFamily="34" charset="-122"/>
                <a:ea typeface="微软雅黑" pitchFamily="34" charset="-122"/>
                <a:cs typeface="Malgun Gothic" pitchFamily="34" charset="-127"/>
              </a:endParaRPr>
            </a:p>
          </p:txBody>
        </p:sp>
        <p:sp>
          <p:nvSpPr>
            <p:cNvPr id="36" name="Rectangle 54"/>
            <p:cNvSpPr>
              <a:spLocks noChangeArrowheads="1"/>
            </p:cNvSpPr>
            <p:nvPr/>
          </p:nvSpPr>
          <p:spPr bwMode="auto">
            <a:xfrm>
              <a:off x="2142721" y="1924208"/>
              <a:ext cx="1927629" cy="603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buFont typeface="Wingdings" pitchFamily="2" charset="2"/>
                <a:buChar char="ü"/>
              </a:pPr>
              <a:r>
                <a:rPr lang="zh-CN" altLang="en-US" sz="1400">
                  <a:latin typeface="微软雅黑" pitchFamily="34" charset="-122"/>
                  <a:ea typeface="微软雅黑" pitchFamily="34" charset="-122"/>
                </a:rPr>
                <a:t>发布培训计划</a:t>
              </a:r>
              <a:endParaRPr lang="en-US" altLang="zh-CN" sz="1400">
                <a:latin typeface="微软雅黑" pitchFamily="34" charset="-122"/>
                <a:ea typeface="微软雅黑" pitchFamily="34" charset="-122"/>
              </a:endParaRPr>
            </a:p>
            <a:p>
              <a:pPr marL="285750" indent="-285750">
                <a:buFont typeface="Wingdings" pitchFamily="2" charset="2"/>
                <a:buChar char="ü"/>
              </a:pPr>
              <a:r>
                <a:rPr lang="zh-CN" altLang="en-US" sz="1400">
                  <a:latin typeface="微软雅黑" pitchFamily="34" charset="-122"/>
                  <a:ea typeface="微软雅黑" pitchFamily="34" charset="-122"/>
                </a:rPr>
                <a:t>分班</a:t>
              </a:r>
            </a:p>
          </p:txBody>
        </p:sp>
        <p:sp>
          <p:nvSpPr>
            <p:cNvPr id="37" name="Rectangle 54"/>
            <p:cNvSpPr>
              <a:spLocks noChangeArrowheads="1"/>
            </p:cNvSpPr>
            <p:nvPr/>
          </p:nvSpPr>
          <p:spPr bwMode="auto">
            <a:xfrm>
              <a:off x="1030879" y="1403351"/>
              <a:ext cx="1281516" cy="3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buFont typeface="Wingdings" pitchFamily="2" charset="2"/>
                <a:buChar char="ü"/>
              </a:pPr>
              <a:r>
                <a:rPr lang="zh-CN" altLang="en-US" sz="1400">
                  <a:latin typeface="微软雅黑" pitchFamily="34" charset="-122"/>
                  <a:ea typeface="微软雅黑" pitchFamily="34" charset="-122"/>
                </a:rPr>
                <a:t>培训报名</a:t>
              </a:r>
            </a:p>
          </p:txBody>
        </p:sp>
      </p:grpSp>
      <p:sp>
        <p:nvSpPr>
          <p:cNvPr id="38" name="矩形 37"/>
          <p:cNvSpPr/>
          <p:nvPr/>
        </p:nvSpPr>
        <p:spPr>
          <a:xfrm>
            <a:off x="508000" y="703306"/>
            <a:ext cx="9956799" cy="1200329"/>
          </a:xfrm>
          <a:prstGeom prst="rect">
            <a:avLst/>
          </a:prstGeom>
        </p:spPr>
        <p:txBody>
          <a:bodyPr wrap="square">
            <a:spAutoFit/>
          </a:bodyPr>
          <a:lstStyle/>
          <a:p>
            <a:pPr>
              <a:lnSpc>
                <a:spcPct val="150000"/>
              </a:lnSpc>
              <a:spcBef>
                <a:spcPts val="0"/>
              </a:spcBef>
            </a:pPr>
            <a:r>
              <a:rPr lang="zh-CN" altLang="en-US" sz="1600" dirty="0">
                <a:latin typeface="微软雅黑" pitchFamily="34" charset="-122"/>
                <a:ea typeface="微软雅黑" pitchFamily="34" charset="-122"/>
              </a:rPr>
              <a:t>市教育局领导可以创建培训，设置培训课程，管理报名人员，分班，以及对课程的大纲设计；培训教师可以在线设计教学，在线教学，上传下载学习资源。以及出题、组卷，评分，成绩分析等管理；参与培训的教师或者学员，可以随时、随地的实现在线学习、互动讨论、考试等。</a:t>
            </a:r>
          </a:p>
        </p:txBody>
      </p:sp>
      <p:sp>
        <p:nvSpPr>
          <p:cNvPr id="45" name="标题 1"/>
          <p:cNvSpPr txBox="1">
            <a:spLocks/>
          </p:cNvSpPr>
          <p:nvPr/>
        </p:nvSpPr>
        <p:spPr>
          <a:xfrm>
            <a:off x="515083" y="161489"/>
            <a:ext cx="10113864" cy="533400"/>
          </a:xfrm>
          <a:prstGeom prst="rect">
            <a:avLst/>
          </a:prstGeom>
        </p:spPr>
        <p:txBody>
          <a:bodyPr/>
          <a:lstStyle/>
          <a:p>
            <a:pPr lvl="0" eaLnBrk="0" hangingPunct="0">
              <a:defRPr/>
            </a:pPr>
            <a:r>
              <a:rPr lang="zh-CN" altLang="en-US" sz="2400" b="1" dirty="0" smtClean="0">
                <a:latin typeface="微软雅黑" pitchFamily="34" charset="-122"/>
                <a:ea typeface="微软雅黑" pitchFamily="34" charset="-122"/>
              </a:rPr>
              <a:t>数字化教研</a:t>
            </a:r>
            <a:r>
              <a:rPr lang="en-US" altLang="zh-CN" sz="2400" b="1" dirty="0" smtClean="0">
                <a:latin typeface="微软雅黑" pitchFamily="34" charset="-122"/>
                <a:ea typeface="微软雅黑" pitchFamily="34" charset="-122"/>
              </a:rPr>
              <a:t>——</a:t>
            </a:r>
            <a:r>
              <a:rPr lang="zh-CN" altLang="en-US" sz="2400" b="1" kern="0" dirty="0" smtClean="0">
                <a:latin typeface="微软雅黑" pitchFamily="34" charset="-122"/>
                <a:ea typeface="微软雅黑" pitchFamily="34" charset="-122"/>
                <a:cs typeface="+mj-cs"/>
              </a:rPr>
              <a:t>教师培训系统</a:t>
            </a:r>
            <a:endParaRPr kumimoji="0" lang="zh-CN" altLang="en-US" sz="2400" b="1" i="0" u="none" strike="noStrike" kern="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Tree>
    <p:extLst>
      <p:ext uri="{BB962C8B-B14F-4D97-AF65-F5344CB8AC3E}">
        <p14:creationId xmlns:p14="http://schemas.microsoft.com/office/powerpoint/2010/main" val="2984523135"/>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Rectangle 3"/>
          <p:cNvSpPr txBox="1">
            <a:spLocks noChangeArrowheads="1"/>
          </p:cNvSpPr>
          <p:nvPr/>
        </p:nvSpPr>
        <p:spPr>
          <a:xfrm>
            <a:off x="1003216" y="940141"/>
            <a:ext cx="9605115" cy="7630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CN" altLang="en-US" sz="2000" dirty="0" smtClean="0">
                <a:latin typeface="微软雅黑" pitchFamily="34" charset="-122"/>
                <a:ea typeface="微软雅黑" pitchFamily="34" charset="-122"/>
              </a:rPr>
              <a:t>教师培训的</a:t>
            </a:r>
            <a:r>
              <a:rPr lang="zh-CN" altLang="en-US" sz="2000" b="1" dirty="0" smtClean="0">
                <a:latin typeface="微软雅黑" pitchFamily="34" charset="-122"/>
                <a:ea typeface="微软雅黑" pitchFamily="34" charset="-122"/>
              </a:rPr>
              <a:t>业务流程</a:t>
            </a:r>
            <a:r>
              <a:rPr lang="zh-CN" altLang="en-US" sz="2000" dirty="0" smtClean="0">
                <a:latin typeface="微软雅黑" pitchFamily="34" charset="-122"/>
                <a:ea typeface="微软雅黑" pitchFamily="34" charset="-122"/>
              </a:rPr>
              <a:t>包括：创建培训、课程选择、学员报名、分班授课、在线学习测验、成绩管理等，具体流程图如下图所示。</a:t>
            </a:r>
            <a:endParaRPr lang="zh-CN" altLang="en-US" sz="2000" dirty="0">
              <a:latin typeface="微软雅黑" pitchFamily="34" charset="-122"/>
              <a:ea typeface="微软雅黑" pitchFamily="34" charset="-122"/>
            </a:endParaRPr>
          </a:p>
        </p:txBody>
      </p:sp>
      <p:grpSp>
        <p:nvGrpSpPr>
          <p:cNvPr id="2" name="组合 34"/>
          <p:cNvGrpSpPr/>
          <p:nvPr/>
        </p:nvGrpSpPr>
        <p:grpSpPr>
          <a:xfrm>
            <a:off x="1927513" y="2010408"/>
            <a:ext cx="7345417" cy="4014520"/>
            <a:chOff x="1911747" y="1679322"/>
            <a:chExt cx="7345417" cy="4014520"/>
          </a:xfrm>
        </p:grpSpPr>
        <p:sp>
          <p:nvSpPr>
            <p:cNvPr id="30" name="AutoShape 11"/>
            <p:cNvSpPr>
              <a:spLocks/>
            </p:cNvSpPr>
            <p:nvPr/>
          </p:nvSpPr>
          <p:spPr bwMode="auto">
            <a:xfrm rot="5340000">
              <a:off x="8346003" y="4868777"/>
              <a:ext cx="360000" cy="161660"/>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45" name="AutoShape 3"/>
            <p:cNvSpPr>
              <a:spLocks noChangeArrowheads="1"/>
            </p:cNvSpPr>
            <p:nvPr/>
          </p:nvSpPr>
          <p:spPr bwMode="auto">
            <a:xfrm>
              <a:off x="1913466" y="1679322"/>
              <a:ext cx="1451504" cy="468313"/>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a:solidFill>
                    <a:schemeClr val="tx1"/>
                  </a:solidFill>
                  <a:latin typeface="微软雅黑" pitchFamily="34" charset="-122"/>
                  <a:ea typeface="微软雅黑" pitchFamily="34" charset="-122"/>
                </a:rPr>
                <a:t>创建培训</a:t>
              </a:r>
            </a:p>
          </p:txBody>
        </p:sp>
        <p:sp>
          <p:nvSpPr>
            <p:cNvPr id="54" name="AutoShape 4"/>
            <p:cNvSpPr>
              <a:spLocks/>
            </p:cNvSpPr>
            <p:nvPr/>
          </p:nvSpPr>
          <p:spPr bwMode="auto">
            <a:xfrm>
              <a:off x="7296416" y="1841247"/>
              <a:ext cx="484981" cy="155575"/>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55" name="AutoShape 5"/>
            <p:cNvSpPr>
              <a:spLocks noChangeArrowheads="1"/>
            </p:cNvSpPr>
            <p:nvPr/>
          </p:nvSpPr>
          <p:spPr bwMode="auto">
            <a:xfrm>
              <a:off x="7795154" y="1699958"/>
              <a:ext cx="1454944" cy="468312"/>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a:solidFill>
                    <a:schemeClr val="tx1"/>
                  </a:solidFill>
                  <a:latin typeface="微软雅黑" pitchFamily="34" charset="-122"/>
                  <a:ea typeface="微软雅黑" pitchFamily="34" charset="-122"/>
                  <a:sym typeface="Arial" pitchFamily="34" charset="0"/>
                </a:rPr>
                <a:t>培训选课</a:t>
              </a:r>
            </a:p>
          </p:txBody>
        </p:sp>
        <p:sp>
          <p:nvSpPr>
            <p:cNvPr id="56" name="AutoShape 6"/>
            <p:cNvSpPr>
              <a:spLocks/>
            </p:cNvSpPr>
            <p:nvPr/>
          </p:nvSpPr>
          <p:spPr bwMode="auto">
            <a:xfrm rot="5340000">
              <a:off x="8335511" y="2258041"/>
              <a:ext cx="360000" cy="161660"/>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57" name="AutoShape 7"/>
            <p:cNvSpPr>
              <a:spLocks noChangeArrowheads="1"/>
            </p:cNvSpPr>
            <p:nvPr/>
          </p:nvSpPr>
          <p:spPr bwMode="auto">
            <a:xfrm>
              <a:off x="7795154" y="2571325"/>
              <a:ext cx="1451504" cy="468312"/>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a:solidFill>
                    <a:schemeClr val="tx1"/>
                  </a:solidFill>
                  <a:latin typeface="微软雅黑" pitchFamily="34" charset="-122"/>
                  <a:ea typeface="微软雅黑" pitchFamily="34" charset="-122"/>
                </a:rPr>
                <a:t>学员报名</a:t>
              </a:r>
            </a:p>
          </p:txBody>
        </p:sp>
        <p:sp>
          <p:nvSpPr>
            <p:cNvPr id="58" name="AutoShape 8"/>
            <p:cNvSpPr>
              <a:spLocks noChangeArrowheads="1"/>
            </p:cNvSpPr>
            <p:nvPr/>
          </p:nvSpPr>
          <p:spPr bwMode="auto">
            <a:xfrm>
              <a:off x="7795154" y="3456762"/>
              <a:ext cx="1451504" cy="468313"/>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dirty="0" smtClean="0">
                  <a:solidFill>
                    <a:schemeClr val="tx1"/>
                  </a:solidFill>
                  <a:latin typeface="微软雅黑" pitchFamily="34" charset="-122"/>
                  <a:ea typeface="微软雅黑" pitchFamily="34" charset="-122"/>
                  <a:sym typeface="Arial" pitchFamily="34" charset="0"/>
                </a:rPr>
                <a:t>学员分</a:t>
              </a:r>
              <a:r>
                <a:rPr lang="zh-CN" altLang="en-US" b="1" dirty="0">
                  <a:solidFill>
                    <a:schemeClr val="tx1"/>
                  </a:solidFill>
                  <a:latin typeface="微软雅黑" pitchFamily="34" charset="-122"/>
                  <a:ea typeface="微软雅黑" pitchFamily="34" charset="-122"/>
                  <a:sym typeface="Arial" pitchFamily="34" charset="0"/>
                </a:rPr>
                <a:t>班</a:t>
              </a:r>
            </a:p>
          </p:txBody>
        </p:sp>
        <p:sp>
          <p:nvSpPr>
            <p:cNvPr id="59" name="AutoShape 9"/>
            <p:cNvSpPr>
              <a:spLocks/>
            </p:cNvSpPr>
            <p:nvPr/>
          </p:nvSpPr>
          <p:spPr bwMode="auto">
            <a:xfrm rot="5340000">
              <a:off x="8335498" y="3153113"/>
              <a:ext cx="360000" cy="161660"/>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60" name="AutoShape 10"/>
            <p:cNvSpPr>
              <a:spLocks noChangeArrowheads="1"/>
            </p:cNvSpPr>
            <p:nvPr/>
          </p:nvSpPr>
          <p:spPr bwMode="auto">
            <a:xfrm>
              <a:off x="7795154" y="4294791"/>
              <a:ext cx="1451504" cy="468312"/>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dirty="0">
                  <a:solidFill>
                    <a:schemeClr val="tx1"/>
                  </a:solidFill>
                  <a:latin typeface="微软雅黑" pitchFamily="34" charset="-122"/>
                  <a:ea typeface="微软雅黑" pitchFamily="34" charset="-122"/>
                  <a:sym typeface="Arial" pitchFamily="34" charset="0"/>
                </a:rPr>
                <a:t>教学设计</a:t>
              </a:r>
            </a:p>
          </p:txBody>
        </p:sp>
        <p:sp>
          <p:nvSpPr>
            <p:cNvPr id="61" name="AutoShape 11"/>
            <p:cNvSpPr>
              <a:spLocks/>
            </p:cNvSpPr>
            <p:nvPr/>
          </p:nvSpPr>
          <p:spPr bwMode="auto">
            <a:xfrm rot="5340000">
              <a:off x="8335497" y="4022673"/>
              <a:ext cx="360000" cy="161660"/>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62" name="AutoShape 12"/>
            <p:cNvSpPr>
              <a:spLocks/>
            </p:cNvSpPr>
            <p:nvPr/>
          </p:nvSpPr>
          <p:spPr bwMode="auto">
            <a:xfrm rot="10800000">
              <a:off x="7299855" y="5314432"/>
              <a:ext cx="488421" cy="155575"/>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63" name="AutoShape 13"/>
            <p:cNvSpPr>
              <a:spLocks noChangeArrowheads="1"/>
            </p:cNvSpPr>
            <p:nvPr/>
          </p:nvSpPr>
          <p:spPr bwMode="auto">
            <a:xfrm>
              <a:off x="5843192" y="5182669"/>
              <a:ext cx="1453223" cy="468313"/>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dirty="0" smtClean="0">
                  <a:solidFill>
                    <a:schemeClr val="tx1"/>
                  </a:solidFill>
                  <a:latin typeface="微软雅黑" pitchFamily="34" charset="-122"/>
                  <a:ea typeface="微软雅黑" pitchFamily="34" charset="-122"/>
                  <a:sym typeface="Arial" pitchFamily="34" charset="0"/>
                </a:rPr>
                <a:t>在线授课</a:t>
              </a:r>
              <a:endParaRPr lang="zh-CN" altLang="en-US" b="1" dirty="0">
                <a:solidFill>
                  <a:schemeClr val="tx1"/>
                </a:solidFill>
                <a:latin typeface="微软雅黑" pitchFamily="34" charset="-122"/>
                <a:ea typeface="微软雅黑" pitchFamily="34" charset="-122"/>
                <a:sym typeface="Arial" pitchFamily="34" charset="0"/>
              </a:endParaRPr>
            </a:p>
          </p:txBody>
        </p:sp>
        <p:sp>
          <p:nvSpPr>
            <p:cNvPr id="64" name="AutoShape 14"/>
            <p:cNvSpPr>
              <a:spLocks/>
            </p:cNvSpPr>
            <p:nvPr/>
          </p:nvSpPr>
          <p:spPr bwMode="auto">
            <a:xfrm rot="10800000">
              <a:off x="5349611" y="5320780"/>
              <a:ext cx="488421" cy="157162"/>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65" name="AutoShape 15"/>
            <p:cNvSpPr>
              <a:spLocks noChangeArrowheads="1"/>
            </p:cNvSpPr>
            <p:nvPr/>
          </p:nvSpPr>
          <p:spPr bwMode="auto">
            <a:xfrm>
              <a:off x="3892949" y="5190605"/>
              <a:ext cx="1453223" cy="468312"/>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dirty="0" smtClean="0">
                  <a:solidFill>
                    <a:schemeClr val="tx1"/>
                  </a:solidFill>
                  <a:latin typeface="微软雅黑" pitchFamily="34" charset="-122"/>
                  <a:ea typeface="微软雅黑" pitchFamily="34" charset="-122"/>
                  <a:sym typeface="Arial" pitchFamily="34" charset="0"/>
                </a:rPr>
                <a:t>在线学习</a:t>
              </a:r>
              <a:endParaRPr lang="zh-CN" altLang="en-US" b="1" dirty="0">
                <a:solidFill>
                  <a:schemeClr val="tx1"/>
                </a:solidFill>
                <a:latin typeface="微软雅黑" pitchFamily="34" charset="-122"/>
                <a:ea typeface="微软雅黑" pitchFamily="34" charset="-122"/>
                <a:sym typeface="Arial" pitchFamily="34" charset="0"/>
              </a:endParaRPr>
            </a:p>
          </p:txBody>
        </p:sp>
        <p:sp>
          <p:nvSpPr>
            <p:cNvPr id="66" name="AutoShape 16"/>
            <p:cNvSpPr>
              <a:spLocks/>
            </p:cNvSpPr>
            <p:nvPr/>
          </p:nvSpPr>
          <p:spPr bwMode="auto">
            <a:xfrm rot="10800000">
              <a:off x="3399367" y="5354119"/>
              <a:ext cx="488421" cy="157163"/>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67" name="AutoShape 17"/>
            <p:cNvSpPr>
              <a:spLocks noChangeArrowheads="1"/>
            </p:cNvSpPr>
            <p:nvPr/>
          </p:nvSpPr>
          <p:spPr bwMode="auto">
            <a:xfrm>
              <a:off x="1911747" y="5225530"/>
              <a:ext cx="1484180" cy="468312"/>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dirty="0" smtClean="0">
                  <a:solidFill>
                    <a:schemeClr val="tx1"/>
                  </a:solidFill>
                  <a:latin typeface="微软雅黑" pitchFamily="34" charset="-122"/>
                  <a:ea typeface="微软雅黑" pitchFamily="34" charset="-122"/>
                  <a:sym typeface="Arial" pitchFamily="34" charset="0"/>
                </a:rPr>
                <a:t>在线讨论</a:t>
              </a:r>
              <a:endParaRPr lang="zh-CN" altLang="en-US" b="1" dirty="0">
                <a:solidFill>
                  <a:schemeClr val="tx1"/>
                </a:solidFill>
                <a:latin typeface="微软雅黑" pitchFamily="34" charset="-122"/>
                <a:ea typeface="微软雅黑" pitchFamily="34" charset="-122"/>
                <a:sym typeface="Arial" pitchFamily="34" charset="0"/>
              </a:endParaRPr>
            </a:p>
          </p:txBody>
        </p:sp>
        <p:sp>
          <p:nvSpPr>
            <p:cNvPr id="68" name="AutoShape 18"/>
            <p:cNvSpPr>
              <a:spLocks/>
            </p:cNvSpPr>
            <p:nvPr/>
          </p:nvSpPr>
          <p:spPr bwMode="auto">
            <a:xfrm rot="16080000">
              <a:off x="2473450" y="4928228"/>
              <a:ext cx="360000" cy="161660"/>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69" name="AutoShape 19"/>
            <p:cNvSpPr>
              <a:spLocks noChangeArrowheads="1"/>
            </p:cNvSpPr>
            <p:nvPr/>
          </p:nvSpPr>
          <p:spPr bwMode="auto">
            <a:xfrm>
              <a:off x="1927225" y="4333635"/>
              <a:ext cx="1453225" cy="468313"/>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dirty="0" smtClean="0">
                  <a:solidFill>
                    <a:schemeClr val="tx1"/>
                  </a:solidFill>
                  <a:latin typeface="微软雅黑" pitchFamily="34" charset="-122"/>
                  <a:ea typeface="微软雅黑" pitchFamily="34" charset="-122"/>
                  <a:sym typeface="Arial" pitchFamily="34" charset="0"/>
                </a:rPr>
                <a:t>成绩管理</a:t>
              </a:r>
              <a:endParaRPr lang="zh-CN" altLang="en-US" b="1" dirty="0">
                <a:solidFill>
                  <a:schemeClr val="tx1"/>
                </a:solidFill>
                <a:latin typeface="微软雅黑" pitchFamily="34" charset="-122"/>
                <a:ea typeface="微软雅黑" pitchFamily="34" charset="-122"/>
                <a:sym typeface="Arial" pitchFamily="34" charset="0"/>
              </a:endParaRPr>
            </a:p>
          </p:txBody>
        </p:sp>
        <p:sp>
          <p:nvSpPr>
            <p:cNvPr id="70" name="AutoShape 20"/>
            <p:cNvSpPr>
              <a:spLocks noChangeArrowheads="1"/>
            </p:cNvSpPr>
            <p:nvPr/>
          </p:nvSpPr>
          <p:spPr bwMode="auto">
            <a:xfrm>
              <a:off x="1913467" y="3454112"/>
              <a:ext cx="1453225" cy="468312"/>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dirty="0" smtClean="0">
                  <a:solidFill>
                    <a:schemeClr val="tx1"/>
                  </a:solidFill>
                  <a:latin typeface="微软雅黑" pitchFamily="34" charset="-122"/>
                  <a:ea typeface="微软雅黑" pitchFamily="34" charset="-122"/>
                  <a:sym typeface="Arial" pitchFamily="34" charset="0"/>
                </a:rPr>
                <a:t>培训总结</a:t>
              </a:r>
              <a:endParaRPr lang="zh-CN" altLang="en-US" b="1" dirty="0">
                <a:solidFill>
                  <a:schemeClr val="tx1"/>
                </a:solidFill>
                <a:latin typeface="微软雅黑" pitchFamily="34" charset="-122"/>
                <a:ea typeface="微软雅黑" pitchFamily="34" charset="-122"/>
                <a:sym typeface="Arial" pitchFamily="34" charset="0"/>
              </a:endParaRPr>
            </a:p>
          </p:txBody>
        </p:sp>
        <p:sp>
          <p:nvSpPr>
            <p:cNvPr id="71" name="AutoShape 21"/>
            <p:cNvSpPr>
              <a:spLocks/>
            </p:cNvSpPr>
            <p:nvPr/>
          </p:nvSpPr>
          <p:spPr bwMode="auto">
            <a:xfrm rot="16260000">
              <a:off x="2434906" y="4045800"/>
              <a:ext cx="360000" cy="161660"/>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72" name="AutoShape 22"/>
            <p:cNvSpPr>
              <a:spLocks noChangeArrowheads="1"/>
            </p:cNvSpPr>
            <p:nvPr/>
          </p:nvSpPr>
          <p:spPr bwMode="auto">
            <a:xfrm>
              <a:off x="4299411" y="3067658"/>
              <a:ext cx="2377879" cy="1095120"/>
            </a:xfrm>
            <a:prstGeom prst="roundRect">
              <a:avLst>
                <a:gd name="adj" fmla="val 16667"/>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r>
                <a:rPr lang="zh-CN" altLang="en-US" sz="2400" b="1" dirty="0">
                  <a:solidFill>
                    <a:schemeClr val="bg1"/>
                  </a:solidFill>
                  <a:latin typeface="微软雅黑" pitchFamily="34" charset="-122"/>
                  <a:ea typeface="微软雅黑" pitchFamily="34" charset="-122"/>
                </a:rPr>
                <a:t>教师</a:t>
              </a:r>
              <a:r>
                <a:rPr lang="zh-CN" altLang="en-US" sz="2400" b="1" dirty="0" smtClean="0">
                  <a:solidFill>
                    <a:schemeClr val="bg1"/>
                  </a:solidFill>
                  <a:latin typeface="微软雅黑" pitchFamily="34" charset="-122"/>
                  <a:ea typeface="微软雅黑" pitchFamily="34" charset="-122"/>
                </a:rPr>
                <a:t>培训系统</a:t>
              </a:r>
              <a:endParaRPr lang="en-US" altLang="zh-CN" sz="2400" b="1" dirty="0" smtClean="0">
                <a:solidFill>
                  <a:schemeClr val="bg1"/>
                </a:solidFill>
                <a:latin typeface="微软雅黑" pitchFamily="34" charset="-122"/>
                <a:ea typeface="微软雅黑" pitchFamily="34" charset="-122"/>
              </a:endParaRPr>
            </a:p>
            <a:p>
              <a:pPr algn="ctr"/>
              <a:r>
                <a:rPr lang="zh-CN" altLang="en-US" sz="2400" b="1" dirty="0" smtClean="0">
                  <a:solidFill>
                    <a:schemeClr val="bg1"/>
                  </a:solidFill>
                  <a:latin typeface="微软雅黑" pitchFamily="34" charset="-122"/>
                  <a:ea typeface="微软雅黑" pitchFamily="34" charset="-122"/>
                </a:rPr>
                <a:t>功能模块</a:t>
              </a:r>
              <a:endParaRPr lang="zh-CN" altLang="en-US" sz="2400" b="1" dirty="0">
                <a:solidFill>
                  <a:schemeClr val="bg1"/>
                </a:solidFill>
                <a:latin typeface="微软雅黑" pitchFamily="34" charset="-122"/>
                <a:ea typeface="微软雅黑" pitchFamily="34" charset="-122"/>
              </a:endParaRPr>
            </a:p>
          </p:txBody>
        </p:sp>
        <p:sp>
          <p:nvSpPr>
            <p:cNvPr id="73" name="AutoShape 23"/>
            <p:cNvSpPr>
              <a:spLocks noChangeArrowheads="1"/>
            </p:cNvSpPr>
            <p:nvPr/>
          </p:nvSpPr>
          <p:spPr bwMode="auto">
            <a:xfrm>
              <a:off x="3863710" y="1679322"/>
              <a:ext cx="1454944" cy="468313"/>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dirty="0" smtClean="0">
                  <a:solidFill>
                    <a:schemeClr val="tx1"/>
                  </a:solidFill>
                  <a:latin typeface="微软雅黑" pitchFamily="34" charset="-122"/>
                  <a:ea typeface="微软雅黑" pitchFamily="34" charset="-122"/>
                </a:rPr>
                <a:t>讲师安排</a:t>
              </a:r>
              <a:endParaRPr lang="zh-CN" altLang="en-US" b="1" dirty="0">
                <a:solidFill>
                  <a:schemeClr val="tx1"/>
                </a:solidFill>
                <a:latin typeface="微软雅黑" pitchFamily="34" charset="-122"/>
                <a:ea typeface="微软雅黑" pitchFamily="34" charset="-122"/>
              </a:endParaRPr>
            </a:p>
          </p:txBody>
        </p:sp>
        <p:sp>
          <p:nvSpPr>
            <p:cNvPr id="74" name="AutoShape 24"/>
            <p:cNvSpPr>
              <a:spLocks/>
            </p:cNvSpPr>
            <p:nvPr/>
          </p:nvSpPr>
          <p:spPr bwMode="auto">
            <a:xfrm>
              <a:off x="3395926" y="1823783"/>
              <a:ext cx="433388" cy="157162"/>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75" name="AutoShape 25"/>
            <p:cNvSpPr>
              <a:spLocks/>
            </p:cNvSpPr>
            <p:nvPr/>
          </p:nvSpPr>
          <p:spPr bwMode="auto">
            <a:xfrm>
              <a:off x="5318655" y="1836483"/>
              <a:ext cx="484981" cy="157162"/>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76" name="AutoShape 26"/>
            <p:cNvSpPr>
              <a:spLocks noChangeArrowheads="1"/>
            </p:cNvSpPr>
            <p:nvPr/>
          </p:nvSpPr>
          <p:spPr bwMode="auto">
            <a:xfrm>
              <a:off x="5817394" y="1680908"/>
              <a:ext cx="1453225" cy="468312"/>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a:solidFill>
                    <a:schemeClr val="tx1"/>
                  </a:solidFill>
                  <a:latin typeface="微软雅黑" pitchFamily="34" charset="-122"/>
                  <a:ea typeface="微软雅黑" pitchFamily="34" charset="-122"/>
                  <a:sym typeface="Arial" pitchFamily="34" charset="0"/>
                </a:rPr>
                <a:t>设置课程</a:t>
              </a:r>
            </a:p>
          </p:txBody>
        </p:sp>
        <p:sp>
          <p:nvSpPr>
            <p:cNvPr id="29" name="AutoShape 10"/>
            <p:cNvSpPr>
              <a:spLocks noChangeArrowheads="1"/>
            </p:cNvSpPr>
            <p:nvPr/>
          </p:nvSpPr>
          <p:spPr bwMode="auto">
            <a:xfrm>
              <a:off x="7805660" y="5156661"/>
              <a:ext cx="1451504" cy="468312"/>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dirty="0" smtClean="0">
                  <a:solidFill>
                    <a:schemeClr val="tx1"/>
                  </a:solidFill>
                  <a:latin typeface="微软雅黑" pitchFamily="34" charset="-122"/>
                  <a:ea typeface="微软雅黑" pitchFamily="34" charset="-122"/>
                  <a:sym typeface="Arial" pitchFamily="34" charset="0"/>
                </a:rPr>
                <a:t>命题组卷</a:t>
              </a:r>
              <a:endParaRPr lang="zh-CN" altLang="en-US" b="1" dirty="0">
                <a:solidFill>
                  <a:schemeClr val="tx1"/>
                </a:solidFill>
                <a:latin typeface="微软雅黑" pitchFamily="34" charset="-122"/>
                <a:ea typeface="微软雅黑" pitchFamily="34" charset="-122"/>
                <a:sym typeface="Arial" pitchFamily="34" charset="0"/>
              </a:endParaRPr>
            </a:p>
          </p:txBody>
        </p:sp>
        <p:sp>
          <p:nvSpPr>
            <p:cNvPr id="31" name="AutoShape 18"/>
            <p:cNvSpPr>
              <a:spLocks/>
            </p:cNvSpPr>
            <p:nvPr/>
          </p:nvSpPr>
          <p:spPr bwMode="auto">
            <a:xfrm rot="16080000">
              <a:off x="2468190" y="3172942"/>
              <a:ext cx="360000" cy="161660"/>
            </a:xfrm>
            <a:custGeom>
              <a:avLst/>
              <a:gdLst>
                <a:gd name="T0" fmla="*/ 3375 w 21600"/>
                <a:gd name="T1" fmla="*/ 5400 h 21600"/>
                <a:gd name="T2" fmla="*/ 18900 w 21600"/>
                <a:gd name="T3" fmla="*/ 16200 h 21600"/>
              </a:gdLst>
              <a:ahLst/>
              <a:cxnLst>
                <a:cxn ang="0">
                  <a:pos x="16200" y="0"/>
                </a:cxn>
                <a:cxn ang="0">
                  <a:pos x="16200" y="5400"/>
                </a:cxn>
                <a:cxn ang="0">
                  <a:pos x="3375" y="5400"/>
                </a:cxn>
                <a:cxn ang="0">
                  <a:pos x="3375" y="16200"/>
                </a:cxn>
                <a:cxn ang="0">
                  <a:pos x="16200" y="16200"/>
                </a:cxn>
                <a:cxn ang="0">
                  <a:pos x="16200" y="21600"/>
                </a:cxn>
                <a:cxn ang="0">
                  <a:pos x="21600" y="10800"/>
                </a:cxn>
                <a:cxn ang="0">
                  <a:pos x="16200" y="0"/>
                </a:cxn>
                <a:cxn ang="0">
                  <a:pos x="1350" y="5400"/>
                </a:cxn>
                <a:cxn ang="0">
                  <a:pos x="1350" y="16200"/>
                </a:cxn>
                <a:cxn ang="0">
                  <a:pos x="2700" y="16200"/>
                </a:cxn>
                <a:cxn ang="0">
                  <a:pos x="2700" y="5400"/>
                </a:cxn>
                <a:cxn ang="0">
                  <a:pos x="1350" y="5400"/>
                </a:cxn>
                <a:cxn ang="0">
                  <a:pos x="0" y="5400"/>
                </a:cxn>
                <a:cxn ang="0">
                  <a:pos x="0" y="16200"/>
                </a:cxn>
                <a:cxn ang="0">
                  <a:pos x="675" y="16200"/>
                </a:cxn>
                <a:cxn ang="0">
                  <a:pos x="675" y="5400"/>
                </a:cxn>
                <a:cxn ang="0">
                  <a:pos x="0" y="5400"/>
                </a:cxn>
              </a:cxnLst>
              <a:rect l="T0" t="T1" r="T2" b="T3"/>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ln>
              <a:headEnd/>
              <a:tailEnd/>
            </a:ln>
          </p:spPr>
          <p:style>
            <a:lnRef idx="0">
              <a:schemeClr val="accent5"/>
            </a:lnRef>
            <a:fillRef idx="3">
              <a:schemeClr val="accent5"/>
            </a:fillRef>
            <a:effectRef idx="3">
              <a:schemeClr val="accent5"/>
            </a:effectRef>
            <a:fontRef idx="minor">
              <a:schemeClr val="lt1"/>
            </a:fontRef>
          </p:style>
          <p:txBody>
            <a:bodyPr anchor="ctr"/>
            <a:lstStyle/>
            <a:p>
              <a:endParaRPr lang="zh-CN" altLang="en-US">
                <a:latin typeface="微软雅黑" pitchFamily="34" charset="-122"/>
                <a:ea typeface="微软雅黑" pitchFamily="34" charset="-122"/>
              </a:endParaRPr>
            </a:p>
          </p:txBody>
        </p:sp>
        <p:sp>
          <p:nvSpPr>
            <p:cNvPr id="32" name="AutoShape 19"/>
            <p:cNvSpPr>
              <a:spLocks noChangeArrowheads="1"/>
            </p:cNvSpPr>
            <p:nvPr/>
          </p:nvSpPr>
          <p:spPr bwMode="auto">
            <a:xfrm>
              <a:off x="1921965" y="2578349"/>
              <a:ext cx="1453225" cy="468313"/>
            </a:xfrm>
            <a:prstGeom prst="roundRect">
              <a:avLst>
                <a:gd name="adj" fmla="val 16667"/>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r>
                <a:rPr lang="zh-CN" altLang="en-US" b="1" dirty="0" smtClean="0">
                  <a:solidFill>
                    <a:schemeClr val="tx1"/>
                  </a:solidFill>
                  <a:latin typeface="微软雅黑" pitchFamily="34" charset="-122"/>
                  <a:ea typeface="微软雅黑" pitchFamily="34" charset="-122"/>
                  <a:sym typeface="Arial" pitchFamily="34" charset="0"/>
                </a:rPr>
                <a:t>培训上报</a:t>
              </a:r>
              <a:endParaRPr lang="zh-CN" altLang="en-US" b="1" dirty="0">
                <a:solidFill>
                  <a:schemeClr val="tx1"/>
                </a:solidFill>
                <a:latin typeface="微软雅黑" pitchFamily="34" charset="-122"/>
                <a:ea typeface="微软雅黑" pitchFamily="34" charset="-122"/>
                <a:sym typeface="Arial" pitchFamily="34" charset="0"/>
              </a:endParaRPr>
            </a:p>
          </p:txBody>
        </p:sp>
      </p:grpSp>
      <p:sp>
        <p:nvSpPr>
          <p:cNvPr id="33" name="标题 1"/>
          <p:cNvSpPr txBox="1">
            <a:spLocks/>
          </p:cNvSpPr>
          <p:nvPr/>
        </p:nvSpPr>
        <p:spPr>
          <a:xfrm>
            <a:off x="341662" y="208785"/>
            <a:ext cx="10113864" cy="533400"/>
          </a:xfrm>
          <a:prstGeom prst="rect">
            <a:avLst/>
          </a:prstGeom>
        </p:spPr>
        <p:txBody>
          <a:bodyPr/>
          <a:lstStyle/>
          <a:p>
            <a:pPr lvl="0" eaLnBrk="0" hangingPunct="0">
              <a:defRPr/>
            </a:pPr>
            <a:r>
              <a:rPr lang="zh-CN" altLang="en-US" sz="2400" b="1" dirty="0" smtClean="0">
                <a:latin typeface="微软雅黑" pitchFamily="34" charset="-122"/>
                <a:ea typeface="微软雅黑" pitchFamily="34" charset="-122"/>
              </a:rPr>
              <a:t>数字化教研</a:t>
            </a:r>
            <a:r>
              <a:rPr lang="en-US" altLang="zh-CN" sz="2400" b="1" dirty="0" smtClean="0">
                <a:latin typeface="微软雅黑" pitchFamily="34" charset="-122"/>
                <a:ea typeface="微软雅黑" pitchFamily="34" charset="-122"/>
              </a:rPr>
              <a:t>——</a:t>
            </a:r>
            <a:r>
              <a:rPr lang="zh-CN" altLang="en-US" sz="2400" b="1" kern="0" dirty="0" smtClean="0">
                <a:latin typeface="微软雅黑" pitchFamily="34" charset="-122"/>
                <a:ea typeface="微软雅黑" pitchFamily="34" charset="-122"/>
                <a:cs typeface="+mj-cs"/>
              </a:rPr>
              <a:t>教师培训系统</a:t>
            </a:r>
            <a:endParaRPr kumimoji="0" lang="zh-CN" altLang="en-US" sz="2400" b="1" i="0" u="none" strike="noStrike" kern="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Tree>
    <p:extLst>
      <p:ext uri="{BB962C8B-B14F-4D97-AF65-F5344CB8AC3E}">
        <p14:creationId xmlns:p14="http://schemas.microsoft.com/office/powerpoint/2010/main" val="3433520879"/>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标题 2"/>
          <p:cNvSpPr>
            <a:spLocks noGrp="1"/>
          </p:cNvSpPr>
          <p:nvPr/>
        </p:nvSpPr>
        <p:spPr bwMode="auto">
          <a:xfrm>
            <a:off x="400275" y="47172"/>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dirty="0" smtClean="0">
                <a:latin typeface="微软雅黑" pitchFamily="34" charset="-122"/>
                <a:ea typeface="微软雅黑" pitchFamily="34" charset="-122"/>
              </a:rPr>
              <a:t>数字化教研</a:t>
            </a:r>
            <a:r>
              <a:rPr lang="en-US" altLang="zh-CN" sz="2400" b="1" dirty="0" smtClean="0">
                <a:latin typeface="微软雅黑" pitchFamily="34" charset="-122"/>
                <a:ea typeface="微软雅黑" pitchFamily="34" charset="-122"/>
              </a:rPr>
              <a:t>——</a:t>
            </a:r>
            <a:r>
              <a:rPr lang="zh-CN" altLang="en-US" sz="2400" b="1" dirty="0" smtClean="0">
                <a:latin typeface="微软雅黑" pitchFamily="34" charset="-122"/>
                <a:ea typeface="微软雅黑" pitchFamily="34" charset="-122"/>
              </a:rPr>
              <a:t>教师</a:t>
            </a:r>
            <a:r>
              <a:rPr lang="zh-CN" altLang="en-US" sz="2400" b="1" dirty="0">
                <a:latin typeface="微软雅黑" pitchFamily="34" charset="-122"/>
                <a:ea typeface="微软雅黑" pitchFamily="34" charset="-122"/>
              </a:rPr>
              <a:t>培训</a:t>
            </a:r>
            <a:r>
              <a:rPr lang="zh-CN" altLang="en-US" sz="2400" b="1" dirty="0" smtClean="0">
                <a:latin typeface="微软雅黑" pitchFamily="34" charset="-122"/>
                <a:ea typeface="微软雅黑" pitchFamily="34" charset="-122"/>
              </a:rPr>
              <a:t>系统</a:t>
            </a:r>
            <a:endParaRPr lang="zh-CN" altLang="en-US" sz="2400" b="1" dirty="0">
              <a:latin typeface="微软雅黑" pitchFamily="34" charset="-122"/>
              <a:ea typeface="微软雅黑" pitchFamily="34" charset="-122"/>
            </a:endParaRPr>
          </a:p>
        </p:txBody>
      </p:sp>
      <p:pic>
        <p:nvPicPr>
          <p:cNvPr id="12" name="图片 11" descr="教师培训系统.png"/>
          <p:cNvPicPr>
            <a:picLocks noChangeAspect="1"/>
          </p:cNvPicPr>
          <p:nvPr/>
        </p:nvPicPr>
        <p:blipFill>
          <a:blip r:embed="rId3" cstate="print"/>
          <a:stretch>
            <a:fillRect/>
          </a:stretch>
        </p:blipFill>
        <p:spPr>
          <a:xfrm>
            <a:off x="688602" y="0"/>
            <a:ext cx="6113825" cy="6858000"/>
          </a:xfrm>
          <a:prstGeom prst="rect">
            <a:avLst/>
          </a:prstGeom>
        </p:spPr>
      </p:pic>
      <p:sp>
        <p:nvSpPr>
          <p:cNvPr id="56" name="矩形 55"/>
          <p:cNvSpPr/>
          <p:nvPr/>
        </p:nvSpPr>
        <p:spPr>
          <a:xfrm>
            <a:off x="848289" y="4590971"/>
            <a:ext cx="1563329" cy="237485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圆角矩形标注 56"/>
          <p:cNvSpPr/>
          <p:nvPr/>
        </p:nvSpPr>
        <p:spPr>
          <a:xfrm>
            <a:off x="2628571" y="4495888"/>
            <a:ext cx="1420548" cy="409609"/>
          </a:xfrm>
          <a:prstGeom prst="wedgeRoundRectCallout">
            <a:avLst>
              <a:gd name="adj1" fmla="val -84902"/>
              <a:gd name="adj2" fmla="val 69122"/>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itchFamily="34" charset="-122"/>
                <a:ea typeface="微软雅黑" pitchFamily="34" charset="-122"/>
              </a:rPr>
              <a:t>培训数据</a:t>
            </a:r>
          </a:p>
        </p:txBody>
      </p:sp>
      <p:pic>
        <p:nvPicPr>
          <p:cNvPr id="67" name="Picture 5" descr="QQ截图2013010716260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5466" y="495311"/>
            <a:ext cx="5317596" cy="410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圆角矩形标注 65"/>
          <p:cNvSpPr/>
          <p:nvPr/>
        </p:nvSpPr>
        <p:spPr>
          <a:xfrm>
            <a:off x="7362804" y="1466078"/>
            <a:ext cx="1257884" cy="510207"/>
          </a:xfrm>
          <a:prstGeom prst="wedgeRoundRectCallout">
            <a:avLst>
              <a:gd name="adj1" fmla="val -117731"/>
              <a:gd name="adj2" fmla="val 54669"/>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itchFamily="34" charset="-122"/>
                <a:ea typeface="微软雅黑" pitchFamily="34" charset="-122"/>
              </a:rPr>
              <a:t>创建培训课程</a:t>
            </a:r>
          </a:p>
        </p:txBody>
      </p:sp>
      <p:sp>
        <p:nvSpPr>
          <p:cNvPr id="65" name="矩形 64"/>
          <p:cNvSpPr/>
          <p:nvPr/>
        </p:nvSpPr>
        <p:spPr>
          <a:xfrm>
            <a:off x="5390792" y="538934"/>
            <a:ext cx="1238865" cy="3797092"/>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8" name="Picture 4" descr="QQ截图2013010715373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84387" y="1684873"/>
            <a:ext cx="8471694"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圆角矩形标注 67"/>
          <p:cNvSpPr/>
          <p:nvPr/>
        </p:nvSpPr>
        <p:spPr>
          <a:xfrm>
            <a:off x="3916597" y="2945833"/>
            <a:ext cx="1257884" cy="510207"/>
          </a:xfrm>
          <a:prstGeom prst="wedgeRoundRectCallout">
            <a:avLst>
              <a:gd name="adj1" fmla="val -117731"/>
              <a:gd name="adj2" fmla="val 54669"/>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solidFill>
                  <a:schemeClr val="bg1"/>
                </a:solidFill>
                <a:latin typeface="微软雅黑" pitchFamily="34" charset="-122"/>
                <a:ea typeface="微软雅黑" pitchFamily="34" charset="-122"/>
              </a:rPr>
              <a:t>课程列表</a:t>
            </a:r>
            <a:endParaRPr lang="zh-CN" altLang="en-US" sz="1600" b="1" dirty="0">
              <a:solidFill>
                <a:schemeClr val="bg1"/>
              </a:solidFill>
              <a:latin typeface="微软雅黑" pitchFamily="34" charset="-122"/>
              <a:ea typeface="微软雅黑" pitchFamily="34" charset="-122"/>
            </a:endParaRPr>
          </a:p>
        </p:txBody>
      </p:sp>
      <p:sp>
        <p:nvSpPr>
          <p:cNvPr id="69" name="矩形 68"/>
          <p:cNvSpPr/>
          <p:nvPr/>
        </p:nvSpPr>
        <p:spPr>
          <a:xfrm>
            <a:off x="1944585" y="2144110"/>
            <a:ext cx="8313175" cy="4330432"/>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888168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fade">
                                      <p:cBhvr>
                                        <p:cTn id="11" dur="2000"/>
                                        <p:tgtEl>
                                          <p:spTgt spid="57"/>
                                        </p:tgtEl>
                                      </p:cBhvr>
                                    </p:animEffect>
                                    <p:anim calcmode="lin" valueType="num">
                                      <p:cBhvr>
                                        <p:cTn id="12" dur="2000" fill="hold"/>
                                        <p:tgtEl>
                                          <p:spTgt spid="57"/>
                                        </p:tgtEl>
                                        <p:attrNameLst>
                                          <p:attrName>ppt_x</p:attrName>
                                        </p:attrNameLst>
                                      </p:cBhvr>
                                      <p:tavLst>
                                        <p:tav tm="0">
                                          <p:val>
                                            <p:strVal val="#ppt_x"/>
                                          </p:val>
                                        </p:tav>
                                        <p:tav tm="100000">
                                          <p:val>
                                            <p:strVal val="#ppt_x"/>
                                          </p:val>
                                        </p:tav>
                                      </p:tavLst>
                                    </p:anim>
                                    <p:anim calcmode="lin" valueType="num">
                                      <p:cBhvr>
                                        <p:cTn id="13" dur="2000" fill="hold"/>
                                        <p:tgtEl>
                                          <p:spTgt spid="5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fade">
                                      <p:cBhvr>
                                        <p:cTn id="16" dur="500"/>
                                        <p:tgtEl>
                                          <p:spTgt spid="56"/>
                                        </p:tgtEl>
                                      </p:cBhvr>
                                    </p:animEffect>
                                    <p:anim calcmode="lin" valueType="num">
                                      <p:cBhvr>
                                        <p:cTn id="17" dur="500" fill="hold"/>
                                        <p:tgtEl>
                                          <p:spTgt spid="56"/>
                                        </p:tgtEl>
                                        <p:attrNameLst>
                                          <p:attrName>ppt_x</p:attrName>
                                        </p:attrNameLst>
                                      </p:cBhvr>
                                      <p:tavLst>
                                        <p:tav tm="0">
                                          <p:val>
                                            <p:strVal val="#ppt_x"/>
                                          </p:val>
                                        </p:tav>
                                        <p:tav tm="100000">
                                          <p:val>
                                            <p:strVal val="#ppt_x"/>
                                          </p:val>
                                        </p:tav>
                                      </p:tavLst>
                                    </p:anim>
                                    <p:anim calcmode="lin" valueType="num">
                                      <p:cBhvr>
                                        <p:cTn id="18" dur="5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67"/>
                                        </p:tgtEl>
                                        <p:attrNameLst>
                                          <p:attrName>style.visibility</p:attrName>
                                        </p:attrNameLst>
                                      </p:cBhvr>
                                      <p:to>
                                        <p:strVal val="visible"/>
                                      </p:to>
                                    </p:set>
                                    <p:anim calcmode="lin" valueType="num">
                                      <p:cBhvr>
                                        <p:cTn id="23" dur="500" fill="hold"/>
                                        <p:tgtEl>
                                          <p:spTgt spid="67"/>
                                        </p:tgtEl>
                                        <p:attrNameLst>
                                          <p:attrName>ppt_w</p:attrName>
                                        </p:attrNameLst>
                                      </p:cBhvr>
                                      <p:tavLst>
                                        <p:tav tm="0">
                                          <p:val>
                                            <p:fltVal val="0"/>
                                          </p:val>
                                        </p:tav>
                                        <p:tav tm="100000">
                                          <p:val>
                                            <p:strVal val="#ppt_w"/>
                                          </p:val>
                                        </p:tav>
                                      </p:tavLst>
                                    </p:anim>
                                    <p:anim calcmode="lin" valueType="num">
                                      <p:cBhvr>
                                        <p:cTn id="24" dur="500" fill="hold"/>
                                        <p:tgtEl>
                                          <p:spTgt spid="67"/>
                                        </p:tgtEl>
                                        <p:attrNameLst>
                                          <p:attrName>ppt_h</p:attrName>
                                        </p:attrNameLst>
                                      </p:cBhvr>
                                      <p:tavLst>
                                        <p:tav tm="0">
                                          <p:val>
                                            <p:fltVal val="0"/>
                                          </p:val>
                                        </p:tav>
                                        <p:tav tm="100000">
                                          <p:val>
                                            <p:strVal val="#ppt_h"/>
                                          </p:val>
                                        </p:tav>
                                      </p:tavLst>
                                    </p:anim>
                                    <p:animEffect transition="in" filter="fade">
                                      <p:cBhvr>
                                        <p:cTn id="25" dur="500"/>
                                        <p:tgtEl>
                                          <p:spTgt spid="67"/>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fade">
                                      <p:cBhvr>
                                        <p:cTn id="30" dur="500"/>
                                        <p:tgtEl>
                                          <p:spTgt spid="66"/>
                                        </p:tgtEl>
                                      </p:cBhvr>
                                    </p:animEffect>
                                    <p:anim calcmode="lin" valueType="num">
                                      <p:cBhvr>
                                        <p:cTn id="31" dur="500" fill="hold"/>
                                        <p:tgtEl>
                                          <p:spTgt spid="66"/>
                                        </p:tgtEl>
                                        <p:attrNameLst>
                                          <p:attrName>ppt_x</p:attrName>
                                        </p:attrNameLst>
                                      </p:cBhvr>
                                      <p:tavLst>
                                        <p:tav tm="0">
                                          <p:val>
                                            <p:strVal val="#ppt_x"/>
                                          </p:val>
                                        </p:tav>
                                        <p:tav tm="100000">
                                          <p:val>
                                            <p:strVal val="#ppt_x"/>
                                          </p:val>
                                        </p:tav>
                                      </p:tavLst>
                                    </p:anim>
                                    <p:anim calcmode="lin" valueType="num">
                                      <p:cBhvr>
                                        <p:cTn id="32" dur="500" fill="hold"/>
                                        <p:tgtEl>
                                          <p:spTgt spid="66"/>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65"/>
                                        </p:tgtEl>
                                        <p:attrNameLst>
                                          <p:attrName>style.visibility</p:attrName>
                                        </p:attrNameLst>
                                      </p:cBhvr>
                                      <p:to>
                                        <p:strVal val="visible"/>
                                      </p:to>
                                    </p:set>
                                    <p:animEffect transition="in" filter="fade">
                                      <p:cBhvr>
                                        <p:cTn id="35" dur="500"/>
                                        <p:tgtEl>
                                          <p:spTgt spid="65"/>
                                        </p:tgtEl>
                                      </p:cBhvr>
                                    </p:animEffect>
                                    <p:anim calcmode="lin" valueType="num">
                                      <p:cBhvr>
                                        <p:cTn id="36" dur="500" fill="hold"/>
                                        <p:tgtEl>
                                          <p:spTgt spid="65"/>
                                        </p:tgtEl>
                                        <p:attrNameLst>
                                          <p:attrName>ppt_x</p:attrName>
                                        </p:attrNameLst>
                                      </p:cBhvr>
                                      <p:tavLst>
                                        <p:tav tm="0">
                                          <p:val>
                                            <p:strVal val="#ppt_x"/>
                                          </p:val>
                                        </p:tav>
                                        <p:tav tm="100000">
                                          <p:val>
                                            <p:strVal val="#ppt_x"/>
                                          </p:val>
                                        </p:tav>
                                      </p:tavLst>
                                    </p:anim>
                                    <p:anim calcmode="lin" valueType="num">
                                      <p:cBhvr>
                                        <p:cTn id="37" dur="5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8"/>
                                        </p:tgtEl>
                                        <p:attrNameLst>
                                          <p:attrName>style.visibility</p:attrName>
                                        </p:attrNameLst>
                                      </p:cBhvr>
                                      <p:to>
                                        <p:strVal val="visible"/>
                                      </p:to>
                                    </p:set>
                                    <p:animEffect transition="in" filter="fade">
                                      <p:cBhvr>
                                        <p:cTn id="42" dur="500"/>
                                        <p:tgtEl>
                                          <p:spTgt spid="58"/>
                                        </p:tgtEl>
                                      </p:cBhvr>
                                    </p:animEffect>
                                    <p:anim calcmode="lin" valueType="num">
                                      <p:cBhvr>
                                        <p:cTn id="43" dur="500" fill="hold"/>
                                        <p:tgtEl>
                                          <p:spTgt spid="58"/>
                                        </p:tgtEl>
                                        <p:attrNameLst>
                                          <p:attrName>ppt_x</p:attrName>
                                        </p:attrNameLst>
                                      </p:cBhvr>
                                      <p:tavLst>
                                        <p:tav tm="0">
                                          <p:val>
                                            <p:strVal val="#ppt_x"/>
                                          </p:val>
                                        </p:tav>
                                        <p:tav tm="100000">
                                          <p:val>
                                            <p:strVal val="#ppt_x"/>
                                          </p:val>
                                        </p:tav>
                                      </p:tavLst>
                                    </p:anim>
                                    <p:anim calcmode="lin" valueType="num">
                                      <p:cBhvr>
                                        <p:cTn id="44" dur="5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8"/>
                                        </p:tgtEl>
                                        <p:attrNameLst>
                                          <p:attrName>style.visibility</p:attrName>
                                        </p:attrNameLst>
                                      </p:cBhvr>
                                      <p:to>
                                        <p:strVal val="visible"/>
                                      </p:to>
                                    </p:set>
                                    <p:animEffect transition="in" filter="fade">
                                      <p:cBhvr>
                                        <p:cTn id="49" dur="1000"/>
                                        <p:tgtEl>
                                          <p:spTgt spid="68"/>
                                        </p:tgtEl>
                                      </p:cBhvr>
                                    </p:animEffect>
                                    <p:anim calcmode="lin" valueType="num">
                                      <p:cBhvr>
                                        <p:cTn id="50" dur="1000" fill="hold"/>
                                        <p:tgtEl>
                                          <p:spTgt spid="68"/>
                                        </p:tgtEl>
                                        <p:attrNameLst>
                                          <p:attrName>ppt_x</p:attrName>
                                        </p:attrNameLst>
                                      </p:cBhvr>
                                      <p:tavLst>
                                        <p:tav tm="0">
                                          <p:val>
                                            <p:strVal val="#ppt_x"/>
                                          </p:val>
                                        </p:tav>
                                        <p:tav tm="100000">
                                          <p:val>
                                            <p:strVal val="#ppt_x"/>
                                          </p:val>
                                        </p:tav>
                                      </p:tavLst>
                                    </p:anim>
                                    <p:anim calcmode="lin" valueType="num">
                                      <p:cBhvr>
                                        <p:cTn id="51" dur="1000" fill="hold"/>
                                        <p:tgtEl>
                                          <p:spTgt spid="68"/>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69"/>
                                        </p:tgtEl>
                                        <p:attrNameLst>
                                          <p:attrName>style.visibility</p:attrName>
                                        </p:attrNameLst>
                                      </p:cBhvr>
                                      <p:to>
                                        <p:strVal val="visible"/>
                                      </p:to>
                                    </p:set>
                                    <p:animEffect transition="in" filter="fade">
                                      <p:cBhvr>
                                        <p:cTn id="54" dur="1000"/>
                                        <p:tgtEl>
                                          <p:spTgt spid="69"/>
                                        </p:tgtEl>
                                      </p:cBhvr>
                                    </p:animEffect>
                                    <p:anim calcmode="lin" valueType="num">
                                      <p:cBhvr>
                                        <p:cTn id="55" dur="1000" fill="hold"/>
                                        <p:tgtEl>
                                          <p:spTgt spid="69"/>
                                        </p:tgtEl>
                                        <p:attrNameLst>
                                          <p:attrName>ppt_x</p:attrName>
                                        </p:attrNameLst>
                                      </p:cBhvr>
                                      <p:tavLst>
                                        <p:tav tm="0">
                                          <p:val>
                                            <p:strVal val="#ppt_x"/>
                                          </p:val>
                                        </p:tav>
                                        <p:tav tm="100000">
                                          <p:val>
                                            <p:strVal val="#ppt_x"/>
                                          </p:val>
                                        </p:tav>
                                      </p:tavLst>
                                    </p:anim>
                                    <p:anim calcmode="lin" valueType="num">
                                      <p:cBhvr>
                                        <p:cTn id="56"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7" grpId="0" animBg="1"/>
      <p:bldP spid="66" grpId="0" animBg="1"/>
      <p:bldP spid="65" grpId="0" animBg="1"/>
      <p:bldP spid="68" grpId="0" animBg="1"/>
      <p:bldP spid="6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标题 2"/>
          <p:cNvSpPr>
            <a:spLocks noGrp="1"/>
          </p:cNvSpPr>
          <p:nvPr/>
        </p:nvSpPr>
        <p:spPr bwMode="auto">
          <a:xfrm>
            <a:off x="553436" y="113729"/>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dirty="0" smtClean="0">
                <a:latin typeface="微软雅黑" pitchFamily="34" charset="-122"/>
                <a:ea typeface="微软雅黑" pitchFamily="34" charset="-122"/>
              </a:rPr>
              <a:t>数字化教研</a:t>
            </a:r>
            <a:r>
              <a:rPr lang="en-US" altLang="zh-CN" sz="2400" b="1" dirty="0" smtClean="0">
                <a:latin typeface="微软雅黑" pitchFamily="34" charset="-122"/>
                <a:ea typeface="微软雅黑" pitchFamily="34" charset="-122"/>
              </a:rPr>
              <a:t>——</a:t>
            </a:r>
            <a:r>
              <a:rPr lang="zh-CN" altLang="en-US" sz="2400" b="1" dirty="0" smtClean="0">
                <a:latin typeface="微软雅黑" pitchFamily="34" charset="-122"/>
                <a:ea typeface="微软雅黑" pitchFamily="34" charset="-122"/>
              </a:rPr>
              <a:t>教师</a:t>
            </a:r>
            <a:r>
              <a:rPr lang="zh-CN" altLang="en-US" sz="2400" b="1" dirty="0">
                <a:latin typeface="微软雅黑" pitchFamily="34" charset="-122"/>
                <a:ea typeface="微软雅黑" pitchFamily="34" charset="-122"/>
              </a:rPr>
              <a:t>发展平台</a:t>
            </a:r>
          </a:p>
        </p:txBody>
      </p:sp>
      <p:sp>
        <p:nvSpPr>
          <p:cNvPr id="5" name="内容占位符 4"/>
          <p:cNvSpPr>
            <a:spLocks noGrp="1"/>
          </p:cNvSpPr>
          <p:nvPr>
            <p:ph idx="1"/>
          </p:nvPr>
        </p:nvSpPr>
        <p:spPr>
          <a:xfrm>
            <a:off x="3359380" y="1079527"/>
            <a:ext cx="6604427" cy="4801012"/>
          </a:xfrm>
        </p:spPr>
        <p:txBody>
          <a:bodyPr/>
          <a:lstStyle/>
          <a:p>
            <a:pPr marL="0" indent="0"/>
            <a:r>
              <a:rPr lang="zh-CN" altLang="en-US" dirty="0" smtClean="0"/>
              <a:t>系统简介</a:t>
            </a:r>
            <a:endParaRPr lang="en-US" altLang="zh-CN" dirty="0" smtClean="0"/>
          </a:p>
          <a:p>
            <a:pPr marL="0" indent="0">
              <a:lnSpc>
                <a:spcPct val="130000"/>
              </a:lnSpc>
              <a:spcBef>
                <a:spcPts val="0"/>
              </a:spcBef>
              <a:buNone/>
            </a:pPr>
            <a:r>
              <a:rPr lang="zh-CN" altLang="en-US" sz="1800" b="0" dirty="0"/>
              <a:t>为了加强师资培养，使教师具有高尚的师德和良好的心理素质，具有精湛的教学技艺，掌握和运用教科研前沿的成果，创造性地从事教育教学工作，并能不断完善、发展自我，需要建设教师的个人发展档案。</a:t>
            </a:r>
            <a:endParaRPr lang="en-US" altLang="zh-CN" sz="1800" b="0" dirty="0"/>
          </a:p>
          <a:p>
            <a:pPr marL="0" indent="0">
              <a:lnSpc>
                <a:spcPct val="130000"/>
              </a:lnSpc>
              <a:spcBef>
                <a:spcPts val="0"/>
              </a:spcBef>
              <a:buNone/>
            </a:pPr>
            <a:endParaRPr lang="zh-CN" altLang="en-US" sz="1800" b="0" dirty="0"/>
          </a:p>
          <a:p>
            <a:pPr marL="0" indent="0">
              <a:lnSpc>
                <a:spcPct val="130000"/>
              </a:lnSpc>
              <a:spcBef>
                <a:spcPts val="0"/>
              </a:spcBef>
              <a:buNone/>
            </a:pPr>
            <a:r>
              <a:rPr lang="zh-CN" altLang="en-US" sz="1800" b="0" dirty="0"/>
              <a:t>教师发展平台覆盖教师教学、教研、管理、生活等过程中的信息，包括教学信息、教研信息、管理信息、指导信息、反思信息、任职履历、职称信息、考核结果、奖励信息、体质健康、专业成长、生活娱乐等。</a:t>
            </a:r>
            <a:endParaRPr lang="en-US" altLang="zh-CN" sz="1800" b="0" dirty="0"/>
          </a:p>
          <a:p>
            <a:pPr marL="0" indent="0">
              <a:lnSpc>
                <a:spcPct val="130000"/>
              </a:lnSpc>
              <a:spcBef>
                <a:spcPts val="0"/>
              </a:spcBef>
              <a:buNone/>
            </a:pPr>
            <a:endParaRPr lang="zh-CN" altLang="en-US" sz="1800" b="0" dirty="0"/>
          </a:p>
          <a:p>
            <a:pPr marL="0" indent="0">
              <a:lnSpc>
                <a:spcPct val="130000"/>
              </a:lnSpc>
              <a:spcBef>
                <a:spcPts val="0"/>
              </a:spcBef>
              <a:buNone/>
            </a:pPr>
            <a:r>
              <a:rPr lang="zh-CN" altLang="en-US" sz="1800" b="0" dirty="0" smtClean="0"/>
              <a:t>教师发展平台可以为省、市、县级教学能手、骨干教师的评选提供数据支撑。</a:t>
            </a:r>
            <a:endParaRPr lang="zh-CN" altLang="en-US" sz="1800" b="0" dirty="0"/>
          </a:p>
        </p:txBody>
      </p:sp>
      <p:grpSp>
        <p:nvGrpSpPr>
          <p:cNvPr id="2" name="Group 13"/>
          <p:cNvGrpSpPr>
            <a:grpSpLocks/>
          </p:cNvGrpSpPr>
          <p:nvPr/>
        </p:nvGrpSpPr>
        <p:grpSpPr bwMode="auto">
          <a:xfrm>
            <a:off x="1463930" y="1096064"/>
            <a:ext cx="1285875" cy="4514850"/>
            <a:chOff x="291" y="580"/>
            <a:chExt cx="810" cy="2844"/>
          </a:xfrm>
        </p:grpSpPr>
        <p:sp>
          <p:nvSpPr>
            <p:cNvPr id="6" name="Line 14"/>
            <p:cNvSpPr>
              <a:spLocks noChangeShapeType="1"/>
            </p:cNvSpPr>
            <p:nvPr/>
          </p:nvSpPr>
          <p:spPr bwMode="auto">
            <a:xfrm>
              <a:off x="696" y="1142"/>
              <a:ext cx="0" cy="596"/>
            </a:xfrm>
            <a:prstGeom prst="line">
              <a:avLst/>
            </a:prstGeom>
            <a:noFill/>
            <a:ln w="28575">
              <a:solidFill>
                <a:srgbClr val="3878A4"/>
              </a:solidFill>
              <a:round/>
              <a:headEnd/>
              <a:tailEnd/>
            </a:ln>
            <a:effectLst/>
          </p:spPr>
          <p:txBody>
            <a:bodyPr/>
            <a:lstStyle/>
            <a:p>
              <a:endParaRPr lang="zh-CN" altLang="en-US"/>
            </a:p>
          </p:txBody>
        </p:sp>
        <p:sp>
          <p:nvSpPr>
            <p:cNvPr id="7" name="Line 15"/>
            <p:cNvSpPr>
              <a:spLocks noChangeShapeType="1"/>
            </p:cNvSpPr>
            <p:nvPr/>
          </p:nvSpPr>
          <p:spPr bwMode="auto">
            <a:xfrm>
              <a:off x="696" y="2239"/>
              <a:ext cx="0" cy="596"/>
            </a:xfrm>
            <a:prstGeom prst="line">
              <a:avLst/>
            </a:prstGeom>
            <a:noFill/>
            <a:ln w="28575">
              <a:solidFill>
                <a:srgbClr val="3878A4"/>
              </a:solidFill>
              <a:round/>
              <a:headEnd/>
              <a:tailEnd/>
            </a:ln>
            <a:effectLst/>
          </p:spPr>
          <p:txBody>
            <a:bodyPr/>
            <a:lstStyle/>
            <a:p>
              <a:endParaRPr lang="zh-CN" altLang="en-US"/>
            </a:p>
          </p:txBody>
        </p:sp>
        <p:sp>
          <p:nvSpPr>
            <p:cNvPr id="8" name="Oval 16" descr="Brief"/>
            <p:cNvSpPr>
              <a:spLocks noChangeArrowheads="1"/>
            </p:cNvSpPr>
            <p:nvPr/>
          </p:nvSpPr>
          <p:spPr bwMode="auto">
            <a:xfrm>
              <a:off x="291" y="580"/>
              <a:ext cx="810" cy="808"/>
            </a:xfrm>
            <a:prstGeom prst="ellipse">
              <a:avLst/>
            </a:prstGeom>
            <a:blipFill dpi="0" rotWithShape="1">
              <a:blip r:embed="rId3" cstate="print"/>
              <a:srcRect/>
              <a:stretch>
                <a:fillRect/>
              </a:stretch>
            </a:blipFill>
            <a:ln w="19050">
              <a:solidFill>
                <a:srgbClr val="3878A4"/>
              </a:solidFill>
              <a:round/>
              <a:headEnd/>
              <a:tailEnd/>
            </a:ln>
            <a:effectLst/>
          </p:spPr>
          <p:txBody>
            <a:bodyPr wrap="none" anchor="ctr"/>
            <a:lstStyle/>
            <a:p>
              <a:endParaRPr lang="zh-CN" altLang="en-US"/>
            </a:p>
          </p:txBody>
        </p:sp>
        <p:sp>
          <p:nvSpPr>
            <p:cNvPr id="9" name="Oval 17" descr="software"/>
            <p:cNvSpPr>
              <a:spLocks noChangeArrowheads="1"/>
            </p:cNvSpPr>
            <p:nvPr/>
          </p:nvSpPr>
          <p:spPr bwMode="auto">
            <a:xfrm>
              <a:off x="291" y="1598"/>
              <a:ext cx="810" cy="808"/>
            </a:xfrm>
            <a:prstGeom prst="ellipse">
              <a:avLst/>
            </a:prstGeom>
            <a:blipFill dpi="0" rotWithShape="1">
              <a:blip r:embed="rId4" cstate="print"/>
              <a:srcRect/>
              <a:stretch>
                <a:fillRect/>
              </a:stretch>
            </a:blipFill>
            <a:ln w="19050">
              <a:solidFill>
                <a:srgbClr val="3878A4"/>
              </a:solidFill>
              <a:round/>
              <a:headEnd/>
              <a:tailEnd/>
            </a:ln>
            <a:effectLst/>
          </p:spPr>
          <p:txBody>
            <a:bodyPr wrap="none" anchor="ctr"/>
            <a:lstStyle/>
            <a:p>
              <a:endParaRPr lang="zh-CN" altLang="en-US"/>
            </a:p>
          </p:txBody>
        </p:sp>
        <p:sp>
          <p:nvSpPr>
            <p:cNvPr id="10" name="Oval 18" descr="includes"/>
            <p:cNvSpPr>
              <a:spLocks noChangeArrowheads="1"/>
            </p:cNvSpPr>
            <p:nvPr/>
          </p:nvSpPr>
          <p:spPr bwMode="auto">
            <a:xfrm>
              <a:off x="291" y="2616"/>
              <a:ext cx="810" cy="808"/>
            </a:xfrm>
            <a:prstGeom prst="ellipse">
              <a:avLst/>
            </a:prstGeom>
            <a:blipFill dpi="0" rotWithShape="1">
              <a:blip r:embed="rId5" cstate="print"/>
              <a:srcRect/>
              <a:stretch>
                <a:fillRect/>
              </a:stretch>
            </a:blipFill>
            <a:ln w="19050">
              <a:solidFill>
                <a:srgbClr val="3878A4"/>
              </a:solidFill>
              <a:round/>
              <a:headEnd/>
              <a:tailEnd/>
            </a:ln>
            <a:effectLst/>
          </p:spPr>
          <p:txBody>
            <a:bodyPr wrap="none" anchor="ctr"/>
            <a:lstStyle/>
            <a:p>
              <a:endParaRPr lang="zh-CN" altLang="en-US"/>
            </a:p>
          </p:txBody>
        </p:sp>
      </p:grpSp>
    </p:spTree>
    <p:extLst>
      <p:ext uri="{BB962C8B-B14F-4D97-AF65-F5344CB8AC3E}">
        <p14:creationId xmlns:p14="http://schemas.microsoft.com/office/powerpoint/2010/main" val="36030639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3" presetClass="entr" presetSubtype="10" fill="hold" grpId="0"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linds(horizontal)">
                                      <p:cBhvr>
                                        <p:cTn id="13" dur="500"/>
                                        <p:tgtEl>
                                          <p:spTgt spid="5">
                                            <p:txEl>
                                              <p:pRg st="0" end="0"/>
                                            </p:txEl>
                                          </p:spTgt>
                                        </p:tgtEl>
                                      </p:cBhvr>
                                    </p:animEffect>
                                  </p:childTnLst>
                                </p:cTn>
                              </p:par>
                            </p:childTnLst>
                          </p:cTn>
                        </p:par>
                        <p:par>
                          <p:cTn id="14" fill="hold">
                            <p:stCondLst>
                              <p:cond delay="1500"/>
                            </p:stCondLst>
                            <p:childTnLst>
                              <p:par>
                                <p:cTn id="15" presetID="3" presetClass="entr" presetSubtype="10" fill="hold" grpId="0" nodeType="after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linds(horizontal)">
                                      <p:cBhvr>
                                        <p:cTn id="17" dur="500"/>
                                        <p:tgtEl>
                                          <p:spTgt spid="5">
                                            <p:txEl>
                                              <p:pRg st="1" end="1"/>
                                            </p:txEl>
                                          </p:spTgt>
                                        </p:tgtEl>
                                      </p:cBhvr>
                                    </p:animEffect>
                                  </p:childTnLst>
                                </p:cTn>
                              </p:par>
                            </p:childTnLst>
                          </p:cTn>
                        </p:par>
                        <p:par>
                          <p:cTn id="18" fill="hold">
                            <p:stCondLst>
                              <p:cond delay="2000"/>
                            </p:stCondLst>
                            <p:childTnLst>
                              <p:par>
                                <p:cTn id="19" presetID="3" presetClass="entr" presetSubtype="10" fill="hold" grpId="0" nodeType="after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blinds(horizontal)">
                                      <p:cBhvr>
                                        <p:cTn id="21" dur="500"/>
                                        <p:tgtEl>
                                          <p:spTgt spid="5">
                                            <p:txEl>
                                              <p:pRg st="3" end="3"/>
                                            </p:txEl>
                                          </p:spTgt>
                                        </p:tgtEl>
                                      </p:cBhvr>
                                    </p:animEffect>
                                  </p:childTnLst>
                                </p:cTn>
                              </p:par>
                            </p:childTnLst>
                          </p:cTn>
                        </p:par>
                        <p:par>
                          <p:cTn id="22" fill="hold">
                            <p:stCondLst>
                              <p:cond delay="2500"/>
                            </p:stCondLst>
                            <p:childTnLst>
                              <p:par>
                                <p:cTn id="23" presetID="3" presetClass="entr" presetSubtype="10" fill="hold" grpId="0" nodeType="after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blinds(horizontal)">
                                      <p:cBhvr>
                                        <p:cTn id="25"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标题 2"/>
          <p:cNvSpPr>
            <a:spLocks noGrp="1"/>
          </p:cNvSpPr>
          <p:nvPr/>
        </p:nvSpPr>
        <p:spPr bwMode="auto">
          <a:xfrm>
            <a:off x="553436" y="113729"/>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dirty="0" smtClean="0">
                <a:latin typeface="微软雅黑" pitchFamily="34" charset="-122"/>
                <a:ea typeface="微软雅黑" pitchFamily="34" charset="-122"/>
              </a:rPr>
              <a:t>数字化教研</a:t>
            </a:r>
            <a:r>
              <a:rPr lang="en-US" altLang="zh-CN" sz="2400" b="1" dirty="0" smtClean="0">
                <a:latin typeface="微软雅黑" pitchFamily="34" charset="-122"/>
                <a:ea typeface="微软雅黑" pitchFamily="34" charset="-122"/>
              </a:rPr>
              <a:t>——</a:t>
            </a:r>
            <a:r>
              <a:rPr lang="zh-CN" altLang="en-US" sz="2400" b="1" dirty="0" smtClean="0">
                <a:latin typeface="微软雅黑" pitchFamily="34" charset="-122"/>
                <a:ea typeface="微软雅黑" pitchFamily="34" charset="-122"/>
              </a:rPr>
              <a:t>教师</a:t>
            </a:r>
            <a:r>
              <a:rPr lang="zh-CN" altLang="en-US" sz="2400" b="1" dirty="0">
                <a:latin typeface="微软雅黑" pitchFamily="34" charset="-122"/>
                <a:ea typeface="微软雅黑" pitchFamily="34" charset="-122"/>
              </a:rPr>
              <a:t>发展平台</a:t>
            </a:r>
          </a:p>
        </p:txBody>
      </p:sp>
      <p:grpSp>
        <p:nvGrpSpPr>
          <p:cNvPr id="2" name="组合 34"/>
          <p:cNvGrpSpPr/>
          <p:nvPr/>
        </p:nvGrpSpPr>
        <p:grpSpPr>
          <a:xfrm>
            <a:off x="977791" y="863758"/>
            <a:ext cx="7458470" cy="5053819"/>
            <a:chOff x="977791" y="863758"/>
            <a:chExt cx="7458470" cy="5053819"/>
          </a:xfrm>
        </p:grpSpPr>
        <p:sp>
          <p:nvSpPr>
            <p:cNvPr id="17" name="矩形 16"/>
            <p:cNvSpPr/>
            <p:nvPr/>
          </p:nvSpPr>
          <p:spPr>
            <a:xfrm>
              <a:off x="977791" y="863758"/>
              <a:ext cx="3152775" cy="453457"/>
            </a:xfrm>
            <a:prstGeom prst="rect">
              <a:avLst/>
            </a:prstGeom>
          </p:spPr>
          <p:txBody>
            <a:bodyPr wrap="square">
              <a:spAutoFit/>
            </a:bodyPr>
            <a:lstStyle/>
            <a:p>
              <a:pPr>
                <a:lnSpc>
                  <a:spcPct val="130000"/>
                </a:lnSpc>
                <a:buFont typeface="Wingdings" pitchFamily="2" charset="2"/>
                <a:buChar char="p"/>
              </a:pPr>
              <a:r>
                <a:rPr lang="zh-CN" altLang="en-US" sz="2000" b="1" kern="0" dirty="0" smtClean="0">
                  <a:solidFill>
                    <a:srgbClr val="000000"/>
                  </a:solidFill>
                  <a:latin typeface="微软雅黑" pitchFamily="34" charset="-122"/>
                  <a:ea typeface="微软雅黑" pitchFamily="34" charset="-122"/>
                </a:rPr>
                <a:t>核心特点</a:t>
              </a:r>
              <a:endParaRPr lang="en-US" altLang="zh-CN" sz="2000" dirty="0" smtClean="0">
                <a:latin typeface="微软雅黑" pitchFamily="34" charset="-122"/>
                <a:ea typeface="微软雅黑" pitchFamily="34" charset="-122"/>
              </a:endParaRPr>
            </a:p>
          </p:txBody>
        </p:sp>
        <p:sp>
          <p:nvSpPr>
            <p:cNvPr id="18" name="AutoShape 5"/>
            <p:cNvSpPr>
              <a:spLocks noChangeArrowheads="1"/>
            </p:cNvSpPr>
            <p:nvPr/>
          </p:nvSpPr>
          <p:spPr bwMode="gray">
            <a:xfrm>
              <a:off x="1531405" y="1500344"/>
              <a:ext cx="6840000" cy="900000"/>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defRPr/>
              </a:pPr>
              <a:endParaRPr lang="zh-CN" altLang="en-US">
                <a:latin typeface="Arial" charset="0"/>
                <a:ea typeface="宋体" charset="-122"/>
                <a:cs typeface="Arial" charset="0"/>
              </a:endParaRPr>
            </a:p>
          </p:txBody>
        </p:sp>
        <p:sp>
          <p:nvSpPr>
            <p:cNvPr id="19" name="AutoShape 7"/>
            <p:cNvSpPr>
              <a:spLocks noChangeArrowheads="1"/>
            </p:cNvSpPr>
            <p:nvPr/>
          </p:nvSpPr>
          <p:spPr bwMode="gray">
            <a:xfrm>
              <a:off x="1692126" y="1629042"/>
              <a:ext cx="1080000" cy="720000"/>
            </a:xfrm>
            <a:prstGeom prst="roundRect">
              <a:avLst>
                <a:gd name="adj" fmla="val 11921"/>
              </a:avLst>
            </a:prstGeom>
            <a:solidFill>
              <a:srgbClr val="FFCC00"/>
            </a:solidFill>
            <a:ln w="38100">
              <a:solidFill>
                <a:schemeClr val="bg1"/>
              </a:solidFill>
              <a:round/>
              <a:headEnd/>
              <a:tailEnd/>
            </a:ln>
            <a:effectLst/>
          </p:spPr>
          <p:txBody>
            <a:bodyPr wrap="none" anchor="ctr"/>
            <a:lstStyle/>
            <a:p>
              <a:pPr>
                <a:defRPr/>
              </a:pPr>
              <a:endParaRPr lang="zh-CN" altLang="en-US">
                <a:latin typeface="Arial" charset="0"/>
                <a:ea typeface="宋体" charset="-122"/>
                <a:cs typeface="Arial" charset="0"/>
              </a:endParaRPr>
            </a:p>
          </p:txBody>
        </p:sp>
        <p:sp>
          <p:nvSpPr>
            <p:cNvPr id="20" name="Text Box 9"/>
            <p:cNvSpPr txBox="1">
              <a:spLocks noChangeArrowheads="1"/>
            </p:cNvSpPr>
            <p:nvPr/>
          </p:nvSpPr>
          <p:spPr bwMode="gray">
            <a:xfrm>
              <a:off x="1989096" y="1728537"/>
              <a:ext cx="385042" cy="523220"/>
            </a:xfrm>
            <a:prstGeom prst="rect">
              <a:avLst/>
            </a:prstGeom>
            <a:noFill/>
            <a:ln w="9525" algn="ctr">
              <a:noFill/>
              <a:miter lim="800000"/>
              <a:headEnd/>
              <a:tailEnd/>
            </a:ln>
            <a:effectLst>
              <a:outerShdw dist="35921" dir="2700000" algn="ctr" rotWithShape="0">
                <a:schemeClr val="tx1"/>
              </a:outerShdw>
            </a:effectLst>
          </p:spPr>
          <p:txBody>
            <a:bodyPr wrap="none">
              <a:spAutoFit/>
            </a:bodyPr>
            <a:lstStyle/>
            <a:p>
              <a:pPr eaLnBrk="0" hangingPunct="0">
                <a:defRPr/>
              </a:pPr>
              <a:r>
                <a:rPr lang="en-US" altLang="zh-CN" sz="2800" dirty="0" smtClean="0">
                  <a:solidFill>
                    <a:srgbClr val="FFFFFF"/>
                  </a:solidFill>
                  <a:effectLst>
                    <a:outerShdw blurRad="38100" dist="38100" dir="2700000" algn="tl">
                      <a:srgbClr val="C0C0C0"/>
                    </a:outerShdw>
                  </a:effectLst>
                  <a:latin typeface="Arial" charset="0"/>
                  <a:ea typeface="宋体" charset="-122"/>
                  <a:cs typeface="Arial" charset="0"/>
                </a:rPr>
                <a:t>1</a:t>
              </a:r>
              <a:endParaRPr lang="en-US" altLang="zh-CN" sz="2800" dirty="0">
                <a:solidFill>
                  <a:srgbClr val="FFFFFF"/>
                </a:solidFill>
                <a:effectLst>
                  <a:outerShdw blurRad="38100" dist="38100" dir="2700000" algn="tl">
                    <a:srgbClr val="C0C0C0"/>
                  </a:outerShdw>
                </a:effectLst>
                <a:latin typeface="Arial" charset="0"/>
                <a:ea typeface="宋体" charset="-122"/>
                <a:cs typeface="Arial" charset="0"/>
              </a:endParaRPr>
            </a:p>
          </p:txBody>
        </p:sp>
        <p:sp>
          <p:nvSpPr>
            <p:cNvPr id="22" name="Text Box 10"/>
            <p:cNvSpPr txBox="1">
              <a:spLocks noChangeArrowheads="1"/>
            </p:cNvSpPr>
            <p:nvPr/>
          </p:nvSpPr>
          <p:spPr bwMode="gray">
            <a:xfrm>
              <a:off x="2873626" y="1626846"/>
              <a:ext cx="5536363" cy="701346"/>
            </a:xfrm>
            <a:prstGeom prst="rect">
              <a:avLst/>
            </a:prstGeom>
            <a:noFill/>
            <a:ln w="9525" algn="ctr">
              <a:noFill/>
              <a:miter lim="800000"/>
              <a:headEnd/>
              <a:tailEnd/>
            </a:ln>
          </p:spPr>
          <p:txBody>
            <a:bodyPr>
              <a:spAutoFit/>
            </a:bodyPr>
            <a:lstStyle/>
            <a:p>
              <a:pPr>
                <a:lnSpc>
                  <a:spcPct val="130000"/>
                </a:lnSpc>
                <a:buFont typeface="Arial" pitchFamily="34" charset="0"/>
                <a:buChar char="•"/>
              </a:pPr>
              <a:r>
                <a:rPr lang="zh-CN" altLang="en-US" sz="1600" dirty="0" smtClean="0">
                  <a:latin typeface="微软雅黑" pitchFamily="34" charset="-122"/>
                  <a:ea typeface="微软雅黑" pitchFamily="34" charset="-122"/>
                </a:rPr>
                <a:t>为教师的个人发展、职称评审、绩效考核等提供有效依据和保障</a:t>
              </a:r>
              <a:endParaRPr lang="en-US" altLang="zh-CN" sz="1600" dirty="0" smtClean="0">
                <a:latin typeface="微软雅黑" pitchFamily="34" charset="-122"/>
                <a:ea typeface="微软雅黑" pitchFamily="34" charset="-122"/>
              </a:endParaRPr>
            </a:p>
          </p:txBody>
        </p:sp>
        <p:sp>
          <p:nvSpPr>
            <p:cNvPr id="23" name="AutoShape 12"/>
            <p:cNvSpPr>
              <a:spLocks noChangeArrowheads="1"/>
            </p:cNvSpPr>
            <p:nvPr/>
          </p:nvSpPr>
          <p:spPr bwMode="gray">
            <a:xfrm>
              <a:off x="1531405" y="2657997"/>
              <a:ext cx="6840000" cy="900000"/>
            </a:xfrm>
            <a:prstGeom prst="roundRect">
              <a:avLst>
                <a:gd name="adj" fmla="val 10889"/>
              </a:avLst>
            </a:prstGeom>
            <a:gradFill rotWithShape="1">
              <a:gsLst>
                <a:gs pos="0">
                  <a:srgbClr val="DDDDDD"/>
                </a:gs>
                <a:gs pos="50000">
                  <a:srgbClr val="DDDDDD">
                    <a:gamma/>
                    <a:tint val="39216"/>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defRPr/>
              </a:pPr>
              <a:endParaRPr lang="zh-CN" altLang="en-US">
                <a:latin typeface="Arial" charset="0"/>
                <a:ea typeface="宋体" charset="-122"/>
                <a:cs typeface="Arial" charset="0"/>
              </a:endParaRPr>
            </a:p>
          </p:txBody>
        </p:sp>
        <p:sp>
          <p:nvSpPr>
            <p:cNvPr id="24" name="AutoShape 14"/>
            <p:cNvSpPr>
              <a:spLocks noChangeArrowheads="1"/>
            </p:cNvSpPr>
            <p:nvPr/>
          </p:nvSpPr>
          <p:spPr bwMode="gray">
            <a:xfrm>
              <a:off x="1692126" y="2786695"/>
              <a:ext cx="1080000" cy="720000"/>
            </a:xfrm>
            <a:prstGeom prst="roundRect">
              <a:avLst>
                <a:gd name="adj" fmla="val 11921"/>
              </a:avLst>
            </a:prstGeom>
            <a:solidFill>
              <a:srgbClr val="FFCC00"/>
            </a:solidFill>
            <a:ln w="38100">
              <a:solidFill>
                <a:schemeClr val="bg1"/>
              </a:solidFill>
              <a:round/>
              <a:headEnd/>
              <a:tailEnd/>
            </a:ln>
            <a:effectLst/>
          </p:spPr>
          <p:txBody>
            <a:bodyPr wrap="none" anchor="ctr"/>
            <a:lstStyle/>
            <a:p>
              <a:pPr>
                <a:defRPr/>
              </a:pPr>
              <a:endParaRPr lang="zh-CN" altLang="en-US">
                <a:latin typeface="Arial" charset="0"/>
                <a:ea typeface="宋体" charset="-122"/>
                <a:cs typeface="Arial" charset="0"/>
              </a:endParaRPr>
            </a:p>
          </p:txBody>
        </p:sp>
        <p:sp>
          <p:nvSpPr>
            <p:cNvPr id="25" name="Text Box 16"/>
            <p:cNvSpPr txBox="1">
              <a:spLocks noChangeArrowheads="1"/>
            </p:cNvSpPr>
            <p:nvPr/>
          </p:nvSpPr>
          <p:spPr bwMode="gray">
            <a:xfrm>
              <a:off x="1989096" y="2887534"/>
              <a:ext cx="385042" cy="523220"/>
            </a:xfrm>
            <a:prstGeom prst="rect">
              <a:avLst/>
            </a:prstGeom>
            <a:noFill/>
            <a:ln w="9525" algn="ctr">
              <a:noFill/>
              <a:miter lim="800000"/>
              <a:headEnd/>
              <a:tailEnd/>
            </a:ln>
            <a:effectLst>
              <a:outerShdw dist="35921" dir="2700000" algn="ctr" rotWithShape="0">
                <a:schemeClr val="tx1"/>
              </a:outerShdw>
            </a:effectLst>
          </p:spPr>
          <p:txBody>
            <a:bodyPr wrap="none">
              <a:spAutoFit/>
            </a:bodyPr>
            <a:lstStyle/>
            <a:p>
              <a:pPr eaLnBrk="0" hangingPunct="0">
                <a:defRPr/>
              </a:pPr>
              <a:r>
                <a:rPr lang="en-US" altLang="zh-CN" sz="2800" dirty="0" smtClean="0">
                  <a:solidFill>
                    <a:srgbClr val="FFFFFF"/>
                  </a:solidFill>
                  <a:effectLst>
                    <a:outerShdw blurRad="38100" dist="38100" dir="2700000" algn="tl">
                      <a:srgbClr val="C0C0C0"/>
                    </a:outerShdw>
                  </a:effectLst>
                  <a:latin typeface="Arial" charset="0"/>
                  <a:ea typeface="宋体" charset="-122"/>
                  <a:cs typeface="Arial" charset="0"/>
                </a:rPr>
                <a:t>2</a:t>
              </a:r>
              <a:endParaRPr lang="en-US" altLang="zh-CN" sz="2800" dirty="0">
                <a:solidFill>
                  <a:srgbClr val="FFFFFF"/>
                </a:solidFill>
                <a:effectLst>
                  <a:outerShdw blurRad="38100" dist="38100" dir="2700000" algn="tl">
                    <a:srgbClr val="C0C0C0"/>
                  </a:outerShdw>
                </a:effectLst>
                <a:latin typeface="Arial" charset="0"/>
                <a:ea typeface="宋体" charset="-122"/>
                <a:cs typeface="Arial" charset="0"/>
              </a:endParaRPr>
            </a:p>
          </p:txBody>
        </p:sp>
        <p:sp>
          <p:nvSpPr>
            <p:cNvPr id="26" name="Text Box 17"/>
            <p:cNvSpPr txBox="1">
              <a:spLocks noChangeArrowheads="1"/>
            </p:cNvSpPr>
            <p:nvPr/>
          </p:nvSpPr>
          <p:spPr bwMode="gray">
            <a:xfrm>
              <a:off x="2873626" y="2936414"/>
              <a:ext cx="5536363" cy="381258"/>
            </a:xfrm>
            <a:prstGeom prst="rect">
              <a:avLst/>
            </a:prstGeom>
            <a:noFill/>
            <a:ln w="9525" algn="ctr">
              <a:noFill/>
              <a:miter lim="800000"/>
              <a:headEnd/>
              <a:tailEnd/>
            </a:ln>
          </p:spPr>
          <p:txBody>
            <a:bodyPr>
              <a:spAutoFit/>
            </a:bodyPr>
            <a:lstStyle/>
            <a:p>
              <a:pPr>
                <a:lnSpc>
                  <a:spcPct val="130000"/>
                </a:lnSpc>
                <a:buFont typeface="Arial" pitchFamily="34" charset="0"/>
                <a:buChar char="•"/>
              </a:pPr>
              <a:r>
                <a:rPr lang="zh-CN" altLang="en-US" sz="1600" dirty="0" smtClean="0">
                  <a:latin typeface="微软雅黑" pitchFamily="34" charset="-122"/>
                  <a:ea typeface="微软雅黑" pitchFamily="34" charset="-122"/>
                </a:rPr>
                <a:t>利用教师考核数据，提供师资队伍建设情况的全景视图</a:t>
              </a:r>
            </a:p>
          </p:txBody>
        </p:sp>
        <p:sp>
          <p:nvSpPr>
            <p:cNvPr id="27" name="AutoShape 19"/>
            <p:cNvSpPr>
              <a:spLocks noChangeArrowheads="1"/>
            </p:cNvSpPr>
            <p:nvPr/>
          </p:nvSpPr>
          <p:spPr bwMode="gray">
            <a:xfrm>
              <a:off x="1531405" y="3824621"/>
              <a:ext cx="6840000" cy="900000"/>
            </a:xfrm>
            <a:prstGeom prst="roundRect">
              <a:avLst>
                <a:gd name="adj" fmla="val 10889"/>
              </a:avLst>
            </a:prstGeom>
            <a:gradFill rotWithShape="1">
              <a:gsLst>
                <a:gs pos="0">
                  <a:srgbClr val="DDDDDD"/>
                </a:gs>
                <a:gs pos="50000">
                  <a:srgbClr val="DDDDDD">
                    <a:gamma/>
                    <a:tint val="48627"/>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defRPr/>
              </a:pPr>
              <a:endParaRPr lang="zh-CN" altLang="en-US">
                <a:latin typeface="Arial" charset="0"/>
                <a:ea typeface="宋体" charset="-122"/>
                <a:cs typeface="Arial" charset="0"/>
              </a:endParaRPr>
            </a:p>
          </p:txBody>
        </p:sp>
        <p:sp>
          <p:nvSpPr>
            <p:cNvPr id="28" name="AutoShape 21"/>
            <p:cNvSpPr>
              <a:spLocks noChangeArrowheads="1"/>
            </p:cNvSpPr>
            <p:nvPr/>
          </p:nvSpPr>
          <p:spPr bwMode="gray">
            <a:xfrm>
              <a:off x="1692126" y="3953319"/>
              <a:ext cx="1080000" cy="720000"/>
            </a:xfrm>
            <a:prstGeom prst="roundRect">
              <a:avLst>
                <a:gd name="adj" fmla="val 11921"/>
              </a:avLst>
            </a:prstGeom>
            <a:solidFill>
              <a:srgbClr val="FFCC00"/>
            </a:solidFill>
            <a:ln w="38100">
              <a:solidFill>
                <a:schemeClr val="bg1"/>
              </a:solidFill>
              <a:round/>
              <a:headEnd/>
              <a:tailEnd/>
            </a:ln>
            <a:effectLst/>
          </p:spPr>
          <p:txBody>
            <a:bodyPr wrap="none" anchor="ctr"/>
            <a:lstStyle/>
            <a:p>
              <a:pPr>
                <a:defRPr/>
              </a:pPr>
              <a:endParaRPr lang="zh-CN" altLang="en-US">
                <a:latin typeface="Arial" charset="0"/>
                <a:ea typeface="宋体" charset="-122"/>
                <a:cs typeface="Arial" charset="0"/>
              </a:endParaRPr>
            </a:p>
          </p:txBody>
        </p:sp>
        <p:sp>
          <p:nvSpPr>
            <p:cNvPr id="29" name="Text Box 23"/>
            <p:cNvSpPr txBox="1">
              <a:spLocks noChangeArrowheads="1"/>
            </p:cNvSpPr>
            <p:nvPr/>
          </p:nvSpPr>
          <p:spPr bwMode="gray">
            <a:xfrm>
              <a:off x="1989096" y="4058191"/>
              <a:ext cx="385042" cy="523220"/>
            </a:xfrm>
            <a:prstGeom prst="rect">
              <a:avLst/>
            </a:prstGeom>
            <a:noFill/>
            <a:ln w="9525" algn="ctr">
              <a:noFill/>
              <a:miter lim="800000"/>
              <a:headEnd/>
              <a:tailEnd/>
            </a:ln>
            <a:effectLst>
              <a:outerShdw dist="35921" dir="2700000" algn="ctr" rotWithShape="0">
                <a:schemeClr val="tx1"/>
              </a:outerShdw>
            </a:effectLst>
          </p:spPr>
          <p:txBody>
            <a:bodyPr wrap="none">
              <a:spAutoFit/>
            </a:bodyPr>
            <a:lstStyle/>
            <a:p>
              <a:pPr eaLnBrk="0" hangingPunct="0">
                <a:defRPr/>
              </a:pPr>
              <a:r>
                <a:rPr lang="en-US" altLang="zh-CN" sz="2800" dirty="0" smtClean="0">
                  <a:solidFill>
                    <a:srgbClr val="FFFFFF"/>
                  </a:solidFill>
                  <a:effectLst>
                    <a:outerShdw blurRad="38100" dist="38100" dir="2700000" algn="tl">
                      <a:srgbClr val="C0C0C0"/>
                    </a:outerShdw>
                  </a:effectLst>
                  <a:latin typeface="Arial" charset="0"/>
                  <a:ea typeface="宋体" charset="-122"/>
                  <a:cs typeface="Arial" charset="0"/>
                </a:rPr>
                <a:t>3</a:t>
              </a:r>
              <a:endParaRPr lang="en-US" altLang="zh-CN" sz="2800" dirty="0">
                <a:solidFill>
                  <a:srgbClr val="FFFFFF"/>
                </a:solidFill>
                <a:effectLst>
                  <a:outerShdw blurRad="38100" dist="38100" dir="2700000" algn="tl">
                    <a:srgbClr val="C0C0C0"/>
                  </a:outerShdw>
                </a:effectLst>
                <a:latin typeface="Arial" charset="0"/>
                <a:ea typeface="宋体" charset="-122"/>
                <a:cs typeface="Arial" charset="0"/>
              </a:endParaRPr>
            </a:p>
          </p:txBody>
        </p:sp>
        <p:sp>
          <p:nvSpPr>
            <p:cNvPr id="30" name="Text Box 24"/>
            <p:cNvSpPr txBox="1">
              <a:spLocks noChangeArrowheads="1"/>
            </p:cNvSpPr>
            <p:nvPr/>
          </p:nvSpPr>
          <p:spPr bwMode="gray">
            <a:xfrm>
              <a:off x="2873626" y="3945378"/>
              <a:ext cx="5536363" cy="701346"/>
            </a:xfrm>
            <a:prstGeom prst="rect">
              <a:avLst/>
            </a:prstGeom>
            <a:noFill/>
            <a:ln w="9525" algn="ctr">
              <a:noFill/>
              <a:miter lim="800000"/>
              <a:headEnd/>
              <a:tailEnd/>
            </a:ln>
          </p:spPr>
          <p:txBody>
            <a:bodyPr>
              <a:spAutoFit/>
            </a:bodyPr>
            <a:lstStyle/>
            <a:p>
              <a:pPr>
                <a:lnSpc>
                  <a:spcPct val="130000"/>
                </a:lnSpc>
                <a:buFont typeface="Arial" pitchFamily="34" charset="0"/>
                <a:buChar char="•"/>
              </a:pPr>
              <a:r>
                <a:rPr lang="zh-CN" altLang="en-US" sz="1600" dirty="0" smtClean="0">
                  <a:latin typeface="微软雅黑" pitchFamily="34" charset="-122"/>
                  <a:ea typeface="微软雅黑" pitchFamily="34" charset="-122"/>
                </a:rPr>
                <a:t>考核数据采集、提取、汇总、统计、智能分析，进行最终结果展示，并通过教师的互相监督保障数据准确性</a:t>
              </a:r>
              <a:endParaRPr lang="en-US" altLang="zh-CN" sz="1600" dirty="0" smtClean="0">
                <a:latin typeface="微软雅黑" pitchFamily="34" charset="-122"/>
                <a:ea typeface="微软雅黑" pitchFamily="34" charset="-122"/>
              </a:endParaRPr>
            </a:p>
          </p:txBody>
        </p:sp>
        <p:sp>
          <p:nvSpPr>
            <p:cNvPr id="31" name="AutoShape 19"/>
            <p:cNvSpPr>
              <a:spLocks noChangeArrowheads="1"/>
            </p:cNvSpPr>
            <p:nvPr/>
          </p:nvSpPr>
          <p:spPr bwMode="gray">
            <a:xfrm>
              <a:off x="1557677" y="5017577"/>
              <a:ext cx="6840000" cy="900000"/>
            </a:xfrm>
            <a:prstGeom prst="roundRect">
              <a:avLst>
                <a:gd name="adj" fmla="val 10889"/>
              </a:avLst>
            </a:prstGeom>
            <a:gradFill rotWithShape="1">
              <a:gsLst>
                <a:gs pos="0">
                  <a:srgbClr val="DDDDDD"/>
                </a:gs>
                <a:gs pos="50000">
                  <a:srgbClr val="DDDDDD">
                    <a:gamma/>
                    <a:tint val="48627"/>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a:defRPr/>
              </a:pPr>
              <a:endParaRPr lang="zh-CN" altLang="en-US">
                <a:latin typeface="Arial" charset="0"/>
                <a:ea typeface="宋体" charset="-122"/>
                <a:cs typeface="Arial" charset="0"/>
              </a:endParaRPr>
            </a:p>
          </p:txBody>
        </p:sp>
        <p:sp>
          <p:nvSpPr>
            <p:cNvPr id="32" name="AutoShape 21"/>
            <p:cNvSpPr>
              <a:spLocks noChangeArrowheads="1"/>
            </p:cNvSpPr>
            <p:nvPr/>
          </p:nvSpPr>
          <p:spPr bwMode="gray">
            <a:xfrm>
              <a:off x="1718398" y="5146275"/>
              <a:ext cx="1080000" cy="720000"/>
            </a:xfrm>
            <a:prstGeom prst="roundRect">
              <a:avLst>
                <a:gd name="adj" fmla="val 11921"/>
              </a:avLst>
            </a:prstGeom>
            <a:solidFill>
              <a:srgbClr val="FFCC00"/>
            </a:solidFill>
            <a:ln w="38100">
              <a:solidFill>
                <a:schemeClr val="bg1"/>
              </a:solidFill>
              <a:round/>
              <a:headEnd/>
              <a:tailEnd/>
            </a:ln>
            <a:effectLst/>
          </p:spPr>
          <p:txBody>
            <a:bodyPr wrap="none" anchor="ctr"/>
            <a:lstStyle/>
            <a:p>
              <a:pPr>
                <a:defRPr/>
              </a:pPr>
              <a:endParaRPr lang="zh-CN" altLang="en-US">
                <a:latin typeface="Arial" charset="0"/>
                <a:ea typeface="宋体" charset="-122"/>
                <a:cs typeface="Arial" charset="0"/>
              </a:endParaRPr>
            </a:p>
          </p:txBody>
        </p:sp>
        <p:sp>
          <p:nvSpPr>
            <p:cNvPr id="33" name="Text Box 23"/>
            <p:cNvSpPr txBox="1">
              <a:spLocks noChangeArrowheads="1"/>
            </p:cNvSpPr>
            <p:nvPr/>
          </p:nvSpPr>
          <p:spPr bwMode="gray">
            <a:xfrm>
              <a:off x="2015368" y="5251147"/>
              <a:ext cx="385042" cy="523220"/>
            </a:xfrm>
            <a:prstGeom prst="rect">
              <a:avLst/>
            </a:prstGeom>
            <a:noFill/>
            <a:ln w="9525" algn="ctr">
              <a:noFill/>
              <a:miter lim="800000"/>
              <a:headEnd/>
              <a:tailEnd/>
            </a:ln>
            <a:effectLst>
              <a:outerShdw dist="35921" dir="2700000" algn="ctr" rotWithShape="0">
                <a:schemeClr val="tx1"/>
              </a:outerShdw>
            </a:effectLst>
          </p:spPr>
          <p:txBody>
            <a:bodyPr wrap="none">
              <a:spAutoFit/>
            </a:bodyPr>
            <a:lstStyle/>
            <a:p>
              <a:pPr eaLnBrk="0" hangingPunct="0">
                <a:defRPr/>
              </a:pPr>
              <a:r>
                <a:rPr lang="en-US" altLang="zh-CN" sz="2800" dirty="0" smtClean="0">
                  <a:solidFill>
                    <a:srgbClr val="FFFFFF"/>
                  </a:solidFill>
                  <a:effectLst>
                    <a:outerShdw blurRad="38100" dist="38100" dir="2700000" algn="tl">
                      <a:srgbClr val="C0C0C0"/>
                    </a:outerShdw>
                  </a:effectLst>
                  <a:latin typeface="Arial" charset="0"/>
                  <a:ea typeface="宋体" charset="-122"/>
                  <a:cs typeface="Arial" charset="0"/>
                </a:rPr>
                <a:t>4</a:t>
              </a:r>
              <a:endParaRPr lang="en-US" altLang="zh-CN" sz="2800" dirty="0">
                <a:solidFill>
                  <a:srgbClr val="FFFFFF"/>
                </a:solidFill>
                <a:effectLst>
                  <a:outerShdw blurRad="38100" dist="38100" dir="2700000" algn="tl">
                    <a:srgbClr val="C0C0C0"/>
                  </a:outerShdw>
                </a:effectLst>
                <a:latin typeface="Arial" charset="0"/>
                <a:ea typeface="宋体" charset="-122"/>
                <a:cs typeface="Arial" charset="0"/>
              </a:endParaRPr>
            </a:p>
          </p:txBody>
        </p:sp>
        <p:sp>
          <p:nvSpPr>
            <p:cNvPr id="34" name="Text Box 24"/>
            <p:cNvSpPr txBox="1">
              <a:spLocks noChangeArrowheads="1"/>
            </p:cNvSpPr>
            <p:nvPr/>
          </p:nvSpPr>
          <p:spPr bwMode="gray">
            <a:xfrm>
              <a:off x="2899898" y="5138334"/>
              <a:ext cx="5536363" cy="701346"/>
            </a:xfrm>
            <a:prstGeom prst="rect">
              <a:avLst/>
            </a:prstGeom>
            <a:noFill/>
            <a:ln w="9525" algn="ctr">
              <a:noFill/>
              <a:miter lim="800000"/>
              <a:headEnd/>
              <a:tailEnd/>
            </a:ln>
          </p:spPr>
          <p:txBody>
            <a:bodyPr>
              <a:spAutoFit/>
            </a:bodyPr>
            <a:lstStyle/>
            <a:p>
              <a:pPr>
                <a:lnSpc>
                  <a:spcPct val="130000"/>
                </a:lnSpc>
                <a:buFont typeface="Arial" pitchFamily="34" charset="0"/>
                <a:buChar char="•"/>
              </a:pPr>
              <a:r>
                <a:rPr lang="zh-CN" altLang="en-US" sz="1600" dirty="0" smtClean="0">
                  <a:latin typeface="微软雅黑" pitchFamily="34" charset="-122"/>
                  <a:ea typeface="微软雅黑" pitchFamily="34" charset="-122"/>
                </a:rPr>
                <a:t>提供区评、校评、自评三级评分标准，公开透明，实现公平、公正</a:t>
              </a:r>
              <a:endParaRPr lang="en-US" altLang="zh-CN" sz="1600" dirty="0" smtClean="0">
                <a:latin typeface="微软雅黑" pitchFamily="34" charset="-122"/>
                <a:ea typeface="微软雅黑" pitchFamily="34" charset="-122"/>
              </a:endParaRPr>
            </a:p>
          </p:txBody>
        </p:sp>
      </p:gr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内容占位符 4"/>
          <p:cNvSpPr txBox="1">
            <a:spLocks/>
          </p:cNvSpPr>
          <p:nvPr/>
        </p:nvSpPr>
        <p:spPr bwMode="auto">
          <a:xfrm>
            <a:off x="814712" y="820446"/>
            <a:ext cx="8744137" cy="1199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eaLnBrk="0" hangingPunct="0">
              <a:lnSpc>
                <a:spcPct val="150000"/>
              </a:lnSpc>
              <a:spcBef>
                <a:spcPct val="20000"/>
              </a:spcBef>
              <a:buClr>
                <a:srgbClr val="000000"/>
              </a:buClr>
              <a:buSzPct val="100000"/>
              <a:buFont typeface="Wingdings" pitchFamily="2" charset="2"/>
              <a:buChar char="r"/>
              <a:defRPr/>
            </a:pPr>
            <a:r>
              <a:rPr lang="zh-CN" altLang="en-US" sz="2000" b="1" kern="0" dirty="0">
                <a:solidFill>
                  <a:srgbClr val="000000"/>
                </a:solidFill>
                <a:latin typeface="微软雅黑" pitchFamily="34" charset="-122"/>
                <a:ea typeface="微软雅黑" pitchFamily="34" charset="-122"/>
              </a:rPr>
              <a:t>核心功能</a:t>
            </a:r>
            <a:endParaRPr lang="en-US" altLang="zh-CN" sz="2000" b="1" kern="0" dirty="0">
              <a:solidFill>
                <a:srgbClr val="000000"/>
              </a:solidFill>
              <a:latin typeface="微软雅黑" pitchFamily="34" charset="-122"/>
              <a:ea typeface="微软雅黑" pitchFamily="34" charset="-122"/>
            </a:endParaRPr>
          </a:p>
          <a:p>
            <a:r>
              <a:rPr lang="zh-CN" altLang="en-US" dirty="0">
                <a:latin typeface="微软雅黑" pitchFamily="34" charset="-122"/>
                <a:ea typeface="微软雅黑" pitchFamily="34" charset="-122"/>
              </a:rPr>
              <a:t>教师发展平台主要包括个人信息、教师考核、统计分析、系统管理、基础数据五个模块。</a:t>
            </a:r>
          </a:p>
          <a:p>
            <a:r>
              <a:rPr lang="en-US" sz="1600" dirty="0">
                <a:latin typeface="微软雅黑" pitchFamily="34" charset="-122"/>
                <a:ea typeface="微软雅黑" pitchFamily="34" charset="-122"/>
              </a:rPr>
              <a:t>     </a:t>
            </a:r>
            <a:endParaRPr lang="zh-CN" altLang="en-US" sz="1600" dirty="0">
              <a:latin typeface="微软雅黑" pitchFamily="34" charset="-122"/>
              <a:ea typeface="微软雅黑" pitchFamily="34" charset="-122"/>
            </a:endParaRPr>
          </a:p>
          <a:p>
            <a:r>
              <a:rPr lang="en-US" sz="1600" dirty="0">
                <a:latin typeface="微软雅黑" pitchFamily="34" charset="-122"/>
                <a:ea typeface="微软雅黑" pitchFamily="34" charset="-122"/>
              </a:rPr>
              <a:t>     </a:t>
            </a:r>
            <a:endParaRPr lang="zh-CN" altLang="en-US" sz="1600" dirty="0">
              <a:latin typeface="微软雅黑" pitchFamily="34" charset="-122"/>
              <a:ea typeface="微软雅黑" pitchFamily="34" charset="-122"/>
            </a:endParaRPr>
          </a:p>
        </p:txBody>
      </p:sp>
      <p:sp>
        <p:nvSpPr>
          <p:cNvPr id="11" name="矩形 10"/>
          <p:cNvSpPr/>
          <p:nvPr/>
        </p:nvSpPr>
        <p:spPr>
          <a:xfrm>
            <a:off x="742508" y="1845143"/>
            <a:ext cx="7188708" cy="1892826"/>
          </a:xfrm>
          <a:prstGeom prst="rect">
            <a:avLst/>
          </a:prstGeom>
        </p:spPr>
        <p:txBody>
          <a:bodyPr wrap="square">
            <a:spAutoFit/>
          </a:bodyPr>
          <a:lstStyle/>
          <a:p>
            <a:pPr>
              <a:lnSpc>
                <a:spcPct val="130000"/>
              </a:lnSpc>
            </a:pPr>
            <a:r>
              <a:rPr lang="zh-CN" altLang="en-US" dirty="0" smtClean="0">
                <a:latin typeface="微软雅黑" pitchFamily="34" charset="-122"/>
                <a:ea typeface="微软雅黑" pitchFamily="34" charset="-122"/>
              </a:rPr>
              <a:t>个人信息模块：平台用户信息和本系统的个人信息的数据管理</a:t>
            </a:r>
          </a:p>
          <a:p>
            <a:pPr>
              <a:lnSpc>
                <a:spcPct val="130000"/>
              </a:lnSpc>
            </a:pPr>
            <a:r>
              <a:rPr lang="zh-CN" altLang="en-US" dirty="0" smtClean="0">
                <a:latin typeface="微软雅黑" pitchFamily="34" charset="-122"/>
                <a:ea typeface="微软雅黑" pitchFamily="34" charset="-122"/>
              </a:rPr>
              <a:t>教师考核模块：教师自评、校评、区评模块</a:t>
            </a:r>
          </a:p>
          <a:p>
            <a:pPr>
              <a:lnSpc>
                <a:spcPct val="130000"/>
              </a:lnSpc>
            </a:pPr>
            <a:r>
              <a:rPr lang="zh-CN" altLang="en-US" dirty="0" smtClean="0">
                <a:latin typeface="微软雅黑" pitchFamily="34" charset="-122"/>
                <a:ea typeface="微软雅黑" pitchFamily="34" charset="-122"/>
              </a:rPr>
              <a:t>统计分析模块：数据统计分析图</a:t>
            </a:r>
          </a:p>
          <a:p>
            <a:pPr>
              <a:lnSpc>
                <a:spcPct val="130000"/>
              </a:lnSpc>
            </a:pPr>
            <a:r>
              <a:rPr lang="zh-CN" altLang="en-US" dirty="0" smtClean="0">
                <a:latin typeface="微软雅黑" pitchFamily="34" charset="-122"/>
                <a:ea typeface="微软雅黑" pitchFamily="34" charset="-122"/>
              </a:rPr>
              <a:t>系统管理模块：表单设计、信息上报模板、角色权限等设置</a:t>
            </a:r>
            <a:endParaRPr lang="en-US" altLang="zh-CN" dirty="0" smtClean="0">
              <a:latin typeface="微软雅黑" pitchFamily="34" charset="-122"/>
              <a:ea typeface="微软雅黑" pitchFamily="34" charset="-122"/>
            </a:endParaRPr>
          </a:p>
          <a:p>
            <a:pPr>
              <a:lnSpc>
                <a:spcPct val="130000"/>
              </a:lnSpc>
            </a:pPr>
            <a:r>
              <a:rPr lang="zh-CN" altLang="en-US" dirty="0" smtClean="0">
                <a:latin typeface="微软雅黑" pitchFamily="34" charset="-122"/>
                <a:ea typeface="微软雅黑" pitchFamily="34" charset="-122"/>
              </a:rPr>
              <a:t>基础数据模块：数据字典维护</a:t>
            </a:r>
            <a:endParaRPr lang="zh-CN" altLang="en-US" dirty="0">
              <a:latin typeface="微软雅黑" pitchFamily="34" charset="-122"/>
              <a:ea typeface="微软雅黑" pitchFamily="34" charset="-122"/>
            </a:endParaRPr>
          </a:p>
        </p:txBody>
      </p:sp>
      <p:sp>
        <p:nvSpPr>
          <p:cNvPr id="16" name="标题 2"/>
          <p:cNvSpPr>
            <a:spLocks noGrp="1"/>
          </p:cNvSpPr>
          <p:nvPr/>
        </p:nvSpPr>
        <p:spPr bwMode="auto">
          <a:xfrm>
            <a:off x="553436" y="113729"/>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dirty="0" smtClean="0">
                <a:latin typeface="微软雅黑" pitchFamily="34" charset="-122"/>
                <a:ea typeface="微软雅黑" pitchFamily="34" charset="-122"/>
              </a:rPr>
              <a:t>数字化教研</a:t>
            </a:r>
            <a:r>
              <a:rPr lang="en-US" altLang="zh-CN" sz="2400" b="1" dirty="0" smtClean="0">
                <a:latin typeface="微软雅黑" pitchFamily="34" charset="-122"/>
                <a:ea typeface="微软雅黑" pitchFamily="34" charset="-122"/>
              </a:rPr>
              <a:t>——</a:t>
            </a:r>
            <a:r>
              <a:rPr lang="zh-CN" altLang="en-US" sz="2400" b="1" dirty="0" smtClean="0">
                <a:latin typeface="微软雅黑" pitchFamily="34" charset="-122"/>
                <a:ea typeface="微软雅黑" pitchFamily="34" charset="-122"/>
              </a:rPr>
              <a:t>教师</a:t>
            </a:r>
            <a:r>
              <a:rPr lang="zh-CN" altLang="en-US" sz="2400" b="1" dirty="0">
                <a:latin typeface="微软雅黑" pitchFamily="34" charset="-122"/>
                <a:ea typeface="微软雅黑" pitchFamily="34" charset="-122"/>
              </a:rPr>
              <a:t>发展平台</a:t>
            </a:r>
          </a:p>
        </p:txBody>
      </p:sp>
      <p:pic>
        <p:nvPicPr>
          <p:cNvPr id="17" name="图片 16" descr="5.png"/>
          <p:cNvPicPr>
            <a:picLocks noChangeAspect="1"/>
          </p:cNvPicPr>
          <p:nvPr/>
        </p:nvPicPr>
        <p:blipFill>
          <a:blip r:embed="rId3" cstate="print"/>
          <a:stretch>
            <a:fillRect/>
          </a:stretch>
        </p:blipFill>
        <p:spPr>
          <a:xfrm>
            <a:off x="0" y="1841834"/>
            <a:ext cx="11160125" cy="4750884"/>
          </a:xfrm>
          <a:prstGeom prst="rect">
            <a:avLst/>
          </a:prstGeom>
        </p:spPr>
      </p:pic>
      <p:grpSp>
        <p:nvGrpSpPr>
          <p:cNvPr id="2" name="组合 8"/>
          <p:cNvGrpSpPr/>
          <p:nvPr/>
        </p:nvGrpSpPr>
        <p:grpSpPr>
          <a:xfrm>
            <a:off x="2733442" y="2545060"/>
            <a:ext cx="6094360" cy="1645527"/>
            <a:chOff x="3692421" y="1851377"/>
            <a:chExt cx="5701651" cy="1645527"/>
          </a:xfrm>
        </p:grpSpPr>
        <p:sp>
          <p:nvSpPr>
            <p:cNvPr id="19" name="矩形 18"/>
            <p:cNvSpPr/>
            <p:nvPr/>
          </p:nvSpPr>
          <p:spPr>
            <a:xfrm>
              <a:off x="3692421" y="1851377"/>
              <a:ext cx="5254175" cy="850981"/>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标注 19"/>
            <p:cNvSpPr/>
            <p:nvPr/>
          </p:nvSpPr>
          <p:spPr>
            <a:xfrm>
              <a:off x="7957769" y="2986697"/>
              <a:ext cx="1436303" cy="510207"/>
            </a:xfrm>
            <a:prstGeom prst="wedgeRoundRectCallout">
              <a:avLst>
                <a:gd name="adj1" fmla="val -45037"/>
                <a:gd name="adj2" fmla="val -120968"/>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bg1"/>
                  </a:solidFill>
                  <a:latin typeface="微软雅黑" pitchFamily="34" charset="-122"/>
                  <a:ea typeface="微软雅黑" pitchFamily="34" charset="-122"/>
                </a:rPr>
                <a:t>核心功能</a:t>
              </a:r>
            </a:p>
          </p:txBody>
        </p:sp>
      </p:grpSp>
    </p:spTree>
    <p:extLst>
      <p:ext uri="{BB962C8B-B14F-4D97-AF65-F5344CB8AC3E}">
        <p14:creationId xmlns:p14="http://schemas.microsoft.com/office/powerpoint/2010/main" val="6465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srcRect/>
          <a:stretch>
            <a:fillRect/>
          </a:stretch>
        </p:blipFill>
        <p:spPr bwMode="auto">
          <a:xfrm>
            <a:off x="742321" y="1889573"/>
            <a:ext cx="6674530" cy="4207521"/>
          </a:xfrm>
          <a:prstGeom prst="rect">
            <a:avLst/>
          </a:prstGeom>
          <a:noFill/>
          <a:ln w="9525">
            <a:noFill/>
            <a:miter lim="800000"/>
            <a:headEnd/>
            <a:tailEnd/>
          </a:ln>
          <a:effectLst/>
        </p:spPr>
      </p:pic>
      <p:sp>
        <p:nvSpPr>
          <p:cNvPr id="19" name="矩形 18"/>
          <p:cNvSpPr/>
          <p:nvPr/>
        </p:nvSpPr>
        <p:spPr>
          <a:xfrm>
            <a:off x="760936" y="3355408"/>
            <a:ext cx="1169515" cy="2769616"/>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内容占位符 4"/>
          <p:cNvSpPr txBox="1">
            <a:spLocks/>
          </p:cNvSpPr>
          <p:nvPr/>
        </p:nvSpPr>
        <p:spPr bwMode="auto">
          <a:xfrm>
            <a:off x="1136654" y="757706"/>
            <a:ext cx="8744137" cy="1199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eaLnBrk="0" hangingPunct="0">
              <a:lnSpc>
                <a:spcPct val="150000"/>
              </a:lnSpc>
              <a:spcBef>
                <a:spcPct val="20000"/>
              </a:spcBef>
              <a:buClr>
                <a:srgbClr val="000000"/>
              </a:buClr>
              <a:buSzPct val="100000"/>
              <a:buFont typeface="Wingdings" pitchFamily="2" charset="2"/>
              <a:buChar char="Ø"/>
              <a:defRPr/>
            </a:pPr>
            <a:r>
              <a:rPr lang="en-US" altLang="zh-CN" sz="2000" b="1" kern="0" dirty="0">
                <a:solidFill>
                  <a:srgbClr val="000000"/>
                </a:solidFill>
                <a:latin typeface="微软雅黑" pitchFamily="34" charset="-122"/>
                <a:ea typeface="微软雅黑" pitchFamily="34" charset="-122"/>
              </a:rPr>
              <a:t> </a:t>
            </a:r>
            <a:r>
              <a:rPr lang="zh-CN" altLang="en-US" sz="2000" b="1" kern="0" dirty="0">
                <a:solidFill>
                  <a:srgbClr val="000000"/>
                </a:solidFill>
                <a:latin typeface="微软雅黑" pitchFamily="34" charset="-122"/>
                <a:ea typeface="微软雅黑" pitchFamily="34" charset="-122"/>
              </a:rPr>
              <a:t>个人信息</a:t>
            </a:r>
            <a:endParaRPr lang="en-US" altLang="zh-CN" sz="2000" b="1" kern="0" dirty="0">
              <a:solidFill>
                <a:srgbClr val="000000"/>
              </a:solidFill>
              <a:latin typeface="微软雅黑" pitchFamily="34" charset="-122"/>
              <a:ea typeface="微软雅黑" pitchFamily="34" charset="-122"/>
            </a:endParaRPr>
          </a:p>
          <a:p>
            <a:r>
              <a:rPr lang="en-US" sz="1600" dirty="0">
                <a:latin typeface="微软雅黑" pitchFamily="34" charset="-122"/>
                <a:ea typeface="微软雅黑" pitchFamily="34" charset="-122"/>
              </a:rPr>
              <a:t>     </a:t>
            </a:r>
            <a:endParaRPr lang="zh-CN" altLang="en-US" sz="1600" dirty="0">
              <a:latin typeface="微软雅黑" pitchFamily="34" charset="-122"/>
              <a:ea typeface="微软雅黑" pitchFamily="34" charset="-122"/>
            </a:endParaRPr>
          </a:p>
        </p:txBody>
      </p:sp>
      <p:sp>
        <p:nvSpPr>
          <p:cNvPr id="11" name="矩形 10"/>
          <p:cNvSpPr/>
          <p:nvPr/>
        </p:nvSpPr>
        <p:spPr>
          <a:xfrm>
            <a:off x="1128458" y="1343490"/>
            <a:ext cx="7188708" cy="452432"/>
          </a:xfrm>
          <a:prstGeom prst="rect">
            <a:avLst/>
          </a:prstGeom>
        </p:spPr>
        <p:txBody>
          <a:bodyPr wrap="square">
            <a:spAutoFit/>
          </a:bodyPr>
          <a:lstStyle/>
          <a:p>
            <a:pPr>
              <a:lnSpc>
                <a:spcPct val="130000"/>
              </a:lnSpc>
            </a:pPr>
            <a:r>
              <a:rPr lang="zh-CN" altLang="en-US" dirty="0" smtClean="0">
                <a:latin typeface="微软雅黑" pitchFamily="34" charset="-122"/>
                <a:ea typeface="微软雅黑" pitchFamily="34" charset="-122"/>
              </a:rPr>
              <a:t>骨干教师、普通教师登录系统后，进入个人信息数据维护与管理。</a:t>
            </a:r>
          </a:p>
        </p:txBody>
      </p:sp>
      <p:pic>
        <p:nvPicPr>
          <p:cNvPr id="2051" name="图片 39" descr="C:\Users\zongjie\Desktop\2-2.jpg"/>
          <p:cNvPicPr>
            <a:picLocks noChangeAspect="1" noChangeArrowheads="1"/>
          </p:cNvPicPr>
          <p:nvPr/>
        </p:nvPicPr>
        <p:blipFill>
          <a:blip r:embed="rId4" cstate="print"/>
          <a:srcRect/>
          <a:stretch>
            <a:fillRect/>
          </a:stretch>
        </p:blipFill>
        <p:spPr bwMode="auto">
          <a:xfrm>
            <a:off x="4485830" y="1901953"/>
            <a:ext cx="4795838" cy="1630363"/>
          </a:xfrm>
          <a:prstGeom prst="rect">
            <a:avLst/>
          </a:prstGeom>
          <a:noFill/>
          <a:ln w="9525">
            <a:noFill/>
            <a:miter lim="800000"/>
            <a:headEnd/>
            <a:tailEnd/>
          </a:ln>
        </p:spPr>
      </p:pic>
      <p:sp>
        <p:nvSpPr>
          <p:cNvPr id="13" name="圆角矩形 12"/>
          <p:cNvSpPr/>
          <p:nvPr/>
        </p:nvSpPr>
        <p:spPr>
          <a:xfrm>
            <a:off x="7336454" y="2314897"/>
            <a:ext cx="706393" cy="510207"/>
          </a:xfrm>
          <a:prstGeom prst="roundRect">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itchFamily="34" charset="-122"/>
                <a:ea typeface="微软雅黑" pitchFamily="34" charset="-122"/>
              </a:rPr>
              <a:t>添加工作简历</a:t>
            </a:r>
          </a:p>
        </p:txBody>
      </p:sp>
      <p:pic>
        <p:nvPicPr>
          <p:cNvPr id="2052" name="图片 55" descr="C:\Users\zongjie\Desktop\2-4.jpg"/>
          <p:cNvPicPr>
            <a:picLocks noChangeAspect="1" noChangeArrowheads="1"/>
          </p:cNvPicPr>
          <p:nvPr/>
        </p:nvPicPr>
        <p:blipFill>
          <a:blip r:embed="rId5" cstate="print"/>
          <a:srcRect b="30111"/>
          <a:stretch>
            <a:fillRect/>
          </a:stretch>
        </p:blipFill>
        <p:spPr bwMode="auto">
          <a:xfrm>
            <a:off x="4897310" y="3063240"/>
            <a:ext cx="5149850" cy="2194560"/>
          </a:xfrm>
          <a:prstGeom prst="rect">
            <a:avLst/>
          </a:prstGeom>
          <a:noFill/>
          <a:ln w="9525">
            <a:noFill/>
            <a:miter lim="800000"/>
            <a:headEnd/>
            <a:tailEnd/>
          </a:ln>
        </p:spPr>
      </p:pic>
      <p:sp>
        <p:nvSpPr>
          <p:cNvPr id="17" name="圆角矩形标注 16"/>
          <p:cNvSpPr/>
          <p:nvPr/>
        </p:nvSpPr>
        <p:spPr>
          <a:xfrm>
            <a:off x="5577758" y="3848041"/>
            <a:ext cx="782593" cy="413064"/>
          </a:xfrm>
          <a:prstGeom prst="wedgeRoundRectCallout">
            <a:avLst>
              <a:gd name="adj1" fmla="val -37911"/>
              <a:gd name="adj2" fmla="val -86254"/>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itchFamily="34" charset="-122"/>
                <a:ea typeface="微软雅黑" pitchFamily="34" charset="-122"/>
              </a:rPr>
              <a:t>添加获奖论文</a:t>
            </a:r>
          </a:p>
        </p:txBody>
      </p:sp>
      <p:pic>
        <p:nvPicPr>
          <p:cNvPr id="2054" name="Picture 6"/>
          <p:cNvPicPr>
            <a:picLocks noChangeAspect="1" noChangeArrowheads="1"/>
          </p:cNvPicPr>
          <p:nvPr/>
        </p:nvPicPr>
        <p:blipFill>
          <a:blip r:embed="rId6" cstate="print"/>
          <a:srcRect/>
          <a:stretch>
            <a:fillRect/>
          </a:stretch>
        </p:blipFill>
        <p:spPr bwMode="auto">
          <a:xfrm>
            <a:off x="2214689" y="4405124"/>
            <a:ext cx="4680000" cy="1692973"/>
          </a:xfrm>
          <a:prstGeom prst="rect">
            <a:avLst/>
          </a:prstGeom>
          <a:noFill/>
          <a:ln w="9525">
            <a:noFill/>
            <a:miter lim="800000"/>
            <a:headEnd/>
            <a:tailEnd/>
          </a:ln>
          <a:effectLst/>
        </p:spPr>
      </p:pic>
      <p:sp>
        <p:nvSpPr>
          <p:cNvPr id="20" name="矩形 19"/>
          <p:cNvSpPr/>
          <p:nvPr/>
        </p:nvSpPr>
        <p:spPr>
          <a:xfrm>
            <a:off x="4967416" y="3584448"/>
            <a:ext cx="771143" cy="192024"/>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圆角矩形标注 20"/>
          <p:cNvSpPr/>
          <p:nvPr/>
        </p:nvSpPr>
        <p:spPr>
          <a:xfrm>
            <a:off x="2913806" y="5225737"/>
            <a:ext cx="782593" cy="413064"/>
          </a:xfrm>
          <a:prstGeom prst="wedgeRoundRectCallout">
            <a:avLst>
              <a:gd name="adj1" fmla="val -37911"/>
              <a:gd name="adj2" fmla="val -86254"/>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itchFamily="34" charset="-122"/>
                <a:ea typeface="微软雅黑" pitchFamily="34" charset="-122"/>
              </a:rPr>
              <a:t>添加荣誉</a:t>
            </a:r>
          </a:p>
        </p:txBody>
      </p:sp>
      <p:sp>
        <p:nvSpPr>
          <p:cNvPr id="22" name="矩形 21"/>
          <p:cNvSpPr/>
          <p:nvPr/>
        </p:nvSpPr>
        <p:spPr>
          <a:xfrm>
            <a:off x="2303464" y="4962144"/>
            <a:ext cx="771143" cy="192024"/>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4019656" y="5504688"/>
            <a:ext cx="1161287" cy="475488"/>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55" name="Picture 7"/>
          <p:cNvPicPr>
            <a:picLocks noChangeAspect="1" noChangeArrowheads="1"/>
          </p:cNvPicPr>
          <p:nvPr/>
        </p:nvPicPr>
        <p:blipFill>
          <a:blip r:embed="rId7" cstate="print"/>
          <a:srcRect/>
          <a:stretch>
            <a:fillRect/>
          </a:stretch>
        </p:blipFill>
        <p:spPr bwMode="auto">
          <a:xfrm>
            <a:off x="5196776" y="4244187"/>
            <a:ext cx="4320000" cy="2269427"/>
          </a:xfrm>
          <a:prstGeom prst="rect">
            <a:avLst/>
          </a:prstGeom>
          <a:noFill/>
          <a:ln w="9525">
            <a:noFill/>
            <a:miter lim="800000"/>
            <a:headEnd/>
            <a:tailEnd/>
          </a:ln>
          <a:effectLst/>
        </p:spPr>
      </p:pic>
      <p:sp>
        <p:nvSpPr>
          <p:cNvPr id="25" name="圆角矩形 24"/>
          <p:cNvSpPr/>
          <p:nvPr/>
        </p:nvSpPr>
        <p:spPr>
          <a:xfrm>
            <a:off x="5870366" y="4586515"/>
            <a:ext cx="706393" cy="289167"/>
          </a:xfrm>
          <a:prstGeom prst="roundRect">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itchFamily="34" charset="-122"/>
                <a:ea typeface="微软雅黑" pitchFamily="34" charset="-122"/>
              </a:rPr>
              <a:t>证书</a:t>
            </a:r>
          </a:p>
        </p:txBody>
      </p:sp>
      <p:sp>
        <p:nvSpPr>
          <p:cNvPr id="18" name="标题 2"/>
          <p:cNvSpPr>
            <a:spLocks noGrp="1"/>
          </p:cNvSpPr>
          <p:nvPr/>
        </p:nvSpPr>
        <p:spPr bwMode="auto">
          <a:xfrm>
            <a:off x="553436" y="113729"/>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dirty="0" smtClean="0">
                <a:latin typeface="微软雅黑" pitchFamily="34" charset="-122"/>
                <a:ea typeface="微软雅黑" pitchFamily="34" charset="-122"/>
              </a:rPr>
              <a:t>数字化教研</a:t>
            </a:r>
            <a:r>
              <a:rPr lang="en-US" altLang="zh-CN" sz="2400" b="1" dirty="0" smtClean="0">
                <a:latin typeface="微软雅黑" pitchFamily="34" charset="-122"/>
                <a:ea typeface="微软雅黑" pitchFamily="34" charset="-122"/>
              </a:rPr>
              <a:t>——</a:t>
            </a:r>
            <a:r>
              <a:rPr lang="zh-CN" altLang="en-US" sz="2400" b="1" dirty="0" smtClean="0">
                <a:latin typeface="微软雅黑" pitchFamily="34" charset="-122"/>
                <a:ea typeface="微软雅黑" pitchFamily="34" charset="-122"/>
              </a:rPr>
              <a:t>教师</a:t>
            </a:r>
            <a:r>
              <a:rPr lang="zh-CN" altLang="en-US" sz="2400" b="1" dirty="0">
                <a:latin typeface="微软雅黑" pitchFamily="34" charset="-122"/>
                <a:ea typeface="微软雅黑" pitchFamily="34" charset="-122"/>
              </a:rPr>
              <a:t>发展平台</a:t>
            </a:r>
          </a:p>
        </p:txBody>
      </p:sp>
    </p:spTree>
    <p:extLst>
      <p:ext uri="{BB962C8B-B14F-4D97-AF65-F5344CB8AC3E}">
        <p14:creationId xmlns:p14="http://schemas.microsoft.com/office/powerpoint/2010/main" val="350485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blinds(horizontal)">
                                      <p:cBhvr>
                                        <p:cTn id="7" dur="500"/>
                                        <p:tgtEl>
                                          <p:spTgt spid="1638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1000"/>
                                        <p:tgtEl>
                                          <p:spTgt spid="19"/>
                                        </p:tgtEl>
                                      </p:cBhvr>
                                    </p:animEffect>
                                    <p:anim calcmode="lin" valueType="num">
                                      <p:cBhvr>
                                        <p:cTn id="11" dur="1000" fill="hold"/>
                                        <p:tgtEl>
                                          <p:spTgt spid="19"/>
                                        </p:tgtEl>
                                        <p:attrNameLst>
                                          <p:attrName>ppt_x</p:attrName>
                                        </p:attrNameLst>
                                      </p:cBhvr>
                                      <p:tavLst>
                                        <p:tav tm="0">
                                          <p:val>
                                            <p:strVal val="#ppt_x"/>
                                          </p:val>
                                        </p:tav>
                                        <p:tav tm="100000">
                                          <p:val>
                                            <p:strVal val="#ppt_x"/>
                                          </p:val>
                                        </p:tav>
                                      </p:tavLst>
                                    </p:anim>
                                    <p:anim calcmode="lin" valueType="num">
                                      <p:cBhvr>
                                        <p:cTn id="1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051"/>
                                        </p:tgtEl>
                                        <p:attrNameLst>
                                          <p:attrName>style.visibility</p:attrName>
                                        </p:attrNameLst>
                                      </p:cBhvr>
                                      <p:to>
                                        <p:strVal val="visible"/>
                                      </p:to>
                                    </p:set>
                                    <p:animEffect transition="in" filter="blinds(horizontal)">
                                      <p:cBhvr>
                                        <p:cTn id="17" dur="500"/>
                                        <p:tgtEl>
                                          <p:spTgt spid="2051"/>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052"/>
                                        </p:tgtEl>
                                        <p:attrNameLst>
                                          <p:attrName>style.visibility</p:attrName>
                                        </p:attrNameLst>
                                      </p:cBhvr>
                                      <p:to>
                                        <p:strVal val="visible"/>
                                      </p:to>
                                    </p:set>
                                    <p:animEffect transition="in" filter="blinds(horizontal)">
                                      <p:cBhvr>
                                        <p:cTn id="27" dur="500"/>
                                        <p:tgtEl>
                                          <p:spTgt spid="2052"/>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1000"/>
                                        <p:tgtEl>
                                          <p:spTgt spid="20"/>
                                        </p:tgtEl>
                                      </p:cBhvr>
                                    </p:animEffect>
                                    <p:anim calcmode="lin" valueType="num">
                                      <p:cBhvr>
                                        <p:cTn id="38" dur="1000" fill="hold"/>
                                        <p:tgtEl>
                                          <p:spTgt spid="20"/>
                                        </p:tgtEl>
                                        <p:attrNameLst>
                                          <p:attrName>ppt_x</p:attrName>
                                        </p:attrNameLst>
                                      </p:cBhvr>
                                      <p:tavLst>
                                        <p:tav tm="0">
                                          <p:val>
                                            <p:strVal val="#ppt_x"/>
                                          </p:val>
                                        </p:tav>
                                        <p:tav tm="100000">
                                          <p:val>
                                            <p:strVal val="#ppt_x"/>
                                          </p:val>
                                        </p:tav>
                                      </p:tavLst>
                                    </p:anim>
                                    <p:anim calcmode="lin" valueType="num">
                                      <p:cBhvr>
                                        <p:cTn id="3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nodeType="clickEffect">
                                  <p:stCondLst>
                                    <p:cond delay="0"/>
                                  </p:stCondLst>
                                  <p:childTnLst>
                                    <p:set>
                                      <p:cBhvr>
                                        <p:cTn id="43" dur="1" fill="hold">
                                          <p:stCondLst>
                                            <p:cond delay="0"/>
                                          </p:stCondLst>
                                        </p:cTn>
                                        <p:tgtEl>
                                          <p:spTgt spid="2054"/>
                                        </p:tgtEl>
                                        <p:attrNameLst>
                                          <p:attrName>style.visibility</p:attrName>
                                        </p:attrNameLst>
                                      </p:cBhvr>
                                      <p:to>
                                        <p:strVal val="visible"/>
                                      </p:to>
                                    </p:set>
                                    <p:animEffect transition="in" filter="blinds(horizontal)">
                                      <p:cBhvr>
                                        <p:cTn id="44" dur="500"/>
                                        <p:tgtEl>
                                          <p:spTgt spid="2054"/>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1000"/>
                                        <p:tgtEl>
                                          <p:spTgt spid="21"/>
                                        </p:tgtEl>
                                      </p:cBhvr>
                                    </p:animEffect>
                                    <p:anim calcmode="lin" valueType="num">
                                      <p:cBhvr>
                                        <p:cTn id="50" dur="1000" fill="hold"/>
                                        <p:tgtEl>
                                          <p:spTgt spid="21"/>
                                        </p:tgtEl>
                                        <p:attrNameLst>
                                          <p:attrName>ppt_x</p:attrName>
                                        </p:attrNameLst>
                                      </p:cBhvr>
                                      <p:tavLst>
                                        <p:tav tm="0">
                                          <p:val>
                                            <p:strVal val="#ppt_x"/>
                                          </p:val>
                                        </p:tav>
                                        <p:tav tm="100000">
                                          <p:val>
                                            <p:strVal val="#ppt_x"/>
                                          </p:val>
                                        </p:tav>
                                      </p:tavLst>
                                    </p:anim>
                                    <p:anim calcmode="lin" valueType="num">
                                      <p:cBhvr>
                                        <p:cTn id="51" dur="1000" fill="hold"/>
                                        <p:tgtEl>
                                          <p:spTgt spid="21"/>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1000"/>
                                        <p:tgtEl>
                                          <p:spTgt spid="22"/>
                                        </p:tgtEl>
                                      </p:cBhvr>
                                    </p:animEffect>
                                    <p:anim calcmode="lin" valueType="num">
                                      <p:cBhvr>
                                        <p:cTn id="55" dur="1000" fill="hold"/>
                                        <p:tgtEl>
                                          <p:spTgt spid="22"/>
                                        </p:tgtEl>
                                        <p:attrNameLst>
                                          <p:attrName>ppt_x</p:attrName>
                                        </p:attrNameLst>
                                      </p:cBhvr>
                                      <p:tavLst>
                                        <p:tav tm="0">
                                          <p:val>
                                            <p:strVal val="#ppt_x"/>
                                          </p:val>
                                        </p:tav>
                                        <p:tav tm="100000">
                                          <p:val>
                                            <p:strVal val="#ppt_x"/>
                                          </p:val>
                                        </p:tav>
                                      </p:tavLst>
                                    </p:anim>
                                    <p:anim calcmode="lin" valueType="num">
                                      <p:cBhvr>
                                        <p:cTn id="56" dur="1000" fill="hold"/>
                                        <p:tgtEl>
                                          <p:spTgt spid="22"/>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1000"/>
                                        <p:tgtEl>
                                          <p:spTgt spid="24"/>
                                        </p:tgtEl>
                                      </p:cBhvr>
                                    </p:animEffect>
                                    <p:anim calcmode="lin" valueType="num">
                                      <p:cBhvr>
                                        <p:cTn id="60" dur="1000" fill="hold"/>
                                        <p:tgtEl>
                                          <p:spTgt spid="24"/>
                                        </p:tgtEl>
                                        <p:attrNameLst>
                                          <p:attrName>ppt_x</p:attrName>
                                        </p:attrNameLst>
                                      </p:cBhvr>
                                      <p:tavLst>
                                        <p:tav tm="0">
                                          <p:val>
                                            <p:strVal val="#ppt_x"/>
                                          </p:val>
                                        </p:tav>
                                        <p:tav tm="100000">
                                          <p:val>
                                            <p:strVal val="#ppt_x"/>
                                          </p:val>
                                        </p:tav>
                                      </p:tavLst>
                                    </p:anim>
                                    <p:anim calcmode="lin" valueType="num">
                                      <p:cBhvr>
                                        <p:cTn id="6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2055"/>
                                        </p:tgtEl>
                                        <p:attrNameLst>
                                          <p:attrName>style.visibility</p:attrName>
                                        </p:attrNameLst>
                                      </p:cBhvr>
                                      <p:to>
                                        <p:strVal val="visible"/>
                                      </p:to>
                                    </p:set>
                                    <p:animEffect transition="in" filter="blinds(horizontal)">
                                      <p:cBhvr>
                                        <p:cTn id="66" dur="500"/>
                                        <p:tgtEl>
                                          <p:spTgt spid="2055"/>
                                        </p:tgtEl>
                                      </p:cBhvr>
                                    </p:animEffect>
                                  </p:childTnLst>
                                </p:cTn>
                              </p:par>
                              <p:par>
                                <p:cTn id="67" presetID="42" presetClass="entr" presetSubtype="0"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1000"/>
                                        <p:tgtEl>
                                          <p:spTgt spid="25"/>
                                        </p:tgtEl>
                                      </p:cBhvr>
                                    </p:animEffect>
                                    <p:anim calcmode="lin" valueType="num">
                                      <p:cBhvr>
                                        <p:cTn id="70" dur="1000" fill="hold"/>
                                        <p:tgtEl>
                                          <p:spTgt spid="25"/>
                                        </p:tgtEl>
                                        <p:attrNameLst>
                                          <p:attrName>ppt_x</p:attrName>
                                        </p:attrNameLst>
                                      </p:cBhvr>
                                      <p:tavLst>
                                        <p:tav tm="0">
                                          <p:val>
                                            <p:strVal val="#ppt_x"/>
                                          </p:val>
                                        </p:tav>
                                        <p:tav tm="100000">
                                          <p:val>
                                            <p:strVal val="#ppt_x"/>
                                          </p:val>
                                        </p:tav>
                                      </p:tavLst>
                                    </p:anim>
                                    <p:anim calcmode="lin" valueType="num">
                                      <p:cBhvr>
                                        <p:cTn id="7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3" grpId="0" animBg="1"/>
      <p:bldP spid="17" grpId="0" animBg="1"/>
      <p:bldP spid="20" grpId="0" animBg="1"/>
      <p:bldP spid="21" grpId="0" animBg="1"/>
      <p:bldP spid="22" grpId="0" animBg="1"/>
      <p:bldP spid="24" grpId="0" animBg="1"/>
      <p:bldP spid="2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46" descr="C:\Users\zongjie\Desktop\3-1.jpg"/>
          <p:cNvPicPr>
            <a:picLocks noChangeAspect="1" noChangeArrowheads="1"/>
          </p:cNvPicPr>
          <p:nvPr/>
        </p:nvPicPr>
        <p:blipFill>
          <a:blip r:embed="rId3" cstate="print"/>
          <a:srcRect l="9619" r="18764" b="30897"/>
          <a:stretch>
            <a:fillRect/>
          </a:stretch>
        </p:blipFill>
        <p:spPr bwMode="auto">
          <a:xfrm>
            <a:off x="1166932" y="1958495"/>
            <a:ext cx="5760000" cy="2249932"/>
          </a:xfrm>
          <a:prstGeom prst="rect">
            <a:avLst/>
          </a:prstGeom>
          <a:noFill/>
          <a:ln w="9525">
            <a:solidFill>
              <a:schemeClr val="bg1">
                <a:lumMod val="85000"/>
              </a:schemeClr>
            </a:solidFill>
            <a:miter lim="800000"/>
            <a:headEnd/>
            <a:tailEnd/>
          </a:ln>
        </p:spPr>
      </p:pic>
      <p:sp>
        <p:nvSpPr>
          <p:cNvPr id="10" name="内容占位符 4"/>
          <p:cNvSpPr txBox="1">
            <a:spLocks/>
          </p:cNvSpPr>
          <p:nvPr/>
        </p:nvSpPr>
        <p:spPr bwMode="auto">
          <a:xfrm>
            <a:off x="1136654" y="757706"/>
            <a:ext cx="8744137" cy="1199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eaLnBrk="0" hangingPunct="0">
              <a:lnSpc>
                <a:spcPct val="150000"/>
              </a:lnSpc>
              <a:spcBef>
                <a:spcPct val="20000"/>
              </a:spcBef>
              <a:buClr>
                <a:srgbClr val="000000"/>
              </a:buClr>
              <a:buSzPct val="100000"/>
              <a:buFont typeface="Wingdings" pitchFamily="2" charset="2"/>
              <a:buChar char="Ø"/>
              <a:defRPr/>
            </a:pPr>
            <a:r>
              <a:rPr lang="en-US" altLang="zh-CN" sz="2000" b="1" kern="0" dirty="0">
                <a:solidFill>
                  <a:srgbClr val="000000"/>
                </a:solidFill>
                <a:latin typeface="微软雅黑" pitchFamily="34" charset="-122"/>
                <a:ea typeface="微软雅黑" pitchFamily="34" charset="-122"/>
              </a:rPr>
              <a:t> </a:t>
            </a:r>
            <a:r>
              <a:rPr lang="zh-CN" altLang="en-US" sz="2000" b="1" kern="0" dirty="0">
                <a:solidFill>
                  <a:srgbClr val="000000"/>
                </a:solidFill>
                <a:latin typeface="微软雅黑" pitchFamily="34" charset="-122"/>
                <a:ea typeface="微软雅黑" pitchFamily="34" charset="-122"/>
              </a:rPr>
              <a:t>教师考核</a:t>
            </a:r>
            <a:endParaRPr lang="en-US" altLang="zh-CN" sz="2000" b="1" kern="0" dirty="0">
              <a:solidFill>
                <a:srgbClr val="000000"/>
              </a:solidFill>
              <a:latin typeface="微软雅黑" pitchFamily="34" charset="-122"/>
              <a:ea typeface="微软雅黑" pitchFamily="34" charset="-122"/>
            </a:endParaRPr>
          </a:p>
          <a:p>
            <a:r>
              <a:rPr lang="en-US" sz="1600" dirty="0">
                <a:latin typeface="微软雅黑" pitchFamily="34" charset="-122"/>
                <a:ea typeface="微软雅黑" pitchFamily="34" charset="-122"/>
              </a:rPr>
              <a:t>     </a:t>
            </a:r>
            <a:endParaRPr lang="zh-CN" altLang="en-US" sz="1600" dirty="0">
              <a:latin typeface="微软雅黑" pitchFamily="34" charset="-122"/>
              <a:ea typeface="微软雅黑" pitchFamily="34" charset="-122"/>
            </a:endParaRPr>
          </a:p>
        </p:txBody>
      </p:sp>
      <p:sp>
        <p:nvSpPr>
          <p:cNvPr id="11" name="矩形 10"/>
          <p:cNvSpPr/>
          <p:nvPr/>
        </p:nvSpPr>
        <p:spPr>
          <a:xfrm>
            <a:off x="1128458" y="1343490"/>
            <a:ext cx="7188708" cy="452432"/>
          </a:xfrm>
          <a:prstGeom prst="rect">
            <a:avLst/>
          </a:prstGeom>
        </p:spPr>
        <p:txBody>
          <a:bodyPr wrap="square">
            <a:spAutoFit/>
          </a:bodyPr>
          <a:lstStyle/>
          <a:p>
            <a:pPr>
              <a:lnSpc>
                <a:spcPct val="130000"/>
              </a:lnSpc>
            </a:pPr>
            <a:r>
              <a:rPr lang="zh-CN" altLang="en-US" dirty="0" smtClean="0">
                <a:latin typeface="微软雅黑" pitchFamily="34" charset="-122"/>
                <a:ea typeface="微软雅黑" pitchFamily="34" charset="-122"/>
              </a:rPr>
              <a:t>教师考核根据业务管理需求，分为自评、校评、区评模块。</a:t>
            </a:r>
          </a:p>
        </p:txBody>
      </p:sp>
      <p:sp>
        <p:nvSpPr>
          <p:cNvPr id="14" name="矩形 13"/>
          <p:cNvSpPr/>
          <p:nvPr/>
        </p:nvSpPr>
        <p:spPr>
          <a:xfrm>
            <a:off x="1176078" y="2013359"/>
            <a:ext cx="758951" cy="987552"/>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75" name="图片 56" descr="C:\Users\zongjie\Desktop\自评页面.jpg"/>
          <p:cNvPicPr>
            <a:picLocks noChangeAspect="1" noChangeArrowheads="1"/>
          </p:cNvPicPr>
          <p:nvPr/>
        </p:nvPicPr>
        <p:blipFill>
          <a:blip r:embed="rId4" cstate="print"/>
          <a:srcRect t="2617" b="15209"/>
          <a:stretch>
            <a:fillRect/>
          </a:stretch>
        </p:blipFill>
        <p:spPr bwMode="auto">
          <a:xfrm>
            <a:off x="3904410" y="2099387"/>
            <a:ext cx="5235575" cy="2871216"/>
          </a:xfrm>
          <a:prstGeom prst="rect">
            <a:avLst/>
          </a:prstGeom>
          <a:noFill/>
          <a:ln w="9525">
            <a:solidFill>
              <a:schemeClr val="bg1">
                <a:lumMod val="85000"/>
              </a:schemeClr>
            </a:solidFill>
            <a:miter lim="800000"/>
            <a:headEnd/>
            <a:tailEnd/>
          </a:ln>
        </p:spPr>
      </p:pic>
      <p:sp>
        <p:nvSpPr>
          <p:cNvPr id="20" name="矩形 19"/>
          <p:cNvSpPr/>
          <p:nvPr/>
        </p:nvSpPr>
        <p:spPr>
          <a:xfrm>
            <a:off x="4264137" y="2605107"/>
            <a:ext cx="4515331" cy="166962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圆角矩形标注 16"/>
          <p:cNvSpPr/>
          <p:nvPr/>
        </p:nvSpPr>
        <p:spPr>
          <a:xfrm>
            <a:off x="7853871" y="2194560"/>
            <a:ext cx="923544" cy="320041"/>
          </a:xfrm>
          <a:prstGeom prst="wedgeRoundRectCallout">
            <a:avLst>
              <a:gd name="adj1" fmla="val -53100"/>
              <a:gd name="adj2" fmla="val 86415"/>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itchFamily="34" charset="-122"/>
                <a:ea typeface="微软雅黑" pitchFamily="34" charset="-122"/>
              </a:rPr>
              <a:t>自评内容</a:t>
            </a:r>
          </a:p>
        </p:txBody>
      </p:sp>
      <p:pic>
        <p:nvPicPr>
          <p:cNvPr id="3076" name="Picture 4"/>
          <p:cNvPicPr>
            <a:picLocks noChangeAspect="1" noChangeArrowheads="1"/>
          </p:cNvPicPr>
          <p:nvPr/>
        </p:nvPicPr>
        <p:blipFill>
          <a:blip r:embed="rId5" cstate="print"/>
          <a:srcRect/>
          <a:stretch>
            <a:fillRect/>
          </a:stretch>
        </p:blipFill>
        <p:spPr bwMode="auto">
          <a:xfrm>
            <a:off x="4254944" y="3183636"/>
            <a:ext cx="5400000" cy="1845818"/>
          </a:xfrm>
          <a:prstGeom prst="rect">
            <a:avLst/>
          </a:prstGeom>
          <a:noFill/>
          <a:ln w="9525">
            <a:solidFill>
              <a:schemeClr val="bg1">
                <a:lumMod val="85000"/>
              </a:schemeClr>
            </a:solidFill>
            <a:miter lim="800000"/>
            <a:headEnd/>
            <a:tailEnd/>
          </a:ln>
          <a:effectLst/>
        </p:spPr>
      </p:pic>
      <p:sp>
        <p:nvSpPr>
          <p:cNvPr id="24" name="矩形 23"/>
          <p:cNvSpPr/>
          <p:nvPr/>
        </p:nvSpPr>
        <p:spPr>
          <a:xfrm>
            <a:off x="5156392" y="3877056"/>
            <a:ext cx="1161287" cy="301752"/>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77" name="图片 33" descr="C:\Users\zongjie\Desktop\3-5.jpg"/>
          <p:cNvPicPr>
            <a:picLocks noChangeAspect="1" noChangeArrowheads="1"/>
          </p:cNvPicPr>
          <p:nvPr/>
        </p:nvPicPr>
        <p:blipFill>
          <a:blip r:embed="rId6" cstate="print"/>
          <a:srcRect r="5320"/>
          <a:stretch>
            <a:fillRect/>
          </a:stretch>
        </p:blipFill>
        <p:spPr bwMode="auto">
          <a:xfrm>
            <a:off x="1898078" y="2699562"/>
            <a:ext cx="5943600" cy="3225750"/>
          </a:xfrm>
          <a:prstGeom prst="rect">
            <a:avLst/>
          </a:prstGeom>
          <a:noFill/>
          <a:ln w="9525">
            <a:solidFill>
              <a:schemeClr val="bg1">
                <a:lumMod val="85000"/>
              </a:schemeClr>
            </a:solidFill>
            <a:miter lim="800000"/>
            <a:headEnd/>
            <a:tailEnd/>
          </a:ln>
        </p:spPr>
      </p:pic>
      <p:sp>
        <p:nvSpPr>
          <p:cNvPr id="22" name="矩形 21"/>
          <p:cNvSpPr/>
          <p:nvPr/>
        </p:nvSpPr>
        <p:spPr>
          <a:xfrm>
            <a:off x="2157160" y="2990088"/>
            <a:ext cx="5391911" cy="260604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圆角矩形标注 20"/>
          <p:cNvSpPr/>
          <p:nvPr/>
        </p:nvSpPr>
        <p:spPr>
          <a:xfrm>
            <a:off x="6515799" y="3392425"/>
            <a:ext cx="911352" cy="283464"/>
          </a:xfrm>
          <a:prstGeom prst="wedgeRoundRectCallout">
            <a:avLst>
              <a:gd name="adj1" fmla="val -63998"/>
              <a:gd name="adj2" fmla="val 134962"/>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itchFamily="34" charset="-122"/>
                <a:ea typeface="微软雅黑" pitchFamily="34" charset="-122"/>
              </a:rPr>
              <a:t>区评内容</a:t>
            </a:r>
          </a:p>
        </p:txBody>
      </p:sp>
      <p:sp>
        <p:nvSpPr>
          <p:cNvPr id="15" name="标题 2"/>
          <p:cNvSpPr>
            <a:spLocks noGrp="1"/>
          </p:cNvSpPr>
          <p:nvPr/>
        </p:nvSpPr>
        <p:spPr bwMode="auto">
          <a:xfrm>
            <a:off x="553436" y="113729"/>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dirty="0" smtClean="0">
                <a:latin typeface="微软雅黑" pitchFamily="34" charset="-122"/>
                <a:ea typeface="微软雅黑" pitchFamily="34" charset="-122"/>
              </a:rPr>
              <a:t>数字化教研</a:t>
            </a:r>
            <a:r>
              <a:rPr lang="en-US" altLang="zh-CN" sz="2400" b="1" dirty="0" smtClean="0">
                <a:latin typeface="微软雅黑" pitchFamily="34" charset="-122"/>
                <a:ea typeface="微软雅黑" pitchFamily="34" charset="-122"/>
              </a:rPr>
              <a:t>——</a:t>
            </a:r>
            <a:r>
              <a:rPr lang="zh-CN" altLang="en-US" sz="2400" b="1" dirty="0" smtClean="0">
                <a:latin typeface="微软雅黑" pitchFamily="34" charset="-122"/>
                <a:ea typeface="微软雅黑" pitchFamily="34" charset="-122"/>
              </a:rPr>
              <a:t>教师</a:t>
            </a:r>
            <a:r>
              <a:rPr lang="zh-CN" altLang="en-US" sz="2400" b="1" dirty="0">
                <a:latin typeface="微软雅黑" pitchFamily="34" charset="-122"/>
                <a:ea typeface="微软雅黑" pitchFamily="34" charset="-122"/>
              </a:rPr>
              <a:t>发展平台</a:t>
            </a:r>
          </a:p>
        </p:txBody>
      </p:sp>
    </p:spTree>
    <p:extLst>
      <p:ext uri="{BB962C8B-B14F-4D97-AF65-F5344CB8AC3E}">
        <p14:creationId xmlns:p14="http://schemas.microsoft.com/office/powerpoint/2010/main" val="137152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Effect transition="in" filter="blinds(horizontal)">
                                      <p:cBhvr>
                                        <p:cTn id="14" dur="500"/>
                                        <p:tgtEl>
                                          <p:spTgt spid="307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076"/>
                                        </p:tgtEl>
                                        <p:attrNameLst>
                                          <p:attrName>style.visibility</p:attrName>
                                        </p:attrNameLst>
                                      </p:cBhvr>
                                      <p:to>
                                        <p:strVal val="visible"/>
                                      </p:to>
                                    </p:set>
                                    <p:animEffect transition="in" filter="blinds(horizontal)">
                                      <p:cBhvr>
                                        <p:cTn id="31" dur="500"/>
                                        <p:tgtEl>
                                          <p:spTgt spid="3076"/>
                                        </p:tgtEl>
                                      </p:cBhvr>
                                    </p:animEffect>
                                  </p:childTnLst>
                                </p:cTn>
                              </p:par>
                              <p:par>
                                <p:cTn id="32" presetID="42"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1000"/>
                                        <p:tgtEl>
                                          <p:spTgt spid="24"/>
                                        </p:tgtEl>
                                      </p:cBhvr>
                                    </p:animEffect>
                                    <p:anim calcmode="lin" valueType="num">
                                      <p:cBhvr>
                                        <p:cTn id="35" dur="1000" fill="hold"/>
                                        <p:tgtEl>
                                          <p:spTgt spid="24"/>
                                        </p:tgtEl>
                                        <p:attrNameLst>
                                          <p:attrName>ppt_x</p:attrName>
                                        </p:attrNameLst>
                                      </p:cBhvr>
                                      <p:tavLst>
                                        <p:tav tm="0">
                                          <p:val>
                                            <p:strVal val="#ppt_x"/>
                                          </p:val>
                                        </p:tav>
                                        <p:tav tm="100000">
                                          <p:val>
                                            <p:strVal val="#ppt_x"/>
                                          </p:val>
                                        </p:tav>
                                      </p:tavLst>
                                    </p:anim>
                                    <p:anim calcmode="lin" valueType="num">
                                      <p:cBhvr>
                                        <p:cTn id="3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3077"/>
                                        </p:tgtEl>
                                        <p:attrNameLst>
                                          <p:attrName>style.visibility</p:attrName>
                                        </p:attrNameLst>
                                      </p:cBhvr>
                                      <p:to>
                                        <p:strVal val="visible"/>
                                      </p:to>
                                    </p:set>
                                    <p:animEffect transition="in" filter="blinds(horizontal)">
                                      <p:cBhvr>
                                        <p:cTn id="41" dur="500"/>
                                        <p:tgtEl>
                                          <p:spTgt spid="3077"/>
                                        </p:tgtEl>
                                      </p:cBhvr>
                                    </p:animEffect>
                                  </p:childTnLst>
                                </p:cTn>
                              </p:par>
                              <p:par>
                                <p:cTn id="42" presetID="42" presetClass="entr" presetSubtype="0"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1000"/>
                                        <p:tgtEl>
                                          <p:spTgt spid="22"/>
                                        </p:tgtEl>
                                      </p:cBhvr>
                                    </p:animEffect>
                                    <p:anim calcmode="lin" valueType="num">
                                      <p:cBhvr>
                                        <p:cTn id="45" dur="1000" fill="hold"/>
                                        <p:tgtEl>
                                          <p:spTgt spid="22"/>
                                        </p:tgtEl>
                                        <p:attrNameLst>
                                          <p:attrName>ppt_x</p:attrName>
                                        </p:attrNameLst>
                                      </p:cBhvr>
                                      <p:tavLst>
                                        <p:tav tm="0">
                                          <p:val>
                                            <p:strVal val="#ppt_x"/>
                                          </p:val>
                                        </p:tav>
                                        <p:tav tm="100000">
                                          <p:val>
                                            <p:strVal val="#ppt_x"/>
                                          </p:val>
                                        </p:tav>
                                      </p:tavLst>
                                    </p:anim>
                                    <p:anim calcmode="lin" valueType="num">
                                      <p:cBhvr>
                                        <p:cTn id="46" dur="1000" fill="hold"/>
                                        <p:tgtEl>
                                          <p:spTgt spid="22"/>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1000"/>
                                        <p:tgtEl>
                                          <p:spTgt spid="21"/>
                                        </p:tgtEl>
                                      </p:cBhvr>
                                    </p:animEffect>
                                    <p:anim calcmode="lin" valueType="num">
                                      <p:cBhvr>
                                        <p:cTn id="50" dur="1000" fill="hold"/>
                                        <p:tgtEl>
                                          <p:spTgt spid="21"/>
                                        </p:tgtEl>
                                        <p:attrNameLst>
                                          <p:attrName>ppt_x</p:attrName>
                                        </p:attrNameLst>
                                      </p:cBhvr>
                                      <p:tavLst>
                                        <p:tav tm="0">
                                          <p:val>
                                            <p:strVal val="#ppt_x"/>
                                          </p:val>
                                        </p:tav>
                                        <p:tav tm="100000">
                                          <p:val>
                                            <p:strVal val="#ppt_x"/>
                                          </p:val>
                                        </p:tav>
                                      </p:tavLst>
                                    </p:anim>
                                    <p:anim calcmode="lin" valueType="num">
                                      <p:cBhvr>
                                        <p:cTn id="5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0" grpId="0" animBg="1"/>
      <p:bldP spid="17" grpId="0" animBg="1"/>
      <p:bldP spid="24" grpId="0" animBg="1"/>
      <p:bldP spid="22"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p:txBody>
          <a:bodyPr/>
          <a:lstStyle/>
          <a:p>
            <a:r>
              <a:rPr lang="en-US" altLang="zh-CN" dirty="0"/>
              <a:t>1</a:t>
            </a:r>
            <a:r>
              <a:rPr lang="zh-CN" altLang="en-US" dirty="0"/>
              <a:t>、政策背景 </a:t>
            </a:r>
            <a:r>
              <a:rPr lang="en-US" altLang="zh-CN" dirty="0" smtClean="0"/>
              <a:t>—— </a:t>
            </a:r>
            <a:r>
              <a:rPr lang="zh-CN" altLang="en-US" dirty="0" smtClean="0"/>
              <a:t>其他相关政策</a:t>
            </a:r>
            <a:endParaRPr lang="zh-CN" altLang="en-US" dirty="0"/>
          </a:p>
        </p:txBody>
      </p:sp>
      <p:sp>
        <p:nvSpPr>
          <p:cNvPr id="61" name="矩形 60"/>
          <p:cNvSpPr/>
          <p:nvPr/>
        </p:nvSpPr>
        <p:spPr>
          <a:xfrm>
            <a:off x="515083" y="5588286"/>
            <a:ext cx="7352379" cy="1200329"/>
          </a:xfrm>
          <a:prstGeom prst="rect">
            <a:avLst/>
          </a:prstGeom>
          <a:ln>
            <a:noFill/>
          </a:ln>
        </p:spPr>
        <p:txBody>
          <a:bodyPr wrap="square">
            <a:spAutoFit/>
          </a:bodyPr>
          <a:lstStyle/>
          <a:p>
            <a:pPr latinLnBrk="0">
              <a:lnSpc>
                <a:spcPct val="150000"/>
              </a:lnSpc>
            </a:pPr>
            <a:r>
              <a:rPr lang="en-US" altLang="zh-CN" sz="1200" b="1" dirty="0">
                <a:latin typeface="微软雅黑" pitchFamily="34" charset="-122"/>
                <a:ea typeface="微软雅黑" pitchFamily="34" charset="-122"/>
              </a:rPr>
              <a:t> </a:t>
            </a:r>
            <a:r>
              <a:rPr lang="en-US" altLang="zh-CN" sz="1200" b="1" dirty="0" smtClean="0">
                <a:latin typeface="微软雅黑" pitchFamily="34" charset="-122"/>
                <a:ea typeface="微软雅黑" pitchFamily="34" charset="-122"/>
              </a:rPr>
              <a:t>    </a:t>
            </a:r>
            <a:r>
              <a:rPr lang="en-US" altLang="zh-CN" sz="1200" b="1" dirty="0" smtClean="0">
                <a:latin typeface="微软雅黑" pitchFamily="34" charset="-122"/>
                <a:ea typeface="微软雅黑" pitchFamily="34" charset="-122"/>
              </a:rPr>
              <a:t>  </a:t>
            </a:r>
            <a:r>
              <a:rPr lang="zh-CN" altLang="en-US" sz="1200" b="1" dirty="0" smtClean="0">
                <a:latin typeface="微软雅黑" panose="020B0503020204020204" pitchFamily="34" charset="-122"/>
                <a:ea typeface="微软雅黑" panose="020B0503020204020204" pitchFamily="34" charset="-122"/>
              </a:rPr>
              <a:t>完善</a:t>
            </a:r>
            <a:r>
              <a:rPr lang="zh-CN" altLang="en-US" sz="1200" b="1" dirty="0">
                <a:latin typeface="微软雅黑" panose="020B0503020204020204" pitchFamily="34" charset="-122"/>
                <a:ea typeface="微软雅黑" panose="020B0503020204020204" pitchFamily="34" charset="-122"/>
              </a:rPr>
              <a:t>教育信息基础设施和公共服务平台</a:t>
            </a:r>
            <a:r>
              <a:rPr lang="zh-CN" altLang="en-US" sz="1200" b="1" dirty="0" smtClean="0">
                <a:latin typeface="微软雅黑" panose="020B0503020204020204" pitchFamily="34" charset="-122"/>
                <a:ea typeface="微软雅黑" panose="020B0503020204020204" pitchFamily="34" charset="-122"/>
              </a:rPr>
              <a:t>，推进</a:t>
            </a:r>
            <a:r>
              <a:rPr lang="zh-CN" altLang="en-US" sz="1200" b="1" dirty="0">
                <a:latin typeface="微软雅黑" panose="020B0503020204020204" pitchFamily="34" charset="-122"/>
                <a:ea typeface="微软雅黑" panose="020B0503020204020204" pitchFamily="34" charset="-122"/>
              </a:rPr>
              <a:t>优质数字教育资源共建共享</a:t>
            </a:r>
            <a:r>
              <a:rPr lang="zh-CN" altLang="en-US" sz="1200" b="1" dirty="0" smtClean="0">
                <a:latin typeface="微软雅黑" panose="020B0503020204020204" pitchFamily="34" charset="-122"/>
                <a:ea typeface="微软雅黑" panose="020B0503020204020204" pitchFamily="34" charset="-122"/>
              </a:rPr>
              <a:t>和均衡</a:t>
            </a:r>
            <a:r>
              <a:rPr lang="zh-CN" altLang="en-US" sz="1200" b="1" dirty="0">
                <a:latin typeface="微软雅黑" panose="020B0503020204020204" pitchFamily="34" charset="-122"/>
                <a:ea typeface="微软雅黑" panose="020B0503020204020204" pitchFamily="34" charset="-122"/>
              </a:rPr>
              <a:t>配置</a:t>
            </a:r>
            <a:r>
              <a:rPr lang="zh-CN" altLang="en-US" sz="1200" b="1" dirty="0" smtClean="0">
                <a:latin typeface="微软雅黑" panose="020B0503020204020204" pitchFamily="34" charset="-122"/>
                <a:ea typeface="微软雅黑" panose="020B0503020204020204" pitchFamily="34" charset="-122"/>
              </a:rPr>
              <a:t>，建立</a:t>
            </a:r>
            <a:r>
              <a:rPr lang="zh-CN" altLang="en-US" sz="1200" b="1" dirty="0">
                <a:latin typeface="微软雅黑" panose="020B0503020204020204" pitchFamily="34" charset="-122"/>
                <a:ea typeface="微软雅黑" panose="020B0503020204020204" pitchFamily="34" charset="-122"/>
              </a:rPr>
              <a:t>适应教育模式变革的网络学习空间</a:t>
            </a:r>
            <a:r>
              <a:rPr lang="zh-CN" altLang="en-US" sz="1200" b="1" dirty="0" smtClean="0">
                <a:latin typeface="微软雅黑" panose="020B0503020204020204" pitchFamily="34" charset="-122"/>
                <a:ea typeface="微软雅黑" panose="020B0503020204020204" pitchFamily="34" charset="-122"/>
              </a:rPr>
              <a:t>，缩小</a:t>
            </a:r>
            <a:r>
              <a:rPr lang="zh-CN" altLang="en-US" sz="1200" b="1" dirty="0">
                <a:latin typeface="微软雅黑" panose="020B0503020204020204" pitchFamily="34" charset="-122"/>
                <a:ea typeface="微软雅黑" panose="020B0503020204020204" pitchFamily="34" charset="-122"/>
              </a:rPr>
              <a:t>区域</a:t>
            </a:r>
            <a:r>
              <a:rPr lang="zh-CN" altLang="en-US" sz="1200" b="1" dirty="0" smtClean="0">
                <a:latin typeface="微软雅黑" panose="020B0503020204020204" pitchFamily="34" charset="-122"/>
                <a:ea typeface="微软雅黑" panose="020B0503020204020204" pitchFamily="34" charset="-122"/>
              </a:rPr>
              <a:t>、城乡、校际</a:t>
            </a:r>
            <a:r>
              <a:rPr lang="zh-CN" altLang="en-US" sz="1200" b="1" dirty="0">
                <a:latin typeface="微软雅黑" panose="020B0503020204020204" pitchFamily="34" charset="-122"/>
                <a:ea typeface="微软雅黑" panose="020B0503020204020204" pitchFamily="34" charset="-122"/>
              </a:rPr>
              <a:t>差距</a:t>
            </a:r>
            <a:r>
              <a:rPr lang="zh-CN" altLang="en-US" sz="1200" b="1" dirty="0" smtClean="0">
                <a:latin typeface="微软雅黑" panose="020B0503020204020204" pitchFamily="34" charset="-122"/>
                <a:ea typeface="微软雅黑" panose="020B0503020204020204" pitchFamily="34" charset="-122"/>
              </a:rPr>
              <a:t>。建立</a:t>
            </a:r>
            <a:r>
              <a:rPr lang="zh-CN" altLang="en-US" sz="1200" b="1" dirty="0">
                <a:latin typeface="微软雅黑" panose="020B0503020204020204" pitchFamily="34" charset="-122"/>
                <a:ea typeface="微软雅黑" panose="020B0503020204020204" pitchFamily="34" charset="-122"/>
              </a:rPr>
              <a:t>网络环境下开放学习模式</a:t>
            </a:r>
            <a:r>
              <a:rPr lang="zh-CN" altLang="en-US" sz="1200" b="1" dirty="0" smtClean="0">
                <a:latin typeface="微软雅黑" panose="020B0503020204020204" pitchFamily="34" charset="-122"/>
                <a:ea typeface="微软雅黑" panose="020B0503020204020204" pitchFamily="34" charset="-122"/>
              </a:rPr>
              <a:t>，鼓励</a:t>
            </a:r>
            <a:r>
              <a:rPr lang="zh-CN" altLang="en-US" sz="1200" b="1" dirty="0">
                <a:latin typeface="微软雅黑" panose="020B0503020204020204" pitchFamily="34" charset="-122"/>
                <a:ea typeface="微软雅黑" panose="020B0503020204020204" pitchFamily="34" charset="-122"/>
              </a:rPr>
              <a:t>更多学校应用在线开放课程</a:t>
            </a:r>
            <a:r>
              <a:rPr lang="zh-CN" altLang="en-US" sz="1200" b="1" dirty="0" smtClean="0">
                <a:latin typeface="微软雅黑" panose="020B0503020204020204" pitchFamily="34" charset="-122"/>
                <a:ea typeface="微软雅黑" panose="020B0503020204020204" pitchFamily="34" charset="-122"/>
              </a:rPr>
              <a:t>，探索</a:t>
            </a:r>
            <a:r>
              <a:rPr lang="zh-CN" altLang="en-US" sz="1200" b="1" dirty="0">
                <a:latin typeface="微软雅黑" panose="020B0503020204020204" pitchFamily="34" charset="-122"/>
                <a:ea typeface="微软雅黑" panose="020B0503020204020204" pitchFamily="34" charset="-122"/>
              </a:rPr>
              <a:t>建立跨</a:t>
            </a:r>
            <a:r>
              <a:rPr lang="zh-CN" altLang="en-US" sz="1200" b="1" dirty="0" smtClean="0">
                <a:latin typeface="微软雅黑" panose="020B0503020204020204" pitchFamily="34" charset="-122"/>
                <a:ea typeface="微软雅黑" panose="020B0503020204020204" pitchFamily="34" charset="-122"/>
              </a:rPr>
              <a:t>校课程</a:t>
            </a:r>
            <a:r>
              <a:rPr lang="zh-CN" altLang="en-US" sz="1200" b="1" dirty="0">
                <a:latin typeface="微软雅黑" panose="020B0503020204020204" pitchFamily="34" charset="-122"/>
                <a:ea typeface="微软雅黑" panose="020B0503020204020204" pitchFamily="34" charset="-122"/>
              </a:rPr>
              <a:t>共享与学分认定制度</a:t>
            </a:r>
            <a:r>
              <a:rPr lang="zh-CN" altLang="en-US" sz="1200" b="1" dirty="0" smtClean="0">
                <a:latin typeface="微软雅黑" panose="020B0503020204020204" pitchFamily="34" charset="-122"/>
                <a:ea typeface="微软雅黑" panose="020B0503020204020204" pitchFamily="34" charset="-122"/>
              </a:rPr>
              <a:t>。完善</a:t>
            </a:r>
            <a:r>
              <a:rPr lang="zh-CN" altLang="en-US" sz="1200" b="1" dirty="0">
                <a:latin typeface="微软雅黑" panose="020B0503020204020204" pitchFamily="34" charset="-122"/>
                <a:ea typeface="微软雅黑" panose="020B0503020204020204" pitchFamily="34" charset="-122"/>
              </a:rPr>
              <a:t>准入机制</a:t>
            </a:r>
            <a:r>
              <a:rPr lang="zh-CN" altLang="en-US" sz="1200" b="1" dirty="0" smtClean="0">
                <a:latin typeface="微软雅黑" panose="020B0503020204020204" pitchFamily="34" charset="-122"/>
                <a:ea typeface="微软雅黑" panose="020B0503020204020204" pitchFamily="34" charset="-122"/>
              </a:rPr>
              <a:t>，吸纳</a:t>
            </a:r>
            <a:r>
              <a:rPr lang="zh-CN" altLang="en-US" sz="1200" b="1" dirty="0">
                <a:latin typeface="微软雅黑" panose="020B0503020204020204" pitchFamily="34" charset="-122"/>
                <a:ea typeface="微软雅黑" panose="020B0503020204020204" pitchFamily="34" charset="-122"/>
              </a:rPr>
              <a:t>社会力量参与大型开放式网络</a:t>
            </a:r>
            <a:r>
              <a:rPr lang="zh-CN" altLang="en-US" sz="1200" b="1" dirty="0" smtClean="0">
                <a:latin typeface="微软雅黑" panose="020B0503020204020204" pitchFamily="34" charset="-122"/>
                <a:ea typeface="微软雅黑" panose="020B0503020204020204" pitchFamily="34" charset="-122"/>
              </a:rPr>
              <a:t>课程</a:t>
            </a:r>
            <a:r>
              <a:rPr lang="zh-CN" altLang="en-US" sz="1200" b="1" dirty="0">
                <a:latin typeface="微软雅黑" panose="020B0503020204020204" pitchFamily="34" charset="-122"/>
                <a:ea typeface="微软雅黑" panose="020B0503020204020204" pitchFamily="34" charset="-122"/>
              </a:rPr>
              <a:t>建设，支撑全民学习、终身</a:t>
            </a:r>
            <a:r>
              <a:rPr lang="zh-CN" altLang="en-US" sz="1200" b="1" dirty="0" smtClean="0">
                <a:latin typeface="微软雅黑" panose="020B0503020204020204" pitchFamily="34" charset="-122"/>
                <a:ea typeface="微软雅黑" panose="020B0503020204020204" pitchFamily="34" charset="-122"/>
              </a:rPr>
              <a:t>教育</a:t>
            </a:r>
            <a:r>
              <a:rPr lang="zh-CN" altLang="en-US" sz="1200" b="1" dirty="0" smtClean="0">
                <a:latin typeface="微软雅黑" pitchFamily="34" charset="-122"/>
                <a:ea typeface="微软雅黑" pitchFamily="34" charset="-122"/>
              </a:rPr>
              <a:t>。</a:t>
            </a:r>
            <a:endParaRPr lang="zh-CN" altLang="en-US" sz="1200" b="1" dirty="0">
              <a:latin typeface="微软雅黑" pitchFamily="34" charset="-122"/>
              <a:ea typeface="微软雅黑" pitchFamily="34" charset="-122"/>
            </a:endParaRPr>
          </a:p>
        </p:txBody>
      </p:sp>
      <p:pic>
        <p:nvPicPr>
          <p:cNvPr id="2" name="图片 1"/>
          <p:cNvPicPr>
            <a:picLocks noChangeAspect="1"/>
          </p:cNvPicPr>
          <p:nvPr/>
        </p:nvPicPr>
        <p:blipFill>
          <a:blip r:embed="rId3"/>
          <a:stretch>
            <a:fillRect/>
          </a:stretch>
        </p:blipFill>
        <p:spPr>
          <a:xfrm>
            <a:off x="7976099" y="2359198"/>
            <a:ext cx="2978588" cy="4300813"/>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pic>
      <p:sp>
        <p:nvSpPr>
          <p:cNvPr id="3" name="矩形 2"/>
          <p:cNvSpPr/>
          <p:nvPr/>
        </p:nvSpPr>
        <p:spPr>
          <a:xfrm>
            <a:off x="3032910" y="1611452"/>
            <a:ext cx="7813140" cy="923330"/>
          </a:xfrm>
          <a:prstGeom prst="rect">
            <a:avLst/>
          </a:prstGeom>
        </p:spPr>
        <p:txBody>
          <a:bodyPr wrap="square">
            <a:spAutoFit/>
          </a:bodyPr>
          <a:lstStyle/>
          <a:p>
            <a:pPr>
              <a:lnSpc>
                <a:spcPct val="150000"/>
              </a:lnSpc>
            </a:pPr>
            <a:r>
              <a:rPr lang="zh-CN" altLang="en-US" sz="1200" b="1" dirty="0" smtClean="0">
                <a:latin typeface="微软雅黑" panose="020B0503020204020204" pitchFamily="34" charset="-122"/>
                <a:ea typeface="微软雅黑" panose="020B0503020204020204" pitchFamily="34" charset="-122"/>
              </a:rPr>
              <a:t>    “</a:t>
            </a:r>
            <a:r>
              <a:rPr lang="zh-CN" altLang="en-US" sz="1200" b="1" dirty="0">
                <a:latin typeface="微软雅黑" panose="020B0503020204020204" pitchFamily="34" charset="-122"/>
                <a:ea typeface="微软雅黑" panose="020B0503020204020204" pitchFamily="34" charset="-122"/>
              </a:rPr>
              <a:t>积极推动信息技术与教育融合创新发展”，“坚持不懈推进教育信息化，努力以信息化为手段扩大优质教育资源覆盖面”，“通过教育信息化，逐步缩小区域、城乡数字差距，大力促进教育公平，让亿万孩子同在蓝天下共享优质教育、通过知识改变命运”</a:t>
            </a:r>
            <a:endParaRPr lang="zh-CN" altLang="en-US" sz="1200" b="1" dirty="0"/>
          </a:p>
        </p:txBody>
      </p:sp>
      <p:sp>
        <p:nvSpPr>
          <p:cNvPr id="4" name="矩形 3"/>
          <p:cNvSpPr/>
          <p:nvPr/>
        </p:nvSpPr>
        <p:spPr>
          <a:xfrm>
            <a:off x="3436375" y="1110610"/>
            <a:ext cx="6074099" cy="369332"/>
          </a:xfrm>
          <a:prstGeom prst="rect">
            <a:avLst/>
          </a:prstGeom>
        </p:spPr>
        <p:txBody>
          <a:bodyPr wrap="none">
            <a:spAutoFit/>
          </a:bodyPr>
          <a:lstStyle/>
          <a:p>
            <a:r>
              <a:rPr lang="en-US" altLang="zh-CN" b="1" dirty="0" smtClean="0">
                <a:solidFill>
                  <a:schemeClr val="accent2"/>
                </a:solidFill>
                <a:latin typeface="微软雅黑" panose="020B0503020204020204" pitchFamily="34" charset="-122"/>
                <a:ea typeface="微软雅黑" panose="020B0503020204020204" pitchFamily="34" charset="-122"/>
              </a:rPr>
              <a:t>《</a:t>
            </a:r>
            <a:r>
              <a:rPr lang="zh-CN" altLang="en-US" b="1" dirty="0">
                <a:solidFill>
                  <a:schemeClr val="accent2"/>
                </a:solidFill>
                <a:latin typeface="微软雅黑" panose="020B0503020204020204" pitchFamily="34" charset="-122"/>
                <a:ea typeface="微软雅黑" panose="020B0503020204020204" pitchFamily="34" charset="-122"/>
              </a:rPr>
              <a:t>习近平</a:t>
            </a:r>
            <a:r>
              <a:rPr lang="zh-CN" altLang="en-US" b="1" dirty="0" smtClean="0">
                <a:solidFill>
                  <a:schemeClr val="accent2"/>
                </a:solidFill>
                <a:latin typeface="微软雅黑" panose="020B0503020204020204" pitchFamily="34" charset="-122"/>
                <a:ea typeface="微软雅黑" panose="020B0503020204020204" pitchFamily="34" charset="-122"/>
              </a:rPr>
              <a:t>致首届国际教育信息化大会的贺信</a:t>
            </a:r>
            <a:r>
              <a:rPr lang="en-US" altLang="zh-CN" b="1" dirty="0" smtClean="0">
                <a:solidFill>
                  <a:schemeClr val="accent2"/>
                </a:solidFill>
                <a:latin typeface="微软雅黑" panose="020B0503020204020204" pitchFamily="34" charset="-122"/>
                <a:ea typeface="微软雅黑" panose="020B0503020204020204" pitchFamily="34" charset="-122"/>
              </a:rPr>
              <a:t>》2015.05.23</a:t>
            </a:r>
            <a:endParaRPr lang="zh-CN" altLang="en-US" b="1" dirty="0">
              <a:solidFill>
                <a:schemeClr val="accent2"/>
              </a:solidFill>
            </a:endParaRPr>
          </a:p>
        </p:txBody>
      </p:sp>
      <p:pic>
        <p:nvPicPr>
          <p:cNvPr id="8" name="图片 7"/>
          <p:cNvPicPr>
            <a:picLocks noChangeAspect="1"/>
          </p:cNvPicPr>
          <p:nvPr/>
        </p:nvPicPr>
        <p:blipFill>
          <a:blip r:embed="rId4"/>
          <a:stretch>
            <a:fillRect/>
          </a:stretch>
        </p:blipFill>
        <p:spPr>
          <a:xfrm>
            <a:off x="515083" y="974844"/>
            <a:ext cx="2150722" cy="1606917"/>
          </a:xfrm>
          <a:prstGeom prst="rect">
            <a:avLst/>
          </a:prstGeom>
        </p:spPr>
      </p:pic>
      <p:sp>
        <p:nvSpPr>
          <p:cNvPr id="66" name="矩形 65"/>
          <p:cNvSpPr/>
          <p:nvPr/>
        </p:nvSpPr>
        <p:spPr>
          <a:xfrm>
            <a:off x="882911" y="2829979"/>
            <a:ext cx="4689104" cy="369332"/>
          </a:xfrm>
          <a:prstGeom prst="rect">
            <a:avLst/>
          </a:prstGeom>
        </p:spPr>
        <p:txBody>
          <a:bodyPr wrap="none">
            <a:spAutoFit/>
          </a:bodyPr>
          <a:lstStyle/>
          <a:p>
            <a:r>
              <a:rPr lang="en-US" altLang="zh-CN" b="1" dirty="0" smtClean="0">
                <a:solidFill>
                  <a:schemeClr val="accent2"/>
                </a:solidFill>
                <a:latin typeface="微软雅黑" panose="020B0503020204020204" pitchFamily="34" charset="-122"/>
                <a:ea typeface="微软雅黑" panose="020B0503020204020204" pitchFamily="34" charset="-122"/>
              </a:rPr>
              <a:t>《</a:t>
            </a:r>
            <a:r>
              <a:rPr lang="zh-CN" altLang="en-US" b="1" dirty="0" smtClean="0">
                <a:solidFill>
                  <a:schemeClr val="accent2"/>
                </a:solidFill>
                <a:latin typeface="微软雅黑" panose="020B0503020204020204" pitchFamily="34" charset="-122"/>
                <a:ea typeface="微软雅黑" panose="020B0503020204020204" pitchFamily="34" charset="-122"/>
              </a:rPr>
              <a:t>教育信息化“十三五”规划</a:t>
            </a:r>
            <a:r>
              <a:rPr lang="en-US" altLang="zh-CN" b="1" dirty="0" smtClean="0">
                <a:solidFill>
                  <a:schemeClr val="accent2"/>
                </a:solidFill>
                <a:latin typeface="微软雅黑" panose="020B0503020204020204" pitchFamily="34" charset="-122"/>
                <a:ea typeface="微软雅黑" panose="020B0503020204020204" pitchFamily="34" charset="-122"/>
              </a:rPr>
              <a:t>》2016.06.07</a:t>
            </a:r>
            <a:endParaRPr lang="zh-CN" altLang="en-US" b="1" dirty="0">
              <a:solidFill>
                <a:schemeClr val="accent2"/>
              </a:solidFill>
            </a:endParaRPr>
          </a:p>
        </p:txBody>
      </p:sp>
      <p:sp>
        <p:nvSpPr>
          <p:cNvPr id="67" name="矩形 66"/>
          <p:cNvSpPr/>
          <p:nvPr/>
        </p:nvSpPr>
        <p:spPr>
          <a:xfrm>
            <a:off x="882911" y="5181673"/>
            <a:ext cx="4107215" cy="369332"/>
          </a:xfrm>
          <a:prstGeom prst="rect">
            <a:avLst/>
          </a:prstGeom>
        </p:spPr>
        <p:txBody>
          <a:bodyPr wrap="none">
            <a:spAutoFit/>
          </a:bodyPr>
          <a:lstStyle/>
          <a:p>
            <a:r>
              <a:rPr lang="en-US" altLang="zh-CN" b="1" dirty="0" smtClean="0">
                <a:solidFill>
                  <a:schemeClr val="accent2"/>
                </a:solidFill>
                <a:latin typeface="微软雅黑" panose="020B0503020204020204" pitchFamily="34" charset="-122"/>
                <a:ea typeface="微软雅黑" panose="020B0503020204020204" pitchFamily="34" charset="-122"/>
              </a:rPr>
              <a:t>《</a:t>
            </a:r>
            <a:r>
              <a:rPr lang="zh-CN" altLang="en-US" b="1" dirty="0" smtClean="0">
                <a:solidFill>
                  <a:schemeClr val="accent2"/>
                </a:solidFill>
                <a:latin typeface="微软雅黑" panose="020B0503020204020204" pitchFamily="34" charset="-122"/>
                <a:ea typeface="微软雅黑" panose="020B0503020204020204" pitchFamily="34" charset="-122"/>
              </a:rPr>
              <a:t>国家信息化发展战略纲要</a:t>
            </a:r>
            <a:r>
              <a:rPr lang="en-US" altLang="zh-CN" b="1" dirty="0" smtClean="0">
                <a:solidFill>
                  <a:schemeClr val="accent2"/>
                </a:solidFill>
                <a:latin typeface="微软雅黑" panose="020B0503020204020204" pitchFamily="34" charset="-122"/>
                <a:ea typeface="微软雅黑" panose="020B0503020204020204" pitchFamily="34" charset="-122"/>
              </a:rPr>
              <a:t>》2016.07</a:t>
            </a:r>
            <a:endParaRPr lang="zh-CN" altLang="en-US" b="1" dirty="0">
              <a:solidFill>
                <a:schemeClr val="accent2"/>
              </a:solidFill>
            </a:endParaRPr>
          </a:p>
        </p:txBody>
      </p:sp>
      <p:sp>
        <p:nvSpPr>
          <p:cNvPr id="9" name="矩形 8"/>
          <p:cNvSpPr/>
          <p:nvPr/>
        </p:nvSpPr>
        <p:spPr>
          <a:xfrm>
            <a:off x="512118" y="3225230"/>
            <a:ext cx="7355344" cy="1754326"/>
          </a:xfrm>
          <a:prstGeom prst="rect">
            <a:avLst/>
          </a:prstGeom>
        </p:spPr>
        <p:txBody>
          <a:bodyPr wrap="square">
            <a:spAutoFit/>
          </a:bodyPr>
          <a:lstStyle/>
          <a:p>
            <a:pPr>
              <a:lnSpc>
                <a:spcPct val="150000"/>
              </a:lnSpc>
            </a:pPr>
            <a:r>
              <a:rPr lang="zh-CN" altLang="en-US" sz="1200" b="1" dirty="0" smtClean="0">
                <a:solidFill>
                  <a:srgbClr val="4B4B4B"/>
                </a:solidFill>
                <a:latin typeface="微软雅黑" panose="020B0503020204020204" pitchFamily="34" charset="-122"/>
                <a:ea typeface="微软雅黑" panose="020B0503020204020204" pitchFamily="34" charset="-122"/>
              </a:rPr>
              <a:t>       </a:t>
            </a:r>
            <a:r>
              <a:rPr lang="zh-CN" altLang="en-US" sz="1200" b="1" dirty="0" smtClean="0">
                <a:latin typeface="微软雅黑" panose="020B0503020204020204" pitchFamily="34" charset="-122"/>
                <a:ea typeface="微软雅黑" panose="020B0503020204020204" pitchFamily="34" charset="-122"/>
              </a:rPr>
              <a:t>完成</a:t>
            </a:r>
            <a:r>
              <a:rPr lang="zh-CN" altLang="en-US" sz="1200" b="1" dirty="0">
                <a:latin typeface="微软雅黑" panose="020B0503020204020204" pitchFamily="34" charset="-122"/>
                <a:ea typeface="微软雅黑" panose="020B0503020204020204" pitchFamily="34" charset="-122"/>
              </a:rPr>
              <a:t>“三通工程”建设，全面提升教育信息化基础支撑能力</a:t>
            </a:r>
            <a:r>
              <a:rPr lang="zh-CN" altLang="en-US" sz="1200" b="1" dirty="0" smtClean="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实现公共服务平台协同发展，大幅提升信息化服务教育教学与管理的能力</a:t>
            </a:r>
            <a:r>
              <a:rPr lang="zh-CN" altLang="en-US" sz="1200" b="1" dirty="0" smtClean="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不断扩大优质教育资源覆盖面，优先提升教育信息化促进教育公平、提高教育质量的能力</a:t>
            </a:r>
            <a:r>
              <a:rPr lang="zh-CN" altLang="en-US" sz="1200" b="1" dirty="0" smtClean="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加快探索数字教育资源服务供给模式，有效提升数字教育资源服务水平与能力</a:t>
            </a:r>
            <a:r>
              <a:rPr lang="zh-CN" altLang="en-US" sz="1200" b="1" dirty="0" smtClean="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创新“网络学习空间人人通”建设与应用模式，从服务课堂学习拓展为支撑网络化的泛在学习</a:t>
            </a:r>
            <a:r>
              <a:rPr lang="zh-CN" altLang="en-US" sz="1200" b="1" dirty="0" smtClean="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深化信息技术与教育教学的融合发展，从服务教育教学拓展为服务育人全过程</a:t>
            </a:r>
            <a:r>
              <a:rPr lang="zh-CN" altLang="en-US" sz="1200" b="1" dirty="0" smtClean="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深入推进管理信息化，从服务教育管理拓展为全面提升教育治理能力</a:t>
            </a:r>
            <a:r>
              <a:rPr lang="zh-CN" altLang="en-US" sz="1200" b="1" dirty="0" smtClean="0">
                <a:latin typeface="微软雅黑" panose="020B0503020204020204" pitchFamily="34" charset="-122"/>
                <a:ea typeface="微软雅黑" panose="020B0503020204020204" pitchFamily="34" charset="-122"/>
              </a:rPr>
              <a:t>。</a:t>
            </a:r>
            <a:r>
              <a:rPr lang="zh-CN" altLang="en-US" sz="1200" b="1" dirty="0">
                <a:latin typeface="微软雅黑" panose="020B0503020204020204" pitchFamily="34" charset="-122"/>
                <a:ea typeface="微软雅黑" panose="020B0503020204020204" pitchFamily="34" charset="-122"/>
              </a:rPr>
              <a:t>紧密结合国家战略需求，从服务教育自身拓展为服务国家经济社会发展。</a:t>
            </a:r>
            <a:endParaRPr lang="zh-CN" altLang="en-US" sz="12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611285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srcRect/>
          <a:stretch>
            <a:fillRect/>
          </a:stretch>
        </p:blipFill>
        <p:spPr bwMode="auto">
          <a:xfrm>
            <a:off x="943440" y="2060021"/>
            <a:ext cx="5254160" cy="4433307"/>
          </a:xfrm>
          <a:prstGeom prst="rect">
            <a:avLst/>
          </a:prstGeom>
          <a:noFill/>
          <a:ln w="9525">
            <a:noFill/>
            <a:miter lim="800000"/>
            <a:headEnd/>
            <a:tailEnd/>
          </a:ln>
          <a:effectLst/>
        </p:spPr>
      </p:pic>
      <p:sp>
        <p:nvSpPr>
          <p:cNvPr id="10" name="内容占位符 4"/>
          <p:cNvSpPr txBox="1">
            <a:spLocks/>
          </p:cNvSpPr>
          <p:nvPr/>
        </p:nvSpPr>
        <p:spPr bwMode="auto">
          <a:xfrm>
            <a:off x="1136654" y="702842"/>
            <a:ext cx="8744137" cy="1199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eaLnBrk="0" hangingPunct="0">
              <a:lnSpc>
                <a:spcPct val="150000"/>
              </a:lnSpc>
              <a:spcBef>
                <a:spcPct val="20000"/>
              </a:spcBef>
              <a:buClr>
                <a:srgbClr val="000000"/>
              </a:buClr>
              <a:buSzPct val="100000"/>
              <a:buFont typeface="Wingdings" pitchFamily="2" charset="2"/>
              <a:buChar char="Ø"/>
              <a:defRPr/>
            </a:pPr>
            <a:r>
              <a:rPr lang="en-US" altLang="zh-CN" sz="2000" b="1" kern="0" dirty="0">
                <a:solidFill>
                  <a:srgbClr val="000000"/>
                </a:solidFill>
                <a:latin typeface="微软雅黑" pitchFamily="34" charset="-122"/>
                <a:ea typeface="微软雅黑" pitchFamily="34" charset="-122"/>
              </a:rPr>
              <a:t> </a:t>
            </a:r>
            <a:r>
              <a:rPr lang="zh-CN" altLang="en-US" sz="2000" b="1" kern="0" dirty="0">
                <a:solidFill>
                  <a:srgbClr val="000000"/>
                </a:solidFill>
                <a:latin typeface="微软雅黑" pitchFamily="34" charset="-122"/>
                <a:ea typeface="微软雅黑" pitchFamily="34" charset="-122"/>
              </a:rPr>
              <a:t>教师考核统计分析</a:t>
            </a:r>
            <a:endParaRPr lang="en-US" altLang="zh-CN" sz="2000" b="1" kern="0" dirty="0">
              <a:solidFill>
                <a:srgbClr val="000000"/>
              </a:solidFill>
              <a:latin typeface="微软雅黑" pitchFamily="34" charset="-122"/>
              <a:ea typeface="微软雅黑" pitchFamily="34" charset="-122"/>
            </a:endParaRPr>
          </a:p>
          <a:p>
            <a:r>
              <a:rPr lang="en-US" sz="1600" dirty="0">
                <a:latin typeface="微软雅黑" pitchFamily="34" charset="-122"/>
                <a:ea typeface="微软雅黑" pitchFamily="34" charset="-122"/>
              </a:rPr>
              <a:t>     </a:t>
            </a:r>
            <a:endParaRPr lang="zh-CN" altLang="en-US" sz="1600" dirty="0">
              <a:latin typeface="微软雅黑" pitchFamily="34" charset="-122"/>
              <a:ea typeface="微软雅黑" pitchFamily="34" charset="-122"/>
            </a:endParaRPr>
          </a:p>
        </p:txBody>
      </p:sp>
      <p:sp>
        <p:nvSpPr>
          <p:cNvPr id="11" name="矩形 10"/>
          <p:cNvSpPr/>
          <p:nvPr/>
        </p:nvSpPr>
        <p:spPr>
          <a:xfrm>
            <a:off x="1128458" y="1288627"/>
            <a:ext cx="8788908" cy="646331"/>
          </a:xfrm>
          <a:prstGeom prst="rect">
            <a:avLst/>
          </a:prstGeom>
        </p:spPr>
        <p:txBody>
          <a:bodyPr wrap="square">
            <a:spAutoFit/>
          </a:bodyPr>
          <a:lstStyle/>
          <a:p>
            <a:r>
              <a:rPr lang="zh-CN" altLang="en-US" dirty="0" smtClean="0">
                <a:latin typeface="微软雅黑" pitchFamily="34" charset="-122"/>
                <a:ea typeface="微软雅黑" pitchFamily="34" charset="-122"/>
              </a:rPr>
              <a:t>所有教师的基本信息统计，根据考核结果生成统计分析报表；可按不同学校查询或者打印统计报表。 </a:t>
            </a:r>
            <a:endParaRPr lang="zh-CN" altLang="en-US" dirty="0">
              <a:latin typeface="微软雅黑" pitchFamily="34" charset="-122"/>
              <a:ea typeface="微软雅黑" pitchFamily="34" charset="-122"/>
            </a:endParaRPr>
          </a:p>
        </p:txBody>
      </p:sp>
      <p:pic>
        <p:nvPicPr>
          <p:cNvPr id="4099" name="Picture 3"/>
          <p:cNvPicPr>
            <a:picLocks noChangeAspect="1" noChangeArrowheads="1"/>
          </p:cNvPicPr>
          <p:nvPr/>
        </p:nvPicPr>
        <p:blipFill>
          <a:blip r:embed="rId4" cstate="print"/>
          <a:srcRect/>
          <a:stretch>
            <a:fillRect/>
          </a:stretch>
        </p:blipFill>
        <p:spPr bwMode="auto">
          <a:xfrm>
            <a:off x="3035934" y="2496123"/>
            <a:ext cx="5760000" cy="3319041"/>
          </a:xfrm>
          <a:prstGeom prst="rect">
            <a:avLst/>
          </a:prstGeom>
          <a:noFill/>
          <a:ln w="9525">
            <a:noFill/>
            <a:miter lim="800000"/>
            <a:headEnd/>
            <a:tailEnd/>
          </a:ln>
          <a:effectLst/>
        </p:spPr>
      </p:pic>
      <p:sp>
        <p:nvSpPr>
          <p:cNvPr id="18" name="圆角矩形 17"/>
          <p:cNvSpPr/>
          <p:nvPr/>
        </p:nvSpPr>
        <p:spPr>
          <a:xfrm>
            <a:off x="5769782" y="2706625"/>
            <a:ext cx="864889" cy="289167"/>
          </a:xfrm>
          <a:prstGeom prst="roundRect">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00" b="1" dirty="0">
                <a:solidFill>
                  <a:schemeClr val="bg1"/>
                </a:solidFill>
                <a:latin typeface="微软雅黑" pitchFamily="34" charset="-122"/>
                <a:ea typeface="微软雅黑" pitchFamily="34" charset="-122"/>
              </a:rPr>
              <a:t>统计报表</a:t>
            </a:r>
          </a:p>
        </p:txBody>
      </p:sp>
      <p:pic>
        <p:nvPicPr>
          <p:cNvPr id="4100" name="Picture 4"/>
          <p:cNvPicPr>
            <a:picLocks noChangeAspect="1" noChangeArrowheads="1"/>
          </p:cNvPicPr>
          <p:nvPr/>
        </p:nvPicPr>
        <p:blipFill>
          <a:blip r:embed="rId5" cstate="print"/>
          <a:srcRect/>
          <a:stretch>
            <a:fillRect/>
          </a:stretch>
        </p:blipFill>
        <p:spPr bwMode="auto">
          <a:xfrm>
            <a:off x="2237528" y="2179975"/>
            <a:ext cx="6934897" cy="3357371"/>
          </a:xfrm>
          <a:prstGeom prst="rect">
            <a:avLst/>
          </a:prstGeom>
          <a:noFill/>
          <a:ln w="9525">
            <a:solidFill>
              <a:schemeClr val="bg1">
                <a:lumMod val="85000"/>
              </a:schemeClr>
            </a:solidFill>
            <a:miter lim="800000"/>
            <a:headEnd/>
            <a:tailEnd/>
          </a:ln>
          <a:effectLst/>
        </p:spPr>
      </p:pic>
      <p:sp>
        <p:nvSpPr>
          <p:cNvPr id="19" name="圆角矩形标注 18"/>
          <p:cNvSpPr/>
          <p:nvPr/>
        </p:nvSpPr>
        <p:spPr>
          <a:xfrm>
            <a:off x="3517310" y="2907793"/>
            <a:ext cx="864889" cy="331839"/>
          </a:xfrm>
          <a:prstGeom prst="wedgeRoundRectCallout">
            <a:avLst>
              <a:gd name="adj1" fmla="val -66295"/>
              <a:gd name="adj2" fmla="val 125743"/>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b="1" dirty="0">
                <a:solidFill>
                  <a:schemeClr val="bg1"/>
                </a:solidFill>
                <a:latin typeface="微软雅黑" pitchFamily="34" charset="-122"/>
                <a:ea typeface="微软雅黑" pitchFamily="34" charset="-122"/>
              </a:rPr>
              <a:t>可按不同指标分析</a:t>
            </a:r>
          </a:p>
        </p:txBody>
      </p:sp>
      <p:sp>
        <p:nvSpPr>
          <p:cNvPr id="23" name="圆角矩形标注 22"/>
          <p:cNvSpPr/>
          <p:nvPr/>
        </p:nvSpPr>
        <p:spPr>
          <a:xfrm>
            <a:off x="5434502" y="3584449"/>
            <a:ext cx="989857" cy="246495"/>
          </a:xfrm>
          <a:prstGeom prst="wedgeRoundRectCallout">
            <a:avLst>
              <a:gd name="adj1" fmla="val -47265"/>
              <a:gd name="adj2" fmla="val 89921"/>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b="1" dirty="0">
                <a:solidFill>
                  <a:schemeClr val="bg1"/>
                </a:solidFill>
                <a:latin typeface="微软雅黑" pitchFamily="34" charset="-122"/>
                <a:ea typeface="微软雅黑" pitchFamily="34" charset="-122"/>
              </a:rPr>
              <a:t>职能分析图表</a:t>
            </a:r>
          </a:p>
        </p:txBody>
      </p:sp>
      <p:sp>
        <p:nvSpPr>
          <p:cNvPr id="25" name="圆角矩形标注 24"/>
          <p:cNvSpPr/>
          <p:nvPr/>
        </p:nvSpPr>
        <p:spPr>
          <a:xfrm>
            <a:off x="7808894" y="3544825"/>
            <a:ext cx="1066057" cy="246495"/>
          </a:xfrm>
          <a:prstGeom prst="wedgeRoundRectCallout">
            <a:avLst>
              <a:gd name="adj1" fmla="val -47265"/>
              <a:gd name="adj2" fmla="val 89921"/>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b="1" dirty="0">
                <a:solidFill>
                  <a:schemeClr val="bg1"/>
                </a:solidFill>
                <a:latin typeface="微软雅黑" pitchFamily="34" charset="-122"/>
                <a:ea typeface="微软雅黑" pitchFamily="34" charset="-122"/>
              </a:rPr>
              <a:t>统计分析图表</a:t>
            </a:r>
          </a:p>
        </p:txBody>
      </p:sp>
      <p:pic>
        <p:nvPicPr>
          <p:cNvPr id="4101" name="Picture 5"/>
          <p:cNvPicPr>
            <a:picLocks noChangeAspect="1" noChangeArrowheads="1"/>
          </p:cNvPicPr>
          <p:nvPr/>
        </p:nvPicPr>
        <p:blipFill>
          <a:blip r:embed="rId6" cstate="print"/>
          <a:srcRect/>
          <a:stretch>
            <a:fillRect/>
          </a:stretch>
        </p:blipFill>
        <p:spPr bwMode="auto">
          <a:xfrm>
            <a:off x="2236406" y="987554"/>
            <a:ext cx="7200000" cy="5428841"/>
          </a:xfrm>
          <a:prstGeom prst="rect">
            <a:avLst/>
          </a:prstGeom>
          <a:noFill/>
          <a:ln w="9525">
            <a:noFill/>
            <a:miter lim="800000"/>
            <a:headEnd/>
            <a:tailEnd/>
          </a:ln>
          <a:effectLst/>
        </p:spPr>
      </p:pic>
      <p:sp>
        <p:nvSpPr>
          <p:cNvPr id="26" name="圆角矩形标注 25"/>
          <p:cNvSpPr/>
          <p:nvPr/>
        </p:nvSpPr>
        <p:spPr>
          <a:xfrm>
            <a:off x="7872902" y="3281113"/>
            <a:ext cx="1422673" cy="413064"/>
          </a:xfrm>
          <a:prstGeom prst="wedgeRoundRectCallout">
            <a:avLst>
              <a:gd name="adj1" fmla="val -37911"/>
              <a:gd name="adj2" fmla="val -86254"/>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b="1" dirty="0">
                <a:solidFill>
                  <a:schemeClr val="bg1"/>
                </a:solidFill>
                <a:latin typeface="微软雅黑" pitchFamily="34" charset="-122"/>
                <a:ea typeface="微软雅黑" pitchFamily="34" charset="-122"/>
              </a:rPr>
              <a:t>按照年龄段统计各角色所占人数</a:t>
            </a:r>
          </a:p>
        </p:txBody>
      </p:sp>
      <p:sp>
        <p:nvSpPr>
          <p:cNvPr id="27" name="圆角矩形标注 26"/>
          <p:cNvSpPr/>
          <p:nvPr/>
        </p:nvSpPr>
        <p:spPr>
          <a:xfrm>
            <a:off x="6159926" y="4361689"/>
            <a:ext cx="1032529" cy="298704"/>
          </a:xfrm>
          <a:prstGeom prst="wedgeRoundRectCallout">
            <a:avLst>
              <a:gd name="adj1" fmla="val -51995"/>
              <a:gd name="adj2" fmla="val 124787"/>
              <a:gd name="adj3" fmla="val 16667"/>
            </a:avLst>
          </a:prstGeom>
          <a:solidFill>
            <a:srgbClr val="FCC7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000" b="1" dirty="0">
                <a:solidFill>
                  <a:schemeClr val="bg1"/>
                </a:solidFill>
                <a:latin typeface="微软雅黑" pitchFamily="34" charset="-122"/>
                <a:ea typeface="微软雅黑" pitchFamily="34" charset="-122"/>
              </a:rPr>
              <a:t>直观图显示</a:t>
            </a:r>
          </a:p>
        </p:txBody>
      </p:sp>
      <p:sp>
        <p:nvSpPr>
          <p:cNvPr id="15" name="标题 2"/>
          <p:cNvSpPr>
            <a:spLocks noGrp="1"/>
          </p:cNvSpPr>
          <p:nvPr/>
        </p:nvSpPr>
        <p:spPr bwMode="auto">
          <a:xfrm>
            <a:off x="553436" y="113729"/>
            <a:ext cx="8464035" cy="629392"/>
          </a:xfrm>
          <a:prstGeom prst="rect">
            <a:avLst/>
          </a:prstGeom>
          <a:noFill/>
          <a:ln w="9525">
            <a:noFill/>
            <a:miter lim="800000"/>
            <a:headEnd/>
            <a:tailEnd/>
          </a:ln>
        </p:spPr>
        <p:txBody>
          <a:bodyPr lIns="96751" tIns="48376" rIns="96751" bIns="48376" anchor="ctr">
            <a:normAutofit/>
          </a:bodyPr>
          <a:lstStyle>
            <a:lvl1pPr algn="l" rtl="0" eaLnBrk="0" fontAlgn="base" hangingPunct="0">
              <a:lnSpc>
                <a:spcPct val="130000"/>
              </a:lnSpc>
              <a:spcBef>
                <a:spcPct val="0"/>
              </a:spcBef>
              <a:spcAft>
                <a:spcPct val="0"/>
              </a:spcAft>
              <a:defRPr sz="3200">
                <a:solidFill>
                  <a:schemeClr val="tx1"/>
                </a:solidFill>
                <a:latin typeface="+mj-lt"/>
                <a:ea typeface="+mj-ea"/>
                <a:cs typeface="+mj-cs"/>
              </a:defRPr>
            </a:lvl1pPr>
            <a:lvl2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2pPr>
            <a:lvl3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3pPr>
            <a:lvl4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4pPr>
            <a:lvl5pPr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5pPr>
            <a:lvl6pPr marL="4572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6pPr>
            <a:lvl7pPr marL="9144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7pPr>
            <a:lvl8pPr marL="13716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8pPr>
            <a:lvl9pPr marL="1828800" algn="l" rtl="0" eaLnBrk="0" fontAlgn="base" hangingPunct="0">
              <a:lnSpc>
                <a:spcPct val="130000"/>
              </a:lnSpc>
              <a:spcBef>
                <a:spcPct val="0"/>
              </a:spcBef>
              <a:spcAft>
                <a:spcPct val="0"/>
              </a:spcAft>
              <a:defRPr sz="3200">
                <a:solidFill>
                  <a:schemeClr val="tx1"/>
                </a:solidFill>
                <a:latin typeface="微软雅黑" pitchFamily="34" charset="-122"/>
                <a:ea typeface="微软雅黑" pitchFamily="34" charset="-122"/>
              </a:defRPr>
            </a:lvl9pPr>
          </a:lstStyle>
          <a:p>
            <a:pPr>
              <a:lnSpc>
                <a:spcPts val="2750"/>
              </a:lnSpc>
              <a:defRPr/>
            </a:pPr>
            <a:r>
              <a:rPr lang="zh-CN" altLang="en-US" sz="2400" b="1" dirty="0" smtClean="0">
                <a:latin typeface="微软雅黑" pitchFamily="34" charset="-122"/>
                <a:ea typeface="微软雅黑" pitchFamily="34" charset="-122"/>
              </a:rPr>
              <a:t>数字化教研</a:t>
            </a:r>
            <a:r>
              <a:rPr lang="en-US" altLang="zh-CN" sz="2400" b="1" dirty="0" smtClean="0">
                <a:latin typeface="微软雅黑" pitchFamily="34" charset="-122"/>
                <a:ea typeface="微软雅黑" pitchFamily="34" charset="-122"/>
              </a:rPr>
              <a:t>——</a:t>
            </a:r>
            <a:r>
              <a:rPr lang="zh-CN" altLang="en-US" sz="2400" b="1" dirty="0" smtClean="0">
                <a:latin typeface="微软雅黑" pitchFamily="34" charset="-122"/>
                <a:ea typeface="微软雅黑" pitchFamily="34" charset="-122"/>
              </a:rPr>
              <a:t>教师</a:t>
            </a:r>
            <a:r>
              <a:rPr lang="zh-CN" altLang="en-US" sz="2400" b="1" dirty="0">
                <a:latin typeface="微软雅黑" pitchFamily="34" charset="-122"/>
                <a:ea typeface="微软雅黑" pitchFamily="34" charset="-122"/>
              </a:rPr>
              <a:t>发展平台</a:t>
            </a:r>
          </a:p>
        </p:txBody>
      </p:sp>
    </p:spTree>
    <p:extLst>
      <p:ext uri="{BB962C8B-B14F-4D97-AF65-F5344CB8AC3E}">
        <p14:creationId xmlns:p14="http://schemas.microsoft.com/office/powerpoint/2010/main" val="87125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500" fill="hold"/>
                                        <p:tgtEl>
                                          <p:spTgt spid="4099"/>
                                        </p:tgtEl>
                                        <p:attrNameLst>
                                          <p:attrName>ppt_w</p:attrName>
                                        </p:attrNameLst>
                                      </p:cBhvr>
                                      <p:tavLst>
                                        <p:tav tm="0">
                                          <p:val>
                                            <p:fltVal val="0"/>
                                          </p:val>
                                        </p:tav>
                                        <p:tav tm="100000">
                                          <p:val>
                                            <p:strVal val="#ppt_w"/>
                                          </p:val>
                                        </p:tav>
                                      </p:tavLst>
                                    </p:anim>
                                    <p:anim calcmode="lin" valueType="num">
                                      <p:cBhvr>
                                        <p:cTn id="8" dur="500" fill="hold"/>
                                        <p:tgtEl>
                                          <p:spTgt spid="4099"/>
                                        </p:tgtEl>
                                        <p:attrNameLst>
                                          <p:attrName>ppt_h</p:attrName>
                                        </p:attrNameLst>
                                      </p:cBhvr>
                                      <p:tavLst>
                                        <p:tav tm="0">
                                          <p:val>
                                            <p:fltVal val="0"/>
                                          </p:val>
                                        </p:tav>
                                        <p:tav tm="100000">
                                          <p:val>
                                            <p:strVal val="#ppt_h"/>
                                          </p:val>
                                        </p:tav>
                                      </p:tavLst>
                                    </p:anim>
                                    <p:animEffect transition="in" filter="fade">
                                      <p:cBhvr>
                                        <p:cTn id="9" dur="500"/>
                                        <p:tgtEl>
                                          <p:spTgt spid="4099"/>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anim calcmode="lin" valueType="num">
                                      <p:cBhvr>
                                        <p:cTn id="14" dur="500" fill="hold"/>
                                        <p:tgtEl>
                                          <p:spTgt spid="18"/>
                                        </p:tgtEl>
                                        <p:attrNameLst>
                                          <p:attrName>ppt_x</p:attrName>
                                        </p:attrNameLst>
                                      </p:cBhvr>
                                      <p:tavLst>
                                        <p:tav tm="0">
                                          <p:val>
                                            <p:strVal val="#ppt_x"/>
                                          </p:val>
                                        </p:tav>
                                        <p:tav tm="100000">
                                          <p:val>
                                            <p:strVal val="#ppt_x"/>
                                          </p:val>
                                        </p:tav>
                                      </p:tavLst>
                                    </p:anim>
                                    <p:anim calcmode="lin" valueType="num">
                                      <p:cBhvr>
                                        <p:cTn id="15"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nodeType="clickEffect">
                                  <p:stCondLst>
                                    <p:cond delay="0"/>
                                  </p:stCondLst>
                                  <p:childTnLst>
                                    <p:set>
                                      <p:cBhvr>
                                        <p:cTn id="19" dur="1" fill="hold">
                                          <p:stCondLst>
                                            <p:cond delay="0"/>
                                          </p:stCondLst>
                                        </p:cTn>
                                        <p:tgtEl>
                                          <p:spTgt spid="4100"/>
                                        </p:tgtEl>
                                        <p:attrNameLst>
                                          <p:attrName>style.visibility</p:attrName>
                                        </p:attrNameLst>
                                      </p:cBhvr>
                                      <p:to>
                                        <p:strVal val="visible"/>
                                      </p:to>
                                    </p:set>
                                    <p:anim calcmode="lin" valueType="num">
                                      <p:cBhvr>
                                        <p:cTn id="20" dur="500" fill="hold"/>
                                        <p:tgtEl>
                                          <p:spTgt spid="4100"/>
                                        </p:tgtEl>
                                        <p:attrNameLst>
                                          <p:attrName>ppt_w</p:attrName>
                                        </p:attrNameLst>
                                      </p:cBhvr>
                                      <p:tavLst>
                                        <p:tav tm="0">
                                          <p:val>
                                            <p:fltVal val="0"/>
                                          </p:val>
                                        </p:tav>
                                        <p:tav tm="100000">
                                          <p:val>
                                            <p:strVal val="#ppt_w"/>
                                          </p:val>
                                        </p:tav>
                                      </p:tavLst>
                                    </p:anim>
                                    <p:anim calcmode="lin" valueType="num">
                                      <p:cBhvr>
                                        <p:cTn id="21" dur="500" fill="hold"/>
                                        <p:tgtEl>
                                          <p:spTgt spid="4100"/>
                                        </p:tgtEl>
                                        <p:attrNameLst>
                                          <p:attrName>ppt_h</p:attrName>
                                        </p:attrNameLst>
                                      </p:cBhvr>
                                      <p:tavLst>
                                        <p:tav tm="0">
                                          <p:val>
                                            <p:fltVal val="0"/>
                                          </p:val>
                                        </p:tav>
                                        <p:tav tm="100000">
                                          <p:val>
                                            <p:strVal val="#ppt_h"/>
                                          </p:val>
                                        </p:tav>
                                      </p:tavLst>
                                    </p:anim>
                                  </p:childTnLst>
                                </p:cTn>
                              </p:par>
                            </p:childTnLst>
                          </p:cTn>
                        </p:par>
                        <p:par>
                          <p:cTn id="22" fill="hold">
                            <p:stCondLst>
                              <p:cond delay="500"/>
                            </p:stCondLst>
                            <p:childTnLst>
                              <p:par>
                                <p:cTn id="23" presetID="42" presetClass="entr" presetSubtype="0"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anim calcmode="lin" valueType="num">
                                      <p:cBhvr>
                                        <p:cTn id="26" dur="500" fill="hold"/>
                                        <p:tgtEl>
                                          <p:spTgt spid="19"/>
                                        </p:tgtEl>
                                        <p:attrNameLst>
                                          <p:attrName>ppt_x</p:attrName>
                                        </p:attrNameLst>
                                      </p:cBhvr>
                                      <p:tavLst>
                                        <p:tav tm="0">
                                          <p:val>
                                            <p:strVal val="#ppt_x"/>
                                          </p:val>
                                        </p:tav>
                                        <p:tav tm="100000">
                                          <p:val>
                                            <p:strVal val="#ppt_x"/>
                                          </p:val>
                                        </p:tav>
                                      </p:tavLst>
                                    </p:anim>
                                    <p:anim calcmode="lin" valueType="num">
                                      <p:cBhvr>
                                        <p:cTn id="27" dur="500" fill="hold"/>
                                        <p:tgtEl>
                                          <p:spTgt spid="19"/>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anim calcmode="lin" valueType="num">
                                      <p:cBhvr>
                                        <p:cTn id="31" dur="500" fill="hold"/>
                                        <p:tgtEl>
                                          <p:spTgt spid="23"/>
                                        </p:tgtEl>
                                        <p:attrNameLst>
                                          <p:attrName>ppt_x</p:attrName>
                                        </p:attrNameLst>
                                      </p:cBhvr>
                                      <p:tavLst>
                                        <p:tav tm="0">
                                          <p:val>
                                            <p:strVal val="#ppt_x"/>
                                          </p:val>
                                        </p:tav>
                                        <p:tav tm="100000">
                                          <p:val>
                                            <p:strVal val="#ppt_x"/>
                                          </p:val>
                                        </p:tav>
                                      </p:tavLst>
                                    </p:anim>
                                    <p:anim calcmode="lin" valueType="num">
                                      <p:cBhvr>
                                        <p:cTn id="32" dur="500" fill="hold"/>
                                        <p:tgtEl>
                                          <p:spTgt spid="2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anim calcmode="lin" valueType="num">
                                      <p:cBhvr>
                                        <p:cTn id="36" dur="500" fill="hold"/>
                                        <p:tgtEl>
                                          <p:spTgt spid="25"/>
                                        </p:tgtEl>
                                        <p:attrNameLst>
                                          <p:attrName>ppt_x</p:attrName>
                                        </p:attrNameLst>
                                      </p:cBhvr>
                                      <p:tavLst>
                                        <p:tav tm="0">
                                          <p:val>
                                            <p:strVal val="#ppt_x"/>
                                          </p:val>
                                        </p:tav>
                                        <p:tav tm="100000">
                                          <p:val>
                                            <p:strVal val="#ppt_x"/>
                                          </p:val>
                                        </p:tav>
                                      </p:tavLst>
                                    </p:anim>
                                    <p:anim calcmode="lin" valueType="num">
                                      <p:cBhvr>
                                        <p:cTn id="37"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7" presetClass="entr" presetSubtype="0" fill="hold" nodeType="clickEffect">
                                  <p:stCondLst>
                                    <p:cond delay="0"/>
                                  </p:stCondLst>
                                  <p:childTnLst>
                                    <p:set>
                                      <p:cBhvr>
                                        <p:cTn id="41" dur="1" fill="hold">
                                          <p:stCondLst>
                                            <p:cond delay="0"/>
                                          </p:stCondLst>
                                        </p:cTn>
                                        <p:tgtEl>
                                          <p:spTgt spid="4101"/>
                                        </p:tgtEl>
                                        <p:attrNameLst>
                                          <p:attrName>style.visibility</p:attrName>
                                        </p:attrNameLst>
                                      </p:cBhvr>
                                      <p:to>
                                        <p:strVal val="visible"/>
                                      </p:to>
                                    </p:set>
                                    <p:animEffect transition="in" filter="fade">
                                      <p:cBhvr>
                                        <p:cTn id="42" dur="1000"/>
                                        <p:tgtEl>
                                          <p:spTgt spid="4101"/>
                                        </p:tgtEl>
                                      </p:cBhvr>
                                    </p:animEffect>
                                    <p:anim calcmode="lin" valueType="num">
                                      <p:cBhvr>
                                        <p:cTn id="43" dur="1000" fill="hold"/>
                                        <p:tgtEl>
                                          <p:spTgt spid="4101"/>
                                        </p:tgtEl>
                                        <p:attrNameLst>
                                          <p:attrName>ppt_x</p:attrName>
                                        </p:attrNameLst>
                                      </p:cBhvr>
                                      <p:tavLst>
                                        <p:tav tm="0">
                                          <p:val>
                                            <p:strVal val="#ppt_x"/>
                                          </p:val>
                                        </p:tav>
                                        <p:tav tm="100000">
                                          <p:val>
                                            <p:strVal val="#ppt_x"/>
                                          </p:val>
                                        </p:tav>
                                      </p:tavLst>
                                    </p:anim>
                                    <p:anim calcmode="lin" valueType="num">
                                      <p:cBhvr>
                                        <p:cTn id="44" dur="900" decel="100000" fill="hold"/>
                                        <p:tgtEl>
                                          <p:spTgt spid="4101"/>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101"/>
                                        </p:tgtEl>
                                        <p:attrNameLst>
                                          <p:attrName>ppt_y</p:attrName>
                                        </p:attrNameLst>
                                      </p:cBhvr>
                                      <p:tavLst>
                                        <p:tav tm="0">
                                          <p:val>
                                            <p:strVal val="#ppt_y-.03"/>
                                          </p:val>
                                        </p:tav>
                                        <p:tav tm="100000">
                                          <p:val>
                                            <p:strVal val="#ppt_y"/>
                                          </p:val>
                                        </p:tav>
                                      </p:tavLst>
                                    </p:anim>
                                  </p:childTnLst>
                                </p:cTn>
                              </p:par>
                            </p:childTnLst>
                          </p:cTn>
                        </p:par>
                        <p:par>
                          <p:cTn id="46" fill="hold">
                            <p:stCondLst>
                              <p:cond delay="1000"/>
                            </p:stCondLst>
                            <p:childTnLst>
                              <p:par>
                                <p:cTn id="47" presetID="42" presetClass="entr" presetSubtype="0" fill="hold" grpId="0" nodeType="after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anim calcmode="lin" valueType="num">
                                      <p:cBhvr>
                                        <p:cTn id="50" dur="500" fill="hold"/>
                                        <p:tgtEl>
                                          <p:spTgt spid="26"/>
                                        </p:tgtEl>
                                        <p:attrNameLst>
                                          <p:attrName>ppt_x</p:attrName>
                                        </p:attrNameLst>
                                      </p:cBhvr>
                                      <p:tavLst>
                                        <p:tav tm="0">
                                          <p:val>
                                            <p:strVal val="#ppt_x"/>
                                          </p:val>
                                        </p:tav>
                                        <p:tav tm="100000">
                                          <p:val>
                                            <p:strVal val="#ppt_x"/>
                                          </p:val>
                                        </p:tav>
                                      </p:tavLst>
                                    </p:anim>
                                    <p:anim calcmode="lin" valueType="num">
                                      <p:cBhvr>
                                        <p:cTn id="51" dur="500" fill="hold"/>
                                        <p:tgtEl>
                                          <p:spTgt spid="26"/>
                                        </p:tgtEl>
                                        <p:attrNameLst>
                                          <p:attrName>ppt_y</p:attrName>
                                        </p:attrNameLst>
                                      </p:cBhvr>
                                      <p:tavLst>
                                        <p:tav tm="0">
                                          <p:val>
                                            <p:strVal val="#ppt_y+.1"/>
                                          </p:val>
                                        </p:tav>
                                        <p:tav tm="100000">
                                          <p:val>
                                            <p:strVal val="#ppt_y"/>
                                          </p:val>
                                        </p:tav>
                                      </p:tavLst>
                                    </p:anim>
                                  </p:childTnLst>
                                </p:cTn>
                              </p:par>
                            </p:childTnLst>
                          </p:cTn>
                        </p:par>
                        <p:par>
                          <p:cTn id="52" fill="hold">
                            <p:stCondLst>
                              <p:cond delay="1500"/>
                            </p:stCondLst>
                            <p:childTnLst>
                              <p:par>
                                <p:cTn id="53" presetID="42" presetClass="entr" presetSubtype="0" fill="hold" grpId="0" nodeType="after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anim calcmode="lin" valueType="num">
                                      <p:cBhvr>
                                        <p:cTn id="56" dur="500" fill="hold"/>
                                        <p:tgtEl>
                                          <p:spTgt spid="27"/>
                                        </p:tgtEl>
                                        <p:attrNameLst>
                                          <p:attrName>ppt_x</p:attrName>
                                        </p:attrNameLst>
                                      </p:cBhvr>
                                      <p:tavLst>
                                        <p:tav tm="0">
                                          <p:val>
                                            <p:strVal val="#ppt_x"/>
                                          </p:val>
                                        </p:tav>
                                        <p:tav tm="100000">
                                          <p:val>
                                            <p:strVal val="#ppt_x"/>
                                          </p:val>
                                        </p:tav>
                                      </p:tavLst>
                                    </p:anim>
                                    <p:anim calcmode="lin" valueType="num">
                                      <p:cBhvr>
                                        <p:cTn id="57" dur="5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3" grpId="0" animBg="1"/>
      <p:bldP spid="25" grpId="0" animBg="1"/>
      <p:bldP spid="26" grpId="0" animBg="1"/>
      <p:bldP spid="2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istrator\Desktop\QQ截图20130910144236.png"/>
          <p:cNvPicPr>
            <a:picLocks noChangeAspect="1" noChangeArrowheads="1"/>
          </p:cNvPicPr>
          <p:nvPr/>
        </p:nvPicPr>
        <p:blipFill>
          <a:blip r:embed="rId3" cstate="print"/>
          <a:srcRect t="3615"/>
          <a:stretch>
            <a:fillRect/>
          </a:stretch>
        </p:blipFill>
        <p:spPr bwMode="auto">
          <a:xfrm>
            <a:off x="1325942" y="2156346"/>
            <a:ext cx="8501705" cy="3464889"/>
          </a:xfrm>
          <a:prstGeom prst="rect">
            <a:avLst/>
          </a:prstGeom>
          <a:noFill/>
        </p:spPr>
      </p:pic>
      <p:sp>
        <p:nvSpPr>
          <p:cNvPr id="4" name="矩形 3"/>
          <p:cNvSpPr/>
          <p:nvPr/>
        </p:nvSpPr>
        <p:spPr>
          <a:xfrm>
            <a:off x="1258997" y="5628798"/>
            <a:ext cx="8830004" cy="923330"/>
          </a:xfrm>
          <a:prstGeom prst="rect">
            <a:avLst/>
          </a:prstGeom>
        </p:spPr>
        <p:txBody>
          <a:bodyPr wrap="square">
            <a:spAutoFit/>
          </a:bodyPr>
          <a:lstStyle/>
          <a:p>
            <a:pPr>
              <a:lnSpc>
                <a:spcPct val="150000"/>
              </a:lnSpc>
              <a:buFont typeface="Wingdings" pitchFamily="2" charset="2"/>
              <a:buChar char="Ø"/>
            </a:pPr>
            <a:r>
              <a:rPr lang="zh-CN" altLang="en-US" dirty="0" smtClean="0">
                <a:latin typeface="微软雅黑" pitchFamily="34" charset="-122"/>
                <a:ea typeface="微软雅黑" pitchFamily="34" charset="-122"/>
              </a:rPr>
              <a:t>  覆盖业务：以</a:t>
            </a:r>
            <a:r>
              <a:rPr lang="zh-CN" altLang="en-US" b="1" dirty="0" smtClean="0">
                <a:solidFill>
                  <a:srgbClr val="FF0000"/>
                </a:solidFill>
                <a:latin typeface="微软雅黑" pitchFamily="34" charset="-122"/>
                <a:ea typeface="微软雅黑" pitchFamily="34" charset="-122"/>
              </a:rPr>
              <a:t>教学</a:t>
            </a:r>
            <a:r>
              <a:rPr lang="zh-CN" altLang="en-US" dirty="0" smtClean="0">
                <a:latin typeface="微软雅黑" pitchFamily="34" charset="-122"/>
                <a:ea typeface="微软雅黑" pitchFamily="34" charset="-122"/>
              </a:rPr>
              <a:t>为核心，涵盖“教研、学习、科研、管理”四方面的应用</a:t>
            </a:r>
            <a:endParaRPr lang="en-US" altLang="zh-CN" dirty="0" smtClean="0">
              <a:latin typeface="微软雅黑" pitchFamily="34" charset="-122"/>
              <a:ea typeface="微软雅黑" pitchFamily="34" charset="-122"/>
            </a:endParaRPr>
          </a:p>
          <a:p>
            <a:pPr>
              <a:lnSpc>
                <a:spcPct val="150000"/>
              </a:lnSpc>
              <a:buFont typeface="Wingdings" pitchFamily="2" charset="2"/>
              <a:buChar char="Ø"/>
            </a:pPr>
            <a:r>
              <a:rPr lang="zh-CN" altLang="en-US" dirty="0" smtClean="0">
                <a:latin typeface="微软雅黑" pitchFamily="34" charset="-122"/>
                <a:ea typeface="微软雅黑" pitchFamily="34" charset="-122"/>
              </a:rPr>
              <a:t>  使用对象：校领导、教师、学生、家长</a:t>
            </a:r>
            <a:endParaRPr lang="zh-CN" altLang="en-US" dirty="0">
              <a:latin typeface="微软雅黑" pitchFamily="34" charset="-122"/>
              <a:ea typeface="微软雅黑" pitchFamily="34" charset="-122"/>
            </a:endParaRPr>
          </a:p>
        </p:txBody>
      </p:sp>
      <p:sp>
        <p:nvSpPr>
          <p:cNvPr id="145409" name="Rectangle 1"/>
          <p:cNvSpPr>
            <a:spLocks noChangeArrowheads="1"/>
          </p:cNvSpPr>
          <p:nvPr/>
        </p:nvSpPr>
        <p:spPr bwMode="auto">
          <a:xfrm>
            <a:off x="1020576" y="761070"/>
            <a:ext cx="9255453"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55600">
              <a:lnSpc>
                <a:spcPct val="150000"/>
              </a:lnSpc>
            </a:pPr>
            <a:r>
              <a:rPr lang="en-US" altLang="zh-CN" sz="1600" dirty="0">
                <a:latin typeface="微软雅黑" panose="020B0503020204020204" pitchFamily="34" charset="-122"/>
                <a:ea typeface="微软雅黑" panose="020B0503020204020204" pitchFamily="34" charset="-122"/>
                <a:cs typeface="宋体" pitchFamily="2" charset="-122"/>
              </a:rPr>
              <a:t>1</a:t>
            </a:r>
            <a:r>
              <a:rPr lang="zh-CN" altLang="en-US" sz="1600" dirty="0" smtClean="0">
                <a:latin typeface="微软雅黑" panose="020B0503020204020204" pitchFamily="34" charset="-122"/>
                <a:ea typeface="微软雅黑" panose="020B0503020204020204" pitchFamily="34" charset="-122"/>
                <a:cs typeface="宋体" pitchFamily="2" charset="-122"/>
              </a:rPr>
              <a:t>、智慧云教室的</a:t>
            </a:r>
            <a:r>
              <a:rPr lang="zh-CN" altLang="en-US" sz="1600" dirty="0">
                <a:latin typeface="微软雅黑" panose="020B0503020204020204" pitchFamily="34" charset="-122"/>
                <a:ea typeface="微软雅黑" panose="020B0503020204020204" pitchFamily="34" charset="-122"/>
                <a:cs typeface="宋体" pitchFamily="2" charset="-122"/>
              </a:rPr>
              <a:t>教学设计旨在</a:t>
            </a:r>
            <a:r>
              <a:rPr lang="zh-CN" altLang="en-US" sz="1600" dirty="0">
                <a:solidFill>
                  <a:srgbClr val="FF0000"/>
                </a:solidFill>
                <a:latin typeface="微软雅黑" panose="020B0503020204020204" pitchFamily="34" charset="-122"/>
                <a:ea typeface="微软雅黑" panose="020B0503020204020204" pitchFamily="34" charset="-122"/>
                <a:cs typeface="宋体" pitchFamily="2" charset="-122"/>
              </a:rPr>
              <a:t>帮助老师快速、高效</a:t>
            </a:r>
            <a:r>
              <a:rPr lang="zh-CN" altLang="en-US" sz="1600" dirty="0">
                <a:latin typeface="微软雅黑" panose="020B0503020204020204" pitchFamily="34" charset="-122"/>
                <a:ea typeface="微软雅黑" panose="020B0503020204020204" pitchFamily="34" charset="-122"/>
                <a:cs typeface="宋体" pitchFamily="2" charset="-122"/>
              </a:rPr>
              <a:t>地准备备课，</a:t>
            </a:r>
            <a:r>
              <a:rPr lang="zh-CN" altLang="en-US" sz="1600" dirty="0">
                <a:solidFill>
                  <a:srgbClr val="FF0000"/>
                </a:solidFill>
                <a:latin typeface="微软雅黑" panose="020B0503020204020204" pitchFamily="34" charset="-122"/>
                <a:ea typeface="微软雅黑" panose="020B0503020204020204" pitchFamily="34" charset="-122"/>
                <a:cs typeface="宋体" pitchFamily="2" charset="-122"/>
              </a:rPr>
              <a:t>提高备课效率</a:t>
            </a:r>
            <a:r>
              <a:rPr lang="zh-CN" altLang="en-US" sz="1600" dirty="0">
                <a:latin typeface="微软雅黑" panose="020B0503020204020204" pitchFamily="34" charset="-122"/>
                <a:ea typeface="微软雅黑" panose="020B0503020204020204" pitchFamily="34" charset="-122"/>
                <a:cs typeface="宋体" pitchFamily="2" charset="-122"/>
              </a:rPr>
              <a:t>，改善备课质量。支持个人备课、集体备课。</a:t>
            </a:r>
          </a:p>
          <a:p>
            <a:pPr indent="355600" eaLnBrk="0" hangingPunct="0">
              <a:lnSpc>
                <a:spcPct val="150000"/>
              </a:lnSpc>
            </a:pPr>
            <a:r>
              <a:rPr lang="en-US" altLang="zh-CN" sz="1600" dirty="0">
                <a:latin typeface="微软雅黑" panose="020B0503020204020204" pitchFamily="34" charset="-122"/>
                <a:ea typeface="微软雅黑" panose="020B0503020204020204" pitchFamily="34" charset="-122"/>
                <a:cs typeface="宋体" pitchFamily="2" charset="-122"/>
              </a:rPr>
              <a:t>2</a:t>
            </a:r>
            <a:r>
              <a:rPr lang="zh-CN" altLang="en-US" sz="1600" dirty="0">
                <a:latin typeface="微软雅黑" panose="020B0503020204020204" pitchFamily="34" charset="-122"/>
                <a:ea typeface="微软雅黑" panose="020B0503020204020204" pitchFamily="34" charset="-122"/>
                <a:cs typeface="宋体" pitchFamily="2" charset="-122"/>
              </a:rPr>
              <a:t>、</a:t>
            </a:r>
            <a:r>
              <a:rPr lang="zh-CN" altLang="en-US" sz="1600" dirty="0">
                <a:solidFill>
                  <a:srgbClr val="FF0000"/>
                </a:solidFill>
                <a:latin typeface="微软雅黑" panose="020B0503020204020204" pitchFamily="34" charset="-122"/>
                <a:ea typeface="微软雅黑" panose="020B0503020204020204" pitchFamily="34" charset="-122"/>
                <a:cs typeface="宋体" pitchFamily="2" charset="-122"/>
              </a:rPr>
              <a:t>支持课堂教学</a:t>
            </a:r>
            <a:r>
              <a:rPr lang="zh-CN" altLang="en-US" sz="1600" dirty="0">
                <a:latin typeface="微软雅黑" panose="020B0503020204020204" pitchFamily="34" charset="-122"/>
                <a:ea typeface="微软雅黑" panose="020B0503020204020204" pitchFamily="34" charset="-122"/>
                <a:cs typeface="宋体" pitchFamily="2" charset="-122"/>
              </a:rPr>
              <a:t>，包括内容讲解、板书撰写、课堂练习、布置作业、互动回复等。</a:t>
            </a:r>
          </a:p>
        </p:txBody>
      </p:sp>
      <p:sp>
        <p:nvSpPr>
          <p:cNvPr id="6" name="标题 1"/>
          <p:cNvSpPr>
            <a:spLocks noGrp="1"/>
          </p:cNvSpPr>
          <p:nvPr>
            <p:ph type="title"/>
          </p:nvPr>
        </p:nvSpPr>
        <p:spPr>
          <a:xfrm>
            <a:off x="515083" y="98425"/>
            <a:ext cx="10113864" cy="533400"/>
          </a:xfrm>
        </p:spPr>
        <p:txBody>
          <a:bodyPr/>
          <a:lstStyle/>
          <a:p>
            <a:r>
              <a:rPr lang="zh-CN" altLang="en-US" dirty="0" smtClean="0"/>
              <a:t>数字化教学</a:t>
            </a:r>
            <a:r>
              <a:rPr lang="en-US" altLang="zh-CN" dirty="0" smtClean="0"/>
              <a:t>——</a:t>
            </a:r>
            <a:r>
              <a:rPr lang="zh-CN" altLang="en-US" dirty="0" smtClean="0"/>
              <a:t>班班通智慧云教室</a:t>
            </a:r>
            <a:endParaRPr lang="zh-CN" altLang="en-US" dirty="0"/>
          </a:p>
        </p:txBody>
      </p:sp>
    </p:spTree>
    <p:extLst>
      <p:ext uri="{BB962C8B-B14F-4D97-AF65-F5344CB8AC3E}">
        <p14:creationId xmlns:p14="http://schemas.microsoft.com/office/powerpoint/2010/main" val="288067907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38981" y="932319"/>
            <a:ext cx="10020472" cy="646331"/>
          </a:xfrm>
          <a:prstGeom prst="rect">
            <a:avLst/>
          </a:prstGeom>
        </p:spPr>
        <p:txBody>
          <a:bodyPr wrap="square">
            <a:spAutoFit/>
          </a:bodyPr>
          <a:lstStyle/>
          <a:p>
            <a:r>
              <a:rPr lang="zh-CN" altLang="en-US" dirty="0" smtClean="0">
                <a:solidFill>
                  <a:srgbClr val="FF0000"/>
                </a:solidFill>
                <a:latin typeface="微软雅黑" panose="020B0503020204020204" pitchFamily="34" charset="-122"/>
                <a:ea typeface="微软雅黑" panose="020B0503020204020204" pitchFamily="34" charset="-122"/>
              </a:rPr>
              <a:t>智慧云教室解决方案是一款以海量教育资源做支撑，通过平板电脑、互动投影、</a:t>
            </a:r>
            <a:r>
              <a:rPr lang="en-US" altLang="zh-CN" dirty="0" smtClean="0">
                <a:solidFill>
                  <a:srgbClr val="FF0000"/>
                </a:solidFill>
                <a:latin typeface="微软雅黑" panose="020B0503020204020204" pitchFamily="34" charset="-122"/>
                <a:ea typeface="微软雅黑" panose="020B0503020204020204" pitchFamily="34" charset="-122"/>
              </a:rPr>
              <a:t>PC</a:t>
            </a:r>
            <a:r>
              <a:rPr lang="zh-CN" altLang="en-US" dirty="0" smtClean="0">
                <a:solidFill>
                  <a:srgbClr val="FF0000"/>
                </a:solidFill>
                <a:latin typeface="微软雅黑" panose="020B0503020204020204" pitchFamily="34" charset="-122"/>
                <a:ea typeface="微软雅黑" panose="020B0503020204020204" pitchFamily="34" charset="-122"/>
              </a:rPr>
              <a:t>来辅助教学、提升教学质量的解决方案。同时，利用平板电脑的移动性，在课外教学中也能方便使用本系统。</a:t>
            </a:r>
            <a:endParaRPr lang="zh-CN" altLang="en-US" dirty="0">
              <a:solidFill>
                <a:srgbClr val="FF0000"/>
              </a:solidFill>
              <a:latin typeface="微软雅黑" panose="020B0503020204020204" pitchFamily="34" charset="-122"/>
              <a:ea typeface="微软雅黑" panose="020B0503020204020204" pitchFamily="34" charset="-122"/>
            </a:endParaRPr>
          </a:p>
        </p:txBody>
      </p:sp>
      <p:grpSp>
        <p:nvGrpSpPr>
          <p:cNvPr id="4" name="组合 7168"/>
          <p:cNvGrpSpPr/>
          <p:nvPr/>
        </p:nvGrpSpPr>
        <p:grpSpPr>
          <a:xfrm>
            <a:off x="438981" y="1868001"/>
            <a:ext cx="3657427" cy="4570482"/>
            <a:chOff x="438981" y="1868001"/>
            <a:chExt cx="3657427" cy="4570482"/>
          </a:xfrm>
        </p:grpSpPr>
        <p:sp>
          <p:nvSpPr>
            <p:cNvPr id="3" name="矩形 2"/>
            <p:cNvSpPr/>
            <p:nvPr/>
          </p:nvSpPr>
          <p:spPr>
            <a:xfrm>
              <a:off x="438981" y="1868001"/>
              <a:ext cx="3657427" cy="4570482"/>
            </a:xfrm>
            <a:prstGeom prst="rect">
              <a:avLst/>
            </a:prstGeom>
          </p:spPr>
          <p:txBody>
            <a:bodyPr wrap="square">
              <a:spAutoFit/>
            </a:bodyPr>
            <a:lstStyle/>
            <a:p>
              <a:pPr>
                <a:lnSpc>
                  <a:spcPct val="150000"/>
                </a:lnSpc>
              </a:pPr>
              <a:r>
                <a:rPr lang="zh-CN" altLang="en-US" b="1" dirty="0" smtClean="0">
                  <a:latin typeface="微软雅黑" panose="020B0503020204020204" pitchFamily="34" charset="-122"/>
                  <a:ea typeface="微软雅黑" panose="020B0503020204020204" pitchFamily="34" charset="-122"/>
                </a:rPr>
                <a:t>课堂教学</a:t>
              </a:r>
              <a:endParaRPr lang="en-US" altLang="zh-CN" b="1" dirty="0" smtClean="0">
                <a:latin typeface="微软雅黑" panose="020B0503020204020204" pitchFamily="34" charset="-122"/>
                <a:ea typeface="微软雅黑" panose="020B0503020204020204" pitchFamily="34" charset="-122"/>
              </a:endParaRPr>
            </a:p>
            <a:p>
              <a:pPr>
                <a:lnSpc>
                  <a:spcPct val="150000"/>
                </a:lnSpc>
              </a:pPr>
              <a:endParaRPr lang="en-US" altLang="zh-CN" sz="1600" dirty="0">
                <a:latin typeface="微软雅黑" panose="020B0503020204020204" pitchFamily="34" charset="-122"/>
                <a:ea typeface="微软雅黑" panose="020B0503020204020204" pitchFamily="34" charset="-122"/>
              </a:endParaRPr>
            </a:p>
            <a:p>
              <a:pPr>
                <a:lnSpc>
                  <a:spcPct val="150000"/>
                </a:lnSpc>
              </a:pPr>
              <a:endParaRPr lang="en-US" altLang="zh-CN" sz="1600" dirty="0" smtClean="0">
                <a:latin typeface="微软雅黑" panose="020B0503020204020204" pitchFamily="34" charset="-122"/>
                <a:ea typeface="微软雅黑" panose="020B0503020204020204" pitchFamily="34" charset="-122"/>
              </a:endParaRPr>
            </a:p>
            <a:p>
              <a:pPr>
                <a:lnSpc>
                  <a:spcPct val="150000"/>
                </a:lnSpc>
              </a:pPr>
              <a:endParaRPr lang="en-US" altLang="zh-CN" sz="1600" dirty="0">
                <a:latin typeface="微软雅黑" panose="020B0503020204020204" pitchFamily="34" charset="-122"/>
                <a:ea typeface="微软雅黑" panose="020B0503020204020204" pitchFamily="34" charset="-122"/>
              </a:endParaRPr>
            </a:p>
            <a:p>
              <a:pPr>
                <a:lnSpc>
                  <a:spcPct val="150000"/>
                </a:lnSpc>
              </a:pPr>
              <a:endParaRPr lang="en-US" altLang="zh-CN" sz="1600" dirty="0" smtClean="0">
                <a:latin typeface="微软雅黑" panose="020B0503020204020204" pitchFamily="34" charset="-122"/>
                <a:ea typeface="微软雅黑" panose="020B0503020204020204" pitchFamily="34" charset="-122"/>
              </a:endParaRPr>
            </a:p>
            <a:p>
              <a:pPr>
                <a:lnSpc>
                  <a:spcPct val="150000"/>
                </a:lnSpc>
              </a:pPr>
              <a:endParaRPr lang="zh-CN" altLang="en-US" sz="16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ü"/>
              </a:pPr>
              <a:r>
                <a:rPr lang="zh-CN" altLang="en-US" sz="1600" dirty="0" smtClean="0">
                  <a:latin typeface="微软雅黑" panose="020B0503020204020204" pitchFamily="34" charset="-122"/>
                  <a:ea typeface="微软雅黑" panose="020B0503020204020204" pitchFamily="34" charset="-122"/>
                </a:rPr>
                <a:t>远程</a:t>
              </a:r>
              <a:r>
                <a:rPr lang="zh-CN" altLang="en-US" sz="1600" dirty="0">
                  <a:latin typeface="微软雅黑" panose="020B0503020204020204" pitchFamily="34" charset="-122"/>
                  <a:ea typeface="微软雅黑" panose="020B0503020204020204" pitchFamily="34" charset="-122"/>
                </a:rPr>
                <a:t>播放</a:t>
              </a:r>
              <a:r>
                <a:rPr lang="en-US" altLang="zh-CN" sz="1600" dirty="0">
                  <a:latin typeface="微软雅黑" panose="020B0503020204020204" pitchFamily="34" charset="-122"/>
                  <a:ea typeface="微软雅黑" panose="020B0503020204020204" pitchFamily="34" charset="-122"/>
                </a:rPr>
                <a:t>PPT</a:t>
              </a:r>
              <a:r>
                <a:rPr lang="zh-CN" altLang="en-US" sz="1600" dirty="0">
                  <a:latin typeface="微软雅黑" panose="020B0503020204020204" pitchFamily="34" charset="-122"/>
                  <a:ea typeface="微软雅黑" panose="020B0503020204020204" pitchFamily="34" charset="-122"/>
                </a:rPr>
                <a:t>，视频，音频</a:t>
              </a:r>
            </a:p>
            <a:p>
              <a:pPr marL="285750" indent="-285750">
                <a:lnSpc>
                  <a:spcPct val="150000"/>
                </a:lnSpc>
                <a:buFont typeface="Wingdings" panose="05000000000000000000" pitchFamily="2" charset="2"/>
                <a:buChar char="ü"/>
              </a:pPr>
              <a:r>
                <a:rPr lang="zh-CN" altLang="en-US" sz="1600" dirty="0" smtClean="0">
                  <a:latin typeface="微软雅黑" panose="020B0503020204020204" pitchFamily="34" charset="-122"/>
                  <a:ea typeface="微软雅黑" panose="020B0503020204020204" pitchFamily="34" charset="-122"/>
                </a:rPr>
                <a:t>教师</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学生平板白板互写</a:t>
              </a:r>
            </a:p>
            <a:p>
              <a:pPr marL="285750" indent="-285750">
                <a:lnSpc>
                  <a:spcPct val="150000"/>
                </a:lnSpc>
                <a:buFont typeface="Wingdings" panose="05000000000000000000" pitchFamily="2" charset="2"/>
                <a:buChar char="ü"/>
              </a:pPr>
              <a:r>
                <a:rPr lang="zh-CN" altLang="en-US" sz="1600" dirty="0" smtClean="0">
                  <a:latin typeface="微软雅黑" panose="020B0503020204020204" pitchFamily="34" charset="-122"/>
                  <a:ea typeface="微软雅黑" panose="020B0503020204020204" pitchFamily="34" charset="-122"/>
                </a:rPr>
                <a:t>无缝</a:t>
              </a:r>
              <a:r>
                <a:rPr lang="zh-CN" altLang="en-US" sz="1600" dirty="0">
                  <a:latin typeface="微软雅黑" panose="020B0503020204020204" pitchFamily="34" charset="-122"/>
                  <a:ea typeface="微软雅黑" panose="020B0503020204020204" pitchFamily="34" charset="-122"/>
                </a:rPr>
                <a:t>衔接板书等传统教学</a:t>
              </a:r>
              <a:r>
                <a:rPr lang="zh-CN" altLang="en-US" sz="1600" dirty="0" smtClean="0">
                  <a:latin typeface="微软雅黑" panose="020B0503020204020204" pitchFamily="34" charset="-122"/>
                  <a:ea typeface="微软雅黑" panose="020B0503020204020204" pitchFamily="34" charset="-122"/>
                </a:rPr>
                <a:t>方式</a:t>
              </a:r>
              <a:endParaRPr lang="zh-CN" altLang="en-US" sz="16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ü"/>
              </a:pPr>
              <a:r>
                <a:rPr lang="zh-CN" altLang="en-US" sz="1600" dirty="0">
                  <a:latin typeface="微软雅黑" panose="020B0503020204020204" pitchFamily="34" charset="-122"/>
                  <a:ea typeface="微软雅黑" panose="020B0503020204020204" pitchFamily="34" charset="-122"/>
                </a:rPr>
                <a:t>老师一键分发电子试卷</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练习题</a:t>
              </a:r>
            </a:p>
            <a:p>
              <a:pPr marL="285750" indent="-285750">
                <a:lnSpc>
                  <a:spcPct val="150000"/>
                </a:lnSpc>
                <a:buFont typeface="Wingdings" panose="05000000000000000000" pitchFamily="2" charset="2"/>
                <a:buChar char="ü"/>
              </a:pPr>
              <a:r>
                <a:rPr lang="zh-CN" altLang="en-US" sz="1600" dirty="0">
                  <a:latin typeface="微软雅黑" panose="020B0503020204020204" pitchFamily="34" charset="-122"/>
                  <a:ea typeface="微软雅黑" panose="020B0503020204020204" pitchFamily="34" charset="-122"/>
                </a:rPr>
                <a:t>全程监控学生答题实时进度</a:t>
              </a:r>
            </a:p>
            <a:p>
              <a:pPr marL="285750" indent="-285750">
                <a:lnSpc>
                  <a:spcPct val="150000"/>
                </a:lnSpc>
                <a:buFont typeface="Wingdings" panose="05000000000000000000" pitchFamily="2" charset="2"/>
                <a:buChar char="ü"/>
              </a:pPr>
              <a:r>
                <a:rPr lang="zh-CN" altLang="en-US" sz="1600" dirty="0">
                  <a:latin typeface="微软雅黑" panose="020B0503020204020204" pitchFamily="34" charset="-122"/>
                  <a:ea typeface="微软雅黑" panose="020B0503020204020204" pitchFamily="34" charset="-122"/>
                </a:rPr>
                <a:t>实时显示答题结果统计</a:t>
              </a:r>
              <a:r>
                <a:rPr lang="zh-CN" altLang="en-US" sz="1600" dirty="0" smtClean="0">
                  <a:latin typeface="微软雅黑" panose="020B0503020204020204" pitchFamily="34" charset="-122"/>
                  <a:ea typeface="微软雅黑" panose="020B0503020204020204" pitchFamily="34" charset="-122"/>
                </a:rPr>
                <a:t>信息</a:t>
              </a:r>
              <a:endParaRPr lang="zh-CN" altLang="en-US" sz="1600" dirty="0">
                <a:latin typeface="微软雅黑" panose="020B0503020204020204" pitchFamily="34" charset="-122"/>
                <a:ea typeface="微软雅黑" panose="020B0503020204020204" pitchFamily="34" charset="-122"/>
              </a:endParaRPr>
            </a:p>
          </p:txBody>
        </p:sp>
        <p:pic>
          <p:nvPicPr>
            <p:cNvPr id="43" name="图片 42"/>
            <p:cNvPicPr>
              <a:picLocks noChangeAspect="1"/>
            </p:cNvPicPr>
            <p:nvPr/>
          </p:nvPicPr>
          <p:blipFill>
            <a:blip r:embed="rId3" cstate="print"/>
            <a:stretch>
              <a:fillRect/>
            </a:stretch>
          </p:blipFill>
          <p:spPr>
            <a:xfrm>
              <a:off x="851086" y="2353242"/>
              <a:ext cx="2649842" cy="1800000"/>
            </a:xfrm>
            <a:prstGeom prst="rect">
              <a:avLst/>
            </a:prstGeom>
          </p:spPr>
        </p:pic>
      </p:grpSp>
      <p:grpSp>
        <p:nvGrpSpPr>
          <p:cNvPr id="5" name="组合 50"/>
          <p:cNvGrpSpPr/>
          <p:nvPr/>
        </p:nvGrpSpPr>
        <p:grpSpPr>
          <a:xfrm>
            <a:off x="7502698" y="2784226"/>
            <a:ext cx="3657427" cy="3462486"/>
            <a:chOff x="6074739" y="1576248"/>
            <a:chExt cx="3657427" cy="3462486"/>
          </a:xfrm>
        </p:grpSpPr>
        <p:sp>
          <p:nvSpPr>
            <p:cNvPr id="64" name="矩形 63"/>
            <p:cNvSpPr/>
            <p:nvPr/>
          </p:nvSpPr>
          <p:spPr>
            <a:xfrm>
              <a:off x="6074739" y="1576248"/>
              <a:ext cx="3657427" cy="3462486"/>
            </a:xfrm>
            <a:prstGeom prst="rect">
              <a:avLst/>
            </a:prstGeom>
          </p:spPr>
          <p:txBody>
            <a:bodyPr wrap="square">
              <a:spAutoFit/>
            </a:bodyPr>
            <a:lstStyle/>
            <a:p>
              <a:pPr>
                <a:lnSpc>
                  <a:spcPct val="150000"/>
                </a:lnSpc>
              </a:pPr>
              <a:r>
                <a:rPr lang="zh-CN" altLang="en-US" b="1" dirty="0" smtClean="0">
                  <a:latin typeface="微软雅黑" panose="020B0503020204020204" pitchFamily="34" charset="-122"/>
                  <a:ea typeface="微软雅黑" panose="020B0503020204020204" pitchFamily="34" charset="-122"/>
                </a:rPr>
                <a:t>课后</a:t>
              </a:r>
              <a:r>
                <a:rPr lang="en-US" altLang="zh-CN" b="1" dirty="0">
                  <a:latin typeface="微软雅黑" panose="020B0503020204020204" pitchFamily="34" charset="-122"/>
                  <a:ea typeface="微软雅黑" panose="020B0503020204020204" pitchFamily="34" charset="-122"/>
                </a:rPr>
                <a:t>/</a:t>
              </a:r>
              <a:r>
                <a:rPr lang="zh-CN" altLang="en-US" b="1" dirty="0" smtClean="0">
                  <a:latin typeface="微软雅黑" panose="020B0503020204020204" pitchFamily="34" charset="-122"/>
                  <a:ea typeface="微软雅黑" panose="020B0503020204020204" pitchFamily="34" charset="-122"/>
                </a:rPr>
                <a:t>课外作业</a:t>
              </a:r>
              <a:endParaRPr lang="en-US" altLang="zh-CN" b="1" dirty="0" smtClean="0">
                <a:latin typeface="微软雅黑" panose="020B0503020204020204" pitchFamily="34" charset="-122"/>
                <a:ea typeface="微软雅黑" panose="020B0503020204020204" pitchFamily="34" charset="-122"/>
              </a:endParaRPr>
            </a:p>
            <a:p>
              <a:pPr>
                <a:lnSpc>
                  <a:spcPct val="150000"/>
                </a:lnSpc>
              </a:pPr>
              <a:endParaRPr lang="en-US" altLang="zh-CN" sz="1600" dirty="0" smtClean="0">
                <a:latin typeface="微软雅黑" panose="020B0503020204020204" pitchFamily="34" charset="-122"/>
                <a:ea typeface="微软雅黑" panose="020B0503020204020204" pitchFamily="34" charset="-122"/>
              </a:endParaRPr>
            </a:p>
            <a:p>
              <a:pPr>
                <a:lnSpc>
                  <a:spcPct val="150000"/>
                </a:lnSpc>
              </a:pPr>
              <a:endParaRPr lang="en-US" altLang="zh-CN" sz="1600" dirty="0" smtClean="0">
                <a:latin typeface="微软雅黑" panose="020B0503020204020204" pitchFamily="34" charset="-122"/>
                <a:ea typeface="微软雅黑" panose="020B0503020204020204" pitchFamily="34" charset="-122"/>
              </a:endParaRPr>
            </a:p>
            <a:p>
              <a:pPr>
                <a:lnSpc>
                  <a:spcPct val="150000"/>
                </a:lnSpc>
              </a:pPr>
              <a:endParaRPr lang="en-US" altLang="zh-CN" sz="1600" dirty="0">
                <a:latin typeface="微软雅黑" panose="020B0503020204020204" pitchFamily="34" charset="-122"/>
                <a:ea typeface="微软雅黑" panose="020B0503020204020204" pitchFamily="34" charset="-122"/>
              </a:endParaRPr>
            </a:p>
            <a:p>
              <a:pPr>
                <a:lnSpc>
                  <a:spcPct val="150000"/>
                </a:lnSpc>
              </a:pPr>
              <a:endParaRPr lang="en-US" altLang="zh-CN" sz="1600" dirty="0">
                <a:latin typeface="微软雅黑" panose="020B0503020204020204" pitchFamily="34" charset="-122"/>
                <a:ea typeface="微软雅黑" panose="020B0503020204020204" pitchFamily="34" charset="-122"/>
              </a:endParaRPr>
            </a:p>
            <a:p>
              <a:pPr>
                <a:lnSpc>
                  <a:spcPct val="150000"/>
                </a:lnSpc>
              </a:pPr>
              <a:endParaRPr lang="zh-CN" altLang="en-US" sz="1600" dirty="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ü"/>
              </a:pPr>
              <a:r>
                <a:rPr lang="zh-CN" altLang="en-US" sz="1600" dirty="0" smtClean="0">
                  <a:latin typeface="微软雅黑" panose="020B0503020204020204" pitchFamily="34" charset="-122"/>
                  <a:ea typeface="微软雅黑" panose="020B0503020204020204" pitchFamily="34" charset="-122"/>
                </a:rPr>
                <a:t>素材</a:t>
              </a:r>
              <a:r>
                <a:rPr lang="zh-CN" altLang="en-US" sz="1600" dirty="0">
                  <a:latin typeface="微软雅黑" panose="020B0503020204020204" pitchFamily="34" charset="-122"/>
                  <a:ea typeface="微软雅黑" panose="020B0503020204020204" pitchFamily="34" charset="-122"/>
                </a:rPr>
                <a:t>采集</a:t>
              </a:r>
              <a:r>
                <a:rPr lang="en-US" altLang="zh-CN" sz="16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课外作业随时上传</a:t>
              </a:r>
            </a:p>
            <a:p>
              <a:pPr marL="285750" indent="-285750">
                <a:lnSpc>
                  <a:spcPct val="150000"/>
                </a:lnSpc>
                <a:buFont typeface="Wingdings" panose="05000000000000000000" pitchFamily="2" charset="2"/>
                <a:buChar char="ü"/>
              </a:pPr>
              <a:r>
                <a:rPr lang="zh-CN" altLang="en-US" sz="1600" dirty="0" smtClean="0">
                  <a:latin typeface="微软雅黑" panose="020B0503020204020204" pitchFamily="34" charset="-122"/>
                  <a:ea typeface="微软雅黑" panose="020B0503020204020204" pitchFamily="34" charset="-122"/>
                </a:rPr>
                <a:t>教师</a:t>
              </a:r>
              <a:r>
                <a:rPr lang="zh-CN" altLang="en-US" sz="1600" dirty="0">
                  <a:latin typeface="微软雅黑" panose="020B0503020204020204" pitchFamily="34" charset="-122"/>
                  <a:ea typeface="微软雅黑" panose="020B0503020204020204" pitchFamily="34" charset="-122"/>
                </a:rPr>
                <a:t>随时查看作业完成进度</a:t>
              </a:r>
            </a:p>
            <a:p>
              <a:pPr marL="285750" indent="-285750">
                <a:lnSpc>
                  <a:spcPct val="150000"/>
                </a:lnSpc>
                <a:buFont typeface="Wingdings" panose="05000000000000000000" pitchFamily="2" charset="2"/>
                <a:buChar char="ü"/>
              </a:pPr>
              <a:r>
                <a:rPr lang="zh-CN" altLang="en-US" sz="1600" dirty="0" smtClean="0">
                  <a:latin typeface="微软雅黑" panose="020B0503020204020204" pitchFamily="34" charset="-122"/>
                  <a:ea typeface="微软雅黑" panose="020B0503020204020204" pitchFamily="34" charset="-122"/>
                </a:rPr>
                <a:t>学生</a:t>
              </a:r>
              <a:r>
                <a:rPr lang="zh-CN" altLang="en-US" sz="1600" dirty="0">
                  <a:latin typeface="微软雅黑" panose="020B0503020204020204" pitchFamily="34" charset="-122"/>
                  <a:ea typeface="微软雅黑" panose="020B0503020204020204" pitchFamily="34" charset="-122"/>
                </a:rPr>
                <a:t>社区等师生社交新元素</a:t>
              </a:r>
            </a:p>
          </p:txBody>
        </p:sp>
        <p:pic>
          <p:nvPicPr>
            <p:cNvPr id="50" name="图片 49"/>
            <p:cNvPicPr>
              <a:picLocks noChangeAspect="1"/>
            </p:cNvPicPr>
            <p:nvPr/>
          </p:nvPicPr>
          <p:blipFill>
            <a:blip r:embed="rId4" cstate="print"/>
            <a:stretch>
              <a:fillRect/>
            </a:stretch>
          </p:blipFill>
          <p:spPr>
            <a:xfrm>
              <a:off x="6357091" y="2051752"/>
              <a:ext cx="3092722" cy="1800000"/>
            </a:xfrm>
            <a:prstGeom prst="rect">
              <a:avLst/>
            </a:prstGeom>
          </p:spPr>
        </p:pic>
      </p:grpSp>
      <p:grpSp>
        <p:nvGrpSpPr>
          <p:cNvPr id="6" name="组合 7167"/>
          <p:cNvGrpSpPr/>
          <p:nvPr/>
        </p:nvGrpSpPr>
        <p:grpSpPr>
          <a:xfrm>
            <a:off x="4029988" y="1807624"/>
            <a:ext cx="3657427" cy="4247317"/>
            <a:chOff x="3837484" y="1807624"/>
            <a:chExt cx="3657427" cy="4247317"/>
          </a:xfrm>
        </p:grpSpPr>
        <p:pic>
          <p:nvPicPr>
            <p:cNvPr id="44" name="图片 43"/>
            <p:cNvPicPr>
              <a:picLocks noChangeAspect="1"/>
            </p:cNvPicPr>
            <p:nvPr/>
          </p:nvPicPr>
          <p:blipFill>
            <a:blip r:embed="rId5" cstate="print"/>
            <a:stretch>
              <a:fillRect/>
            </a:stretch>
          </p:blipFill>
          <p:spPr>
            <a:xfrm>
              <a:off x="4096408" y="2327827"/>
              <a:ext cx="2728410" cy="1800000"/>
            </a:xfrm>
            <a:prstGeom prst="rect">
              <a:avLst/>
            </a:prstGeom>
          </p:spPr>
        </p:pic>
        <p:sp>
          <p:nvSpPr>
            <p:cNvPr id="67" name="矩形 66"/>
            <p:cNvSpPr/>
            <p:nvPr/>
          </p:nvSpPr>
          <p:spPr>
            <a:xfrm>
              <a:off x="3837484" y="1807624"/>
              <a:ext cx="3657427" cy="4247317"/>
            </a:xfrm>
            <a:prstGeom prst="rect">
              <a:avLst/>
            </a:prstGeom>
          </p:spPr>
          <p:txBody>
            <a:bodyPr wrap="square">
              <a:spAutoFit/>
            </a:bodyPr>
            <a:lstStyle/>
            <a:p>
              <a:pPr>
                <a:lnSpc>
                  <a:spcPct val="150000"/>
                </a:lnSpc>
              </a:pPr>
              <a:r>
                <a:rPr lang="zh-CN" altLang="en-US" b="1" dirty="0" smtClean="0">
                  <a:latin typeface="微软雅黑" panose="020B0503020204020204" pitchFamily="34" charset="-122"/>
                  <a:ea typeface="微软雅黑" panose="020B0503020204020204" pitchFamily="34" charset="-122"/>
                </a:rPr>
                <a:t>课件</a:t>
              </a:r>
              <a:r>
                <a:rPr lang="zh-CN" altLang="en-US" b="1" dirty="0">
                  <a:latin typeface="微软雅黑" panose="020B0503020204020204" pitchFamily="34" charset="-122"/>
                  <a:ea typeface="微软雅黑" panose="020B0503020204020204" pitchFamily="34" charset="-122"/>
                </a:rPr>
                <a:t>制作</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观看</a:t>
              </a:r>
              <a:endParaRPr lang="en-US" altLang="zh-CN" b="1" dirty="0">
                <a:latin typeface="微软雅黑" panose="020B0503020204020204" pitchFamily="34" charset="-122"/>
                <a:ea typeface="微软雅黑" panose="020B0503020204020204" pitchFamily="34" charset="-122"/>
              </a:endParaRPr>
            </a:p>
            <a:p>
              <a:pPr>
                <a:lnSpc>
                  <a:spcPct val="150000"/>
                </a:lnSpc>
              </a:pPr>
              <a:endParaRPr lang="en-US" altLang="zh-CN" sz="1600" dirty="0" smtClean="0">
                <a:latin typeface="微软雅黑" panose="020B0503020204020204" pitchFamily="34" charset="-122"/>
                <a:ea typeface="微软雅黑" panose="020B0503020204020204" pitchFamily="34" charset="-122"/>
              </a:endParaRPr>
            </a:p>
            <a:p>
              <a:pPr>
                <a:lnSpc>
                  <a:spcPct val="150000"/>
                </a:lnSpc>
              </a:pPr>
              <a:endParaRPr lang="en-US" altLang="zh-CN" sz="1600" dirty="0" smtClean="0">
                <a:latin typeface="微软雅黑" panose="020B0503020204020204" pitchFamily="34" charset="-122"/>
                <a:ea typeface="微软雅黑" panose="020B0503020204020204" pitchFamily="34" charset="-122"/>
              </a:endParaRPr>
            </a:p>
            <a:p>
              <a:pPr>
                <a:lnSpc>
                  <a:spcPct val="150000"/>
                </a:lnSpc>
              </a:pPr>
              <a:endParaRPr lang="en-US" altLang="zh-CN" sz="1600" dirty="0" smtClean="0">
                <a:latin typeface="微软雅黑" panose="020B0503020204020204" pitchFamily="34" charset="-122"/>
                <a:ea typeface="微软雅黑" panose="020B0503020204020204" pitchFamily="34" charset="-122"/>
              </a:endParaRPr>
            </a:p>
            <a:p>
              <a:pPr>
                <a:lnSpc>
                  <a:spcPct val="150000"/>
                </a:lnSpc>
              </a:pPr>
              <a:endParaRPr lang="en-US" altLang="zh-CN" sz="1600" i="1" dirty="0">
                <a:latin typeface="微软雅黑" panose="020B0503020204020204" pitchFamily="34" charset="-122"/>
                <a:ea typeface="微软雅黑" panose="020B0503020204020204" pitchFamily="34" charset="-122"/>
              </a:endParaRPr>
            </a:p>
            <a:p>
              <a:pPr>
                <a:lnSpc>
                  <a:spcPct val="150000"/>
                </a:lnSpc>
              </a:pPr>
              <a:endParaRPr lang="en-US" altLang="zh-CN" sz="1600" dirty="0" smtClean="0">
                <a:latin typeface="微软雅黑" panose="020B0503020204020204" pitchFamily="34" charset="-122"/>
                <a:ea typeface="微软雅黑" panose="020B0503020204020204" pitchFamily="34" charset="-122"/>
              </a:endParaRPr>
            </a:p>
            <a:p>
              <a:pPr>
                <a:lnSpc>
                  <a:spcPct val="150000"/>
                </a:lnSpc>
              </a:pPr>
              <a:endParaRPr lang="zh-CN" altLang="en-US" sz="1600" dirty="0" smtClean="0">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ü"/>
              </a:pPr>
              <a:r>
                <a:rPr lang="zh-CN" altLang="en-US" sz="1600" dirty="0" smtClean="0">
                  <a:latin typeface="微软雅黑" panose="020B0503020204020204" pitchFamily="34" charset="-122"/>
                  <a:ea typeface="微软雅黑" panose="020B0503020204020204" pitchFamily="34" charset="-122"/>
                </a:rPr>
                <a:t>平板</a:t>
              </a:r>
              <a:r>
                <a:rPr lang="zh-CN" altLang="en-US" sz="1600" dirty="0">
                  <a:latin typeface="微软雅黑" panose="020B0503020204020204" pitchFamily="34" charset="-122"/>
                  <a:ea typeface="微软雅黑" panose="020B0503020204020204" pitchFamily="34" charset="-122"/>
                </a:rPr>
                <a:t>制作</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发布课件</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所见即所得</a:t>
              </a:r>
            </a:p>
            <a:p>
              <a:pPr marL="285750" indent="-285750">
                <a:lnSpc>
                  <a:spcPct val="150000"/>
                </a:lnSpc>
                <a:buFont typeface="Wingdings" panose="05000000000000000000" pitchFamily="2" charset="2"/>
                <a:buChar char="ü"/>
              </a:pPr>
              <a:r>
                <a:rPr lang="zh-CN" altLang="en-US" sz="1600" dirty="0">
                  <a:latin typeface="微软雅黑" panose="020B0503020204020204" pitchFamily="34" charset="-122"/>
                  <a:ea typeface="微软雅黑" panose="020B0503020204020204" pitchFamily="34" charset="-122"/>
                </a:rPr>
                <a:t>声音录入</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素材和</a:t>
              </a:r>
              <a:r>
                <a:rPr lang="en-US" altLang="zh-CN" sz="1600" dirty="0">
                  <a:latin typeface="微软雅黑" panose="020B0503020204020204" pitchFamily="34" charset="-122"/>
                  <a:ea typeface="微软雅黑" panose="020B0503020204020204" pitchFamily="34" charset="-122"/>
                </a:rPr>
                <a:t>Office</a:t>
              </a:r>
              <a:r>
                <a:rPr lang="zh-CN" altLang="en-US" sz="1600" dirty="0">
                  <a:latin typeface="微软雅黑" panose="020B0503020204020204" pitchFamily="34" charset="-122"/>
                  <a:ea typeface="微软雅黑" panose="020B0503020204020204" pitchFamily="34" charset="-122"/>
                </a:rPr>
                <a:t>文档导入</a:t>
              </a:r>
            </a:p>
            <a:p>
              <a:pPr marL="285750" indent="-285750">
                <a:lnSpc>
                  <a:spcPct val="150000"/>
                </a:lnSpc>
                <a:buFont typeface="Wingdings" panose="05000000000000000000" pitchFamily="2" charset="2"/>
                <a:buChar char="ü"/>
              </a:pPr>
              <a:r>
                <a:rPr lang="zh-CN" altLang="en-US" sz="1600" dirty="0">
                  <a:latin typeface="微软雅黑" panose="020B0503020204020204" pitchFamily="34" charset="-122"/>
                  <a:ea typeface="微软雅黑" panose="020B0503020204020204" pitchFamily="34" charset="-122"/>
                </a:rPr>
                <a:t>课件反复观看解惑疑难问题</a:t>
              </a:r>
            </a:p>
            <a:p>
              <a:pPr>
                <a:lnSpc>
                  <a:spcPct val="150000"/>
                </a:lnSpc>
              </a:pPr>
              <a:endParaRPr lang="en-US" altLang="zh-CN" sz="1600" dirty="0" smtClean="0">
                <a:latin typeface="微软雅黑" panose="020B0503020204020204" pitchFamily="34" charset="-122"/>
                <a:ea typeface="微软雅黑" panose="020B0503020204020204" pitchFamily="34" charset="-122"/>
              </a:endParaRPr>
            </a:p>
          </p:txBody>
        </p:sp>
      </p:grpSp>
      <p:sp>
        <p:nvSpPr>
          <p:cNvPr id="14" name="标题 1"/>
          <p:cNvSpPr>
            <a:spLocks noGrp="1"/>
          </p:cNvSpPr>
          <p:nvPr>
            <p:ph type="title"/>
          </p:nvPr>
        </p:nvSpPr>
        <p:spPr>
          <a:xfrm>
            <a:off x="515083" y="98425"/>
            <a:ext cx="10113864" cy="533400"/>
          </a:xfrm>
        </p:spPr>
        <p:txBody>
          <a:bodyPr/>
          <a:lstStyle/>
          <a:p>
            <a:r>
              <a:rPr lang="zh-CN" altLang="en-US" dirty="0" smtClean="0"/>
              <a:t>数字化教学</a:t>
            </a:r>
            <a:r>
              <a:rPr lang="en-US" altLang="zh-CN" dirty="0" smtClean="0"/>
              <a:t>——</a:t>
            </a:r>
            <a:r>
              <a:rPr lang="zh-CN" altLang="en-US" dirty="0" smtClean="0"/>
              <a:t>班班通智慧云教室</a:t>
            </a:r>
            <a:r>
              <a:rPr lang="en-US" altLang="zh-CN" dirty="0" smtClean="0"/>
              <a:t>——</a:t>
            </a:r>
            <a:r>
              <a:rPr lang="zh-CN" altLang="en-US" dirty="0" smtClean="0"/>
              <a:t>核心功能</a:t>
            </a:r>
            <a:endParaRPr lang="zh-CN" altLang="en-US" dirty="0"/>
          </a:p>
        </p:txBody>
      </p:sp>
    </p:spTree>
    <p:extLst>
      <p:ext uri="{BB962C8B-B14F-4D97-AF65-F5344CB8AC3E}">
        <p14:creationId xmlns:p14="http://schemas.microsoft.com/office/powerpoint/2010/main" val="73102308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a:xfrm>
            <a:off x="521124" y="64372"/>
            <a:ext cx="8550962" cy="533400"/>
          </a:xfrm>
        </p:spPr>
        <p:txBody>
          <a:bodyPr/>
          <a:lstStyle/>
          <a:p>
            <a:r>
              <a:rPr lang="zh-CN" altLang="en-US" dirty="0" smtClean="0"/>
              <a:t>数字化教学</a:t>
            </a:r>
            <a:r>
              <a:rPr lang="en-US" altLang="zh-CN" dirty="0" smtClean="0"/>
              <a:t>——</a:t>
            </a:r>
            <a:r>
              <a:rPr lang="zh-CN" altLang="en-US" dirty="0" smtClean="0"/>
              <a:t>智慧云教室功能展示</a:t>
            </a:r>
            <a:r>
              <a:rPr lang="en-US" altLang="zh-CN" dirty="0" smtClean="0"/>
              <a:t>——</a:t>
            </a:r>
            <a:r>
              <a:rPr lang="zh-CN" altLang="en-US" dirty="0" smtClean="0"/>
              <a:t>老师端</a:t>
            </a:r>
          </a:p>
        </p:txBody>
      </p:sp>
      <p:grpSp>
        <p:nvGrpSpPr>
          <p:cNvPr id="3" name="组合 2"/>
          <p:cNvGrpSpPr/>
          <p:nvPr/>
        </p:nvGrpSpPr>
        <p:grpSpPr>
          <a:xfrm>
            <a:off x="297697" y="642968"/>
            <a:ext cx="9505950" cy="5924550"/>
            <a:chOff x="297697" y="642968"/>
            <a:chExt cx="9505950" cy="5924550"/>
          </a:xfrm>
        </p:grpSpPr>
        <p:pic>
          <p:nvPicPr>
            <p:cNvPr id="2" name="图片 1"/>
            <p:cNvPicPr>
              <a:picLocks noChangeAspect="1"/>
            </p:cNvPicPr>
            <p:nvPr/>
          </p:nvPicPr>
          <p:blipFill>
            <a:blip r:embed="rId3" cstate="print"/>
            <a:stretch>
              <a:fillRect/>
            </a:stretch>
          </p:blipFill>
          <p:spPr>
            <a:xfrm>
              <a:off x="297697" y="642968"/>
              <a:ext cx="9505950" cy="5924550"/>
            </a:xfrm>
            <a:prstGeom prst="rect">
              <a:avLst/>
            </a:prstGeom>
          </p:spPr>
        </p:pic>
        <p:sp>
          <p:nvSpPr>
            <p:cNvPr id="10" name="TextBox 1"/>
            <p:cNvSpPr txBox="1">
              <a:spLocks noChangeArrowheads="1"/>
            </p:cNvSpPr>
            <p:nvPr/>
          </p:nvSpPr>
          <p:spPr bwMode="auto">
            <a:xfrm>
              <a:off x="4906968" y="3333694"/>
              <a:ext cx="3348994" cy="543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base" hangingPunct="1">
                <a:spcBef>
                  <a:spcPct val="0"/>
                </a:spcBef>
                <a:spcAft>
                  <a:spcPct val="0"/>
                </a:spcAft>
              </a:pPr>
              <a:r>
                <a:rPr lang="zh-CN" altLang="en-US" sz="2929" b="1" dirty="0" smtClean="0">
                  <a:solidFill>
                    <a:srgbClr val="FF6600"/>
                  </a:solidFill>
                  <a:latin typeface="微软雅黑" pitchFamily="34" charset="-122"/>
                  <a:ea typeface="微软雅黑" pitchFamily="34" charset="-122"/>
                </a:rPr>
                <a:t>课程中心</a:t>
              </a:r>
              <a:r>
                <a:rPr lang="en-US" altLang="zh-CN" sz="2929" b="1" dirty="0" smtClean="0">
                  <a:solidFill>
                    <a:srgbClr val="FF6600"/>
                  </a:solidFill>
                  <a:latin typeface="微软雅黑" pitchFamily="34" charset="-122"/>
                  <a:ea typeface="微软雅黑" pitchFamily="34" charset="-122"/>
                </a:rPr>
                <a:t>-</a:t>
              </a:r>
              <a:r>
                <a:rPr lang="zh-CN" altLang="en-US" sz="2929" b="1" dirty="0" smtClean="0">
                  <a:solidFill>
                    <a:srgbClr val="FF6600"/>
                  </a:solidFill>
                  <a:latin typeface="微软雅黑" pitchFamily="34" charset="-122"/>
                  <a:ea typeface="微软雅黑" pitchFamily="34" charset="-122"/>
                </a:rPr>
                <a:t>课后作业</a:t>
              </a:r>
              <a:endParaRPr altLang="en-US" sz="2929" b="1" dirty="0">
                <a:solidFill>
                  <a:srgbClr val="FF6600"/>
                </a:solidFill>
                <a:latin typeface="微软雅黑" pitchFamily="34" charset="-122"/>
                <a:ea typeface="微软雅黑" pitchFamily="34" charset="-122"/>
              </a:endParaRPr>
            </a:p>
          </p:txBody>
        </p:sp>
      </p:grpSp>
      <p:grpSp>
        <p:nvGrpSpPr>
          <p:cNvPr id="4" name="组合 8"/>
          <p:cNvGrpSpPr/>
          <p:nvPr/>
        </p:nvGrpSpPr>
        <p:grpSpPr>
          <a:xfrm>
            <a:off x="1066913" y="376268"/>
            <a:ext cx="9344025" cy="5848350"/>
            <a:chOff x="1066913" y="376268"/>
            <a:chExt cx="9344025" cy="5848350"/>
          </a:xfrm>
        </p:grpSpPr>
        <p:pic>
          <p:nvPicPr>
            <p:cNvPr id="8" name="图片 7"/>
            <p:cNvPicPr>
              <a:picLocks noChangeAspect="1"/>
            </p:cNvPicPr>
            <p:nvPr/>
          </p:nvPicPr>
          <p:blipFill>
            <a:blip r:embed="rId4" cstate="print"/>
            <a:stretch>
              <a:fillRect/>
            </a:stretch>
          </p:blipFill>
          <p:spPr>
            <a:xfrm>
              <a:off x="1066913" y="376268"/>
              <a:ext cx="9344025" cy="5848350"/>
            </a:xfrm>
            <a:prstGeom prst="rect">
              <a:avLst/>
            </a:prstGeom>
          </p:spPr>
        </p:pic>
        <p:sp>
          <p:nvSpPr>
            <p:cNvPr id="13" name="TextBox 1"/>
            <p:cNvSpPr txBox="1">
              <a:spLocks noChangeArrowheads="1"/>
            </p:cNvSpPr>
            <p:nvPr/>
          </p:nvSpPr>
          <p:spPr bwMode="auto">
            <a:xfrm>
              <a:off x="4896388" y="1445233"/>
              <a:ext cx="1685077" cy="543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base" hangingPunct="1">
                <a:spcBef>
                  <a:spcPct val="0"/>
                </a:spcBef>
                <a:spcAft>
                  <a:spcPct val="0"/>
                </a:spcAft>
              </a:pPr>
              <a:r>
                <a:rPr lang="zh-CN" altLang="en-US" sz="2929" b="1" dirty="0" smtClean="0">
                  <a:solidFill>
                    <a:srgbClr val="FF6600"/>
                  </a:solidFill>
                  <a:latin typeface="微软雅黑" pitchFamily="34" charset="-122"/>
                  <a:ea typeface="微软雅黑" pitchFamily="34" charset="-122"/>
                </a:rPr>
                <a:t>课前作业</a:t>
              </a:r>
              <a:endParaRPr altLang="en-US" sz="2929" b="1" dirty="0">
                <a:solidFill>
                  <a:srgbClr val="FF6600"/>
                </a:solidFill>
                <a:latin typeface="微软雅黑" pitchFamily="34" charset="-122"/>
                <a:ea typeface="微软雅黑" pitchFamily="34" charset="-122"/>
              </a:endParaRPr>
            </a:p>
          </p:txBody>
        </p:sp>
      </p:grpSp>
      <p:grpSp>
        <p:nvGrpSpPr>
          <p:cNvPr id="5" name="组合 11"/>
          <p:cNvGrpSpPr/>
          <p:nvPr/>
        </p:nvGrpSpPr>
        <p:grpSpPr>
          <a:xfrm>
            <a:off x="860424" y="476250"/>
            <a:ext cx="9439275" cy="5905500"/>
            <a:chOff x="860424" y="476250"/>
            <a:chExt cx="9439275" cy="5905500"/>
          </a:xfrm>
        </p:grpSpPr>
        <p:pic>
          <p:nvPicPr>
            <p:cNvPr id="11" name="图片 10"/>
            <p:cNvPicPr>
              <a:picLocks noChangeAspect="1"/>
            </p:cNvPicPr>
            <p:nvPr/>
          </p:nvPicPr>
          <p:blipFill>
            <a:blip r:embed="rId5" cstate="print"/>
            <a:stretch>
              <a:fillRect/>
            </a:stretch>
          </p:blipFill>
          <p:spPr>
            <a:xfrm>
              <a:off x="860424" y="476250"/>
              <a:ext cx="9439275" cy="5905500"/>
            </a:xfrm>
            <a:prstGeom prst="rect">
              <a:avLst/>
            </a:prstGeom>
          </p:spPr>
        </p:pic>
        <p:sp>
          <p:nvSpPr>
            <p:cNvPr id="16" name="TextBox 1"/>
            <p:cNvSpPr txBox="1">
              <a:spLocks noChangeArrowheads="1"/>
            </p:cNvSpPr>
            <p:nvPr/>
          </p:nvSpPr>
          <p:spPr bwMode="auto">
            <a:xfrm>
              <a:off x="6502189" y="3867094"/>
              <a:ext cx="3591048" cy="543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base" hangingPunct="1">
                <a:spcBef>
                  <a:spcPct val="0"/>
                </a:spcBef>
                <a:spcAft>
                  <a:spcPct val="0"/>
                </a:spcAft>
              </a:pPr>
              <a:r>
                <a:rPr lang="zh-CN" altLang="en-US" sz="2929" b="1" dirty="0" smtClean="0">
                  <a:solidFill>
                    <a:srgbClr val="FF6600"/>
                  </a:solidFill>
                  <a:latin typeface="微软雅黑" pitchFamily="34" charset="-122"/>
                  <a:ea typeface="微软雅黑" pitchFamily="34" charset="-122"/>
                </a:rPr>
                <a:t>试卷中心</a:t>
              </a:r>
              <a:r>
                <a:rPr lang="en-US" altLang="zh-CN" sz="2929" b="1" dirty="0" smtClean="0">
                  <a:solidFill>
                    <a:srgbClr val="FF6600"/>
                  </a:solidFill>
                  <a:latin typeface="微软雅黑" pitchFamily="34" charset="-122"/>
                  <a:ea typeface="微软雅黑" pitchFamily="34" charset="-122"/>
                </a:rPr>
                <a:t>—</a:t>
              </a:r>
              <a:r>
                <a:rPr lang="zh-CN" altLang="en-US" sz="2929" b="1" dirty="0" smtClean="0">
                  <a:solidFill>
                    <a:srgbClr val="FF6600"/>
                  </a:solidFill>
                  <a:latin typeface="微软雅黑" pitchFamily="34" charset="-122"/>
                  <a:ea typeface="微软雅黑" pitchFamily="34" charset="-122"/>
                </a:rPr>
                <a:t>听写单词</a:t>
              </a:r>
              <a:endParaRPr altLang="en-US" sz="2929" b="1" dirty="0">
                <a:solidFill>
                  <a:srgbClr val="FF6600"/>
                </a:solidFill>
                <a:latin typeface="微软雅黑" pitchFamily="34" charset="-122"/>
                <a:ea typeface="微软雅黑" pitchFamily="34" charset="-122"/>
              </a:endParaRPr>
            </a:p>
          </p:txBody>
        </p:sp>
      </p:grpSp>
      <p:grpSp>
        <p:nvGrpSpPr>
          <p:cNvPr id="6" name="组合 17"/>
          <p:cNvGrpSpPr/>
          <p:nvPr/>
        </p:nvGrpSpPr>
        <p:grpSpPr>
          <a:xfrm>
            <a:off x="589911" y="816845"/>
            <a:ext cx="9420225" cy="5886450"/>
            <a:chOff x="589911" y="816845"/>
            <a:chExt cx="9420225" cy="5886450"/>
          </a:xfrm>
        </p:grpSpPr>
        <p:pic>
          <p:nvPicPr>
            <p:cNvPr id="15" name="图片 14"/>
            <p:cNvPicPr>
              <a:picLocks noChangeAspect="1"/>
            </p:cNvPicPr>
            <p:nvPr/>
          </p:nvPicPr>
          <p:blipFill>
            <a:blip r:embed="rId6" cstate="print"/>
            <a:stretch>
              <a:fillRect/>
            </a:stretch>
          </p:blipFill>
          <p:spPr>
            <a:xfrm>
              <a:off x="589911" y="816845"/>
              <a:ext cx="9420225" cy="5886450"/>
            </a:xfrm>
            <a:prstGeom prst="rect">
              <a:avLst/>
            </a:prstGeom>
          </p:spPr>
        </p:pic>
        <p:sp>
          <p:nvSpPr>
            <p:cNvPr id="19" name="TextBox 1"/>
            <p:cNvSpPr txBox="1">
              <a:spLocks noChangeArrowheads="1"/>
            </p:cNvSpPr>
            <p:nvPr/>
          </p:nvSpPr>
          <p:spPr bwMode="auto">
            <a:xfrm>
              <a:off x="5300023" y="4399106"/>
              <a:ext cx="4341253" cy="543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base" hangingPunct="1">
                <a:spcBef>
                  <a:spcPct val="0"/>
                </a:spcBef>
                <a:spcAft>
                  <a:spcPct val="0"/>
                </a:spcAft>
              </a:pPr>
              <a:r>
                <a:rPr lang="zh-CN" altLang="en-US" sz="2929" b="1" dirty="0" smtClean="0">
                  <a:solidFill>
                    <a:srgbClr val="FF6600"/>
                  </a:solidFill>
                  <a:latin typeface="微软雅黑" pitchFamily="34" charset="-122"/>
                  <a:ea typeface="微软雅黑" pitchFamily="34" charset="-122"/>
                </a:rPr>
                <a:t>试卷中心</a:t>
              </a:r>
              <a:r>
                <a:rPr lang="en-US" altLang="zh-CN" sz="2929" b="1" dirty="0" smtClean="0">
                  <a:solidFill>
                    <a:srgbClr val="FF6600"/>
                  </a:solidFill>
                  <a:latin typeface="微软雅黑" pitchFamily="34" charset="-122"/>
                  <a:ea typeface="微软雅黑" pitchFamily="34" charset="-122"/>
                </a:rPr>
                <a:t>—</a:t>
              </a:r>
              <a:r>
                <a:rPr lang="zh-CN" altLang="en-US" sz="2929" b="1" dirty="0" smtClean="0">
                  <a:solidFill>
                    <a:srgbClr val="FF6600"/>
                  </a:solidFill>
                  <a:latin typeface="微软雅黑" pitchFamily="34" charset="-122"/>
                  <a:ea typeface="微软雅黑" pitchFamily="34" charset="-122"/>
                </a:rPr>
                <a:t>查看家庭作业</a:t>
              </a:r>
              <a:endParaRPr altLang="en-US" sz="2929" b="1" dirty="0">
                <a:solidFill>
                  <a:srgbClr val="FF6600"/>
                </a:solidFill>
                <a:latin typeface="微软雅黑" pitchFamily="34" charset="-122"/>
                <a:ea typeface="微软雅黑" pitchFamily="34" charset="-122"/>
              </a:endParaRPr>
            </a:p>
          </p:txBody>
        </p:sp>
      </p:grpSp>
      <p:grpSp>
        <p:nvGrpSpPr>
          <p:cNvPr id="7" name="组合 20"/>
          <p:cNvGrpSpPr/>
          <p:nvPr/>
        </p:nvGrpSpPr>
        <p:grpSpPr>
          <a:xfrm>
            <a:off x="893762" y="514350"/>
            <a:ext cx="9372600" cy="5829300"/>
            <a:chOff x="893762" y="514350"/>
            <a:chExt cx="9372600" cy="5829300"/>
          </a:xfrm>
        </p:grpSpPr>
        <p:pic>
          <p:nvPicPr>
            <p:cNvPr id="20" name="图片 19"/>
            <p:cNvPicPr>
              <a:picLocks noChangeAspect="1"/>
            </p:cNvPicPr>
            <p:nvPr/>
          </p:nvPicPr>
          <p:blipFill>
            <a:blip r:embed="rId7" cstate="print"/>
            <a:stretch>
              <a:fillRect/>
            </a:stretch>
          </p:blipFill>
          <p:spPr>
            <a:xfrm>
              <a:off x="893762" y="514350"/>
              <a:ext cx="9372600" cy="5829300"/>
            </a:xfrm>
            <a:prstGeom prst="rect">
              <a:avLst/>
            </a:prstGeom>
          </p:spPr>
        </p:pic>
        <p:sp>
          <p:nvSpPr>
            <p:cNvPr id="24" name="TextBox 1"/>
            <p:cNvSpPr txBox="1">
              <a:spLocks noChangeArrowheads="1"/>
            </p:cNvSpPr>
            <p:nvPr/>
          </p:nvSpPr>
          <p:spPr bwMode="auto">
            <a:xfrm>
              <a:off x="3785544" y="3445023"/>
              <a:ext cx="2435282" cy="543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base" hangingPunct="1">
                <a:spcBef>
                  <a:spcPct val="0"/>
                </a:spcBef>
                <a:spcAft>
                  <a:spcPct val="0"/>
                </a:spcAft>
              </a:pPr>
              <a:r>
                <a:rPr lang="zh-CN" altLang="en-US" sz="2929" b="1" dirty="0" smtClean="0">
                  <a:solidFill>
                    <a:srgbClr val="FF6600"/>
                  </a:solidFill>
                  <a:latin typeface="微软雅黑" pitchFamily="34" charset="-122"/>
                  <a:ea typeface="微软雅黑" pitchFamily="34" charset="-122"/>
                </a:rPr>
                <a:t>查看预习情况</a:t>
              </a:r>
              <a:endParaRPr altLang="en-US" sz="2929" b="1" dirty="0">
                <a:solidFill>
                  <a:srgbClr val="FF6600"/>
                </a:solidFill>
                <a:latin typeface="微软雅黑" pitchFamily="34" charset="-122"/>
                <a:ea typeface="微软雅黑" pitchFamily="34" charset="-122"/>
              </a:endParaRPr>
            </a:p>
          </p:txBody>
        </p:sp>
      </p:grpSp>
      <p:grpSp>
        <p:nvGrpSpPr>
          <p:cNvPr id="9" name="组合 25"/>
          <p:cNvGrpSpPr/>
          <p:nvPr/>
        </p:nvGrpSpPr>
        <p:grpSpPr>
          <a:xfrm>
            <a:off x="283547" y="696889"/>
            <a:ext cx="9439275" cy="5943600"/>
            <a:chOff x="283547" y="696889"/>
            <a:chExt cx="9439275" cy="5943600"/>
          </a:xfrm>
        </p:grpSpPr>
        <p:pic>
          <p:nvPicPr>
            <p:cNvPr id="25" name="图片 24"/>
            <p:cNvPicPr>
              <a:picLocks noChangeAspect="1"/>
            </p:cNvPicPr>
            <p:nvPr/>
          </p:nvPicPr>
          <p:blipFill>
            <a:blip r:embed="rId8" cstate="print"/>
            <a:stretch>
              <a:fillRect/>
            </a:stretch>
          </p:blipFill>
          <p:spPr>
            <a:xfrm>
              <a:off x="283547" y="696889"/>
              <a:ext cx="9439275" cy="5943600"/>
            </a:xfrm>
            <a:prstGeom prst="rect">
              <a:avLst/>
            </a:prstGeom>
          </p:spPr>
        </p:pic>
        <p:sp>
          <p:nvSpPr>
            <p:cNvPr id="27" name="TextBox 1"/>
            <p:cNvSpPr txBox="1">
              <a:spLocks noChangeArrowheads="1"/>
            </p:cNvSpPr>
            <p:nvPr/>
          </p:nvSpPr>
          <p:spPr bwMode="auto">
            <a:xfrm>
              <a:off x="2160058" y="4390675"/>
              <a:ext cx="1309974" cy="543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base" hangingPunct="1">
                <a:spcBef>
                  <a:spcPct val="0"/>
                </a:spcBef>
                <a:spcAft>
                  <a:spcPct val="0"/>
                </a:spcAft>
              </a:pPr>
              <a:r>
                <a:rPr lang="zh-CN" altLang="en-US" sz="2929" b="1" dirty="0">
                  <a:solidFill>
                    <a:srgbClr val="FF6600"/>
                  </a:solidFill>
                  <a:latin typeface="微软雅黑" pitchFamily="34" charset="-122"/>
                  <a:ea typeface="微软雅黑" pitchFamily="34" charset="-122"/>
                </a:rPr>
                <a:t>微视频</a:t>
              </a:r>
              <a:endParaRPr altLang="en-US" sz="2929" b="1" dirty="0">
                <a:solidFill>
                  <a:srgbClr val="FF6600"/>
                </a:solidFill>
                <a:latin typeface="微软雅黑" pitchFamily="34" charset="-122"/>
                <a:ea typeface="微软雅黑" pitchFamily="34" charset="-122"/>
              </a:endParaRPr>
            </a:p>
          </p:txBody>
        </p:sp>
      </p:grpSp>
    </p:spTree>
    <p:extLst>
      <p:ext uri="{BB962C8B-B14F-4D97-AF65-F5344CB8AC3E}">
        <p14:creationId xmlns:p14="http://schemas.microsoft.com/office/powerpoint/2010/main" val="403602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a:xfrm>
            <a:off x="631487" y="109568"/>
            <a:ext cx="8550962" cy="533400"/>
          </a:xfrm>
        </p:spPr>
        <p:txBody>
          <a:bodyPr/>
          <a:lstStyle/>
          <a:p>
            <a:r>
              <a:rPr lang="zh-CN" altLang="en-US" dirty="0" smtClean="0"/>
              <a:t>数字化教学</a:t>
            </a:r>
            <a:r>
              <a:rPr lang="en-US" altLang="zh-CN" dirty="0" smtClean="0"/>
              <a:t>——</a:t>
            </a:r>
            <a:r>
              <a:rPr lang="zh-CN" altLang="en-US" dirty="0" smtClean="0"/>
              <a:t>智慧云教室功能展示</a:t>
            </a:r>
            <a:r>
              <a:rPr lang="en-US" altLang="zh-CN" dirty="0" smtClean="0"/>
              <a:t>——</a:t>
            </a:r>
            <a:r>
              <a:rPr lang="zh-CN" altLang="en-US" dirty="0" smtClean="0"/>
              <a:t>学生端</a:t>
            </a:r>
          </a:p>
        </p:txBody>
      </p:sp>
      <p:grpSp>
        <p:nvGrpSpPr>
          <p:cNvPr id="2" name="组合 22"/>
          <p:cNvGrpSpPr/>
          <p:nvPr/>
        </p:nvGrpSpPr>
        <p:grpSpPr>
          <a:xfrm>
            <a:off x="244808" y="806867"/>
            <a:ext cx="7686675" cy="5019675"/>
            <a:chOff x="244808" y="806867"/>
            <a:chExt cx="7686675" cy="5019675"/>
          </a:xfrm>
        </p:grpSpPr>
        <p:pic>
          <p:nvPicPr>
            <p:cNvPr id="28" name="图片 27"/>
            <p:cNvPicPr>
              <a:picLocks noChangeAspect="1"/>
            </p:cNvPicPr>
            <p:nvPr/>
          </p:nvPicPr>
          <p:blipFill>
            <a:blip r:embed="rId3" cstate="print"/>
            <a:stretch>
              <a:fillRect/>
            </a:stretch>
          </p:blipFill>
          <p:spPr>
            <a:xfrm>
              <a:off x="244808" y="806867"/>
              <a:ext cx="7686675" cy="5019675"/>
            </a:xfrm>
            <a:prstGeom prst="rect">
              <a:avLst/>
            </a:prstGeom>
          </p:spPr>
        </p:pic>
        <p:sp>
          <p:nvSpPr>
            <p:cNvPr id="29" name="TextBox 1"/>
            <p:cNvSpPr txBox="1">
              <a:spLocks noChangeArrowheads="1"/>
            </p:cNvSpPr>
            <p:nvPr/>
          </p:nvSpPr>
          <p:spPr bwMode="auto">
            <a:xfrm>
              <a:off x="1313010" y="3847578"/>
              <a:ext cx="1685077" cy="543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base" hangingPunct="1">
                <a:spcBef>
                  <a:spcPct val="0"/>
                </a:spcBef>
                <a:spcAft>
                  <a:spcPct val="0"/>
                </a:spcAft>
              </a:pPr>
              <a:r>
                <a:rPr lang="zh-CN" altLang="en-US" sz="2929" b="1" dirty="0" smtClean="0">
                  <a:solidFill>
                    <a:srgbClr val="FF6600"/>
                  </a:solidFill>
                  <a:latin typeface="微软雅黑" pitchFamily="34" charset="-122"/>
                  <a:ea typeface="微软雅黑" pitchFamily="34" charset="-122"/>
                </a:rPr>
                <a:t>课件预习</a:t>
              </a:r>
              <a:endParaRPr altLang="en-US" sz="2929" b="1" dirty="0">
                <a:solidFill>
                  <a:srgbClr val="FF6600"/>
                </a:solidFill>
                <a:latin typeface="微软雅黑" pitchFamily="34" charset="-122"/>
                <a:ea typeface="微软雅黑" pitchFamily="34" charset="-122"/>
              </a:endParaRPr>
            </a:p>
          </p:txBody>
        </p:sp>
      </p:grpSp>
      <p:grpSp>
        <p:nvGrpSpPr>
          <p:cNvPr id="3" name="组合 29"/>
          <p:cNvGrpSpPr/>
          <p:nvPr/>
        </p:nvGrpSpPr>
        <p:grpSpPr>
          <a:xfrm>
            <a:off x="244808" y="1292252"/>
            <a:ext cx="10346574" cy="4698189"/>
            <a:chOff x="3669046" y="1128353"/>
            <a:chExt cx="10346574" cy="4698189"/>
          </a:xfrm>
        </p:grpSpPr>
        <p:pic>
          <p:nvPicPr>
            <p:cNvPr id="31" name="图片 30"/>
            <p:cNvPicPr>
              <a:picLocks noChangeAspect="1"/>
            </p:cNvPicPr>
            <p:nvPr/>
          </p:nvPicPr>
          <p:blipFill>
            <a:blip r:embed="rId4" cstate="print"/>
            <a:stretch>
              <a:fillRect/>
            </a:stretch>
          </p:blipFill>
          <p:spPr>
            <a:xfrm>
              <a:off x="3669046" y="1128353"/>
              <a:ext cx="10346574" cy="4698189"/>
            </a:xfrm>
            <a:prstGeom prst="rect">
              <a:avLst/>
            </a:prstGeom>
          </p:spPr>
        </p:pic>
        <p:sp>
          <p:nvSpPr>
            <p:cNvPr id="32" name="TextBox 1"/>
            <p:cNvSpPr txBox="1">
              <a:spLocks noChangeArrowheads="1"/>
            </p:cNvSpPr>
            <p:nvPr/>
          </p:nvSpPr>
          <p:spPr bwMode="auto">
            <a:xfrm>
              <a:off x="5197617" y="4390675"/>
              <a:ext cx="1685077" cy="543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base" hangingPunct="1">
                <a:spcBef>
                  <a:spcPct val="0"/>
                </a:spcBef>
                <a:spcAft>
                  <a:spcPct val="0"/>
                </a:spcAft>
              </a:pPr>
              <a:r>
                <a:rPr lang="zh-CN" altLang="en-US" sz="2929" b="1" dirty="0" smtClean="0">
                  <a:solidFill>
                    <a:srgbClr val="FF6600"/>
                  </a:solidFill>
                  <a:latin typeface="微软雅黑" pitchFamily="34" charset="-122"/>
                  <a:ea typeface="微软雅黑" pitchFamily="34" charset="-122"/>
                </a:rPr>
                <a:t>课中练习</a:t>
              </a:r>
              <a:endParaRPr altLang="en-US" sz="2929" b="1" dirty="0">
                <a:solidFill>
                  <a:srgbClr val="FF6600"/>
                </a:solidFill>
                <a:latin typeface="微软雅黑" pitchFamily="34" charset="-122"/>
                <a:ea typeface="微软雅黑" pitchFamily="34" charset="-122"/>
              </a:endParaRPr>
            </a:p>
          </p:txBody>
        </p:sp>
      </p:grpSp>
      <p:grpSp>
        <p:nvGrpSpPr>
          <p:cNvPr id="4" name="组合 6"/>
          <p:cNvGrpSpPr/>
          <p:nvPr/>
        </p:nvGrpSpPr>
        <p:grpSpPr>
          <a:xfrm>
            <a:off x="3913355" y="798046"/>
            <a:ext cx="6076950" cy="3724275"/>
            <a:chOff x="3913355" y="798046"/>
            <a:chExt cx="6076950" cy="3724275"/>
          </a:xfrm>
        </p:grpSpPr>
        <p:pic>
          <p:nvPicPr>
            <p:cNvPr id="6" name="图片 5"/>
            <p:cNvPicPr>
              <a:picLocks noChangeAspect="1"/>
            </p:cNvPicPr>
            <p:nvPr/>
          </p:nvPicPr>
          <p:blipFill>
            <a:blip r:embed="rId5" cstate="print"/>
            <a:stretch>
              <a:fillRect/>
            </a:stretch>
          </p:blipFill>
          <p:spPr>
            <a:xfrm>
              <a:off x="3913355" y="798046"/>
              <a:ext cx="6076950" cy="3724275"/>
            </a:xfrm>
            <a:prstGeom prst="rect">
              <a:avLst/>
            </a:prstGeom>
          </p:spPr>
        </p:pic>
        <p:sp>
          <p:nvSpPr>
            <p:cNvPr id="33" name="TextBox 1"/>
            <p:cNvSpPr txBox="1">
              <a:spLocks noChangeArrowheads="1"/>
            </p:cNvSpPr>
            <p:nvPr/>
          </p:nvSpPr>
          <p:spPr bwMode="auto">
            <a:xfrm>
              <a:off x="5583379" y="3369797"/>
              <a:ext cx="1309974" cy="543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base" hangingPunct="1">
                <a:spcBef>
                  <a:spcPct val="0"/>
                </a:spcBef>
                <a:spcAft>
                  <a:spcPct val="0"/>
                </a:spcAft>
              </a:pPr>
              <a:r>
                <a:rPr lang="zh-CN" altLang="en-US" sz="2929" b="1" dirty="0">
                  <a:solidFill>
                    <a:srgbClr val="FF6600"/>
                  </a:solidFill>
                  <a:latin typeface="微软雅黑" pitchFamily="34" charset="-122"/>
                  <a:ea typeface="微软雅黑" pitchFamily="34" charset="-122"/>
                </a:rPr>
                <a:t>错题集</a:t>
              </a:r>
              <a:endParaRPr altLang="en-US" sz="2929" b="1" dirty="0">
                <a:solidFill>
                  <a:srgbClr val="FF6600"/>
                </a:solidFill>
                <a:latin typeface="微软雅黑" pitchFamily="34" charset="-122"/>
                <a:ea typeface="微软雅黑" pitchFamily="34" charset="-122"/>
              </a:endParaRPr>
            </a:p>
          </p:txBody>
        </p:sp>
      </p:grpSp>
      <p:grpSp>
        <p:nvGrpSpPr>
          <p:cNvPr id="5" name="组合 16"/>
          <p:cNvGrpSpPr/>
          <p:nvPr/>
        </p:nvGrpSpPr>
        <p:grpSpPr>
          <a:xfrm>
            <a:off x="888957" y="1442515"/>
            <a:ext cx="9058275" cy="4810125"/>
            <a:chOff x="888957" y="1442515"/>
            <a:chExt cx="9058275" cy="4810125"/>
          </a:xfrm>
        </p:grpSpPr>
        <p:pic>
          <p:nvPicPr>
            <p:cNvPr id="14" name="图片 13"/>
            <p:cNvPicPr>
              <a:picLocks noChangeAspect="1"/>
            </p:cNvPicPr>
            <p:nvPr/>
          </p:nvPicPr>
          <p:blipFill>
            <a:blip r:embed="rId6" cstate="print"/>
            <a:stretch>
              <a:fillRect/>
            </a:stretch>
          </p:blipFill>
          <p:spPr>
            <a:xfrm>
              <a:off x="888957" y="1442515"/>
              <a:ext cx="9058275" cy="4810125"/>
            </a:xfrm>
            <a:prstGeom prst="rect">
              <a:avLst/>
            </a:prstGeom>
          </p:spPr>
        </p:pic>
        <p:sp>
          <p:nvSpPr>
            <p:cNvPr id="34" name="TextBox 1"/>
            <p:cNvSpPr txBox="1">
              <a:spLocks noChangeArrowheads="1"/>
            </p:cNvSpPr>
            <p:nvPr/>
          </p:nvSpPr>
          <p:spPr bwMode="auto">
            <a:xfrm>
              <a:off x="6122458" y="2351313"/>
              <a:ext cx="2598788" cy="543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base" hangingPunct="1">
                <a:spcBef>
                  <a:spcPct val="0"/>
                </a:spcBef>
                <a:spcAft>
                  <a:spcPct val="0"/>
                </a:spcAft>
              </a:pPr>
              <a:r>
                <a:rPr lang="zh-CN" altLang="en-US" sz="2929" b="1" dirty="0" smtClean="0">
                  <a:solidFill>
                    <a:srgbClr val="FF6600"/>
                  </a:solidFill>
                  <a:latin typeface="微软雅黑" pitchFamily="34" charset="-122"/>
                  <a:ea typeface="微软雅黑" pitchFamily="34" charset="-122"/>
                </a:rPr>
                <a:t>预习</a:t>
              </a:r>
              <a:r>
                <a:rPr lang="en-US" altLang="zh-CN" sz="2929" b="1" dirty="0" smtClean="0">
                  <a:solidFill>
                    <a:srgbClr val="FF6600"/>
                  </a:solidFill>
                  <a:latin typeface="微软雅黑" pitchFamily="34" charset="-122"/>
                  <a:ea typeface="微软雅黑" pitchFamily="34" charset="-122"/>
                </a:rPr>
                <a:t>-</a:t>
              </a:r>
              <a:r>
                <a:rPr lang="zh-CN" altLang="en-US" sz="2929" b="1" dirty="0" smtClean="0">
                  <a:solidFill>
                    <a:srgbClr val="FF6600"/>
                  </a:solidFill>
                  <a:latin typeface="微软雅黑" pitchFamily="34" charset="-122"/>
                  <a:ea typeface="微软雅黑" pitchFamily="34" charset="-122"/>
                </a:rPr>
                <a:t>查看作业</a:t>
              </a:r>
              <a:endParaRPr altLang="en-US" sz="2929" b="1" dirty="0">
                <a:solidFill>
                  <a:srgbClr val="FF6600"/>
                </a:solidFill>
                <a:latin typeface="微软雅黑" pitchFamily="34" charset="-122"/>
                <a:ea typeface="微软雅黑" pitchFamily="34" charset="-122"/>
              </a:endParaRPr>
            </a:p>
          </p:txBody>
        </p:sp>
      </p:grpSp>
      <p:grpSp>
        <p:nvGrpSpPr>
          <p:cNvPr id="7" name="组合 34"/>
          <p:cNvGrpSpPr/>
          <p:nvPr/>
        </p:nvGrpSpPr>
        <p:grpSpPr>
          <a:xfrm>
            <a:off x="888957" y="835233"/>
            <a:ext cx="9191625" cy="5762625"/>
            <a:chOff x="888957" y="835233"/>
            <a:chExt cx="9191625" cy="5762625"/>
          </a:xfrm>
        </p:grpSpPr>
        <p:pic>
          <p:nvPicPr>
            <p:cNvPr id="22" name="图片 21"/>
            <p:cNvPicPr>
              <a:picLocks noChangeAspect="1"/>
            </p:cNvPicPr>
            <p:nvPr/>
          </p:nvPicPr>
          <p:blipFill>
            <a:blip r:embed="rId7" cstate="print"/>
            <a:stretch>
              <a:fillRect/>
            </a:stretch>
          </p:blipFill>
          <p:spPr>
            <a:xfrm>
              <a:off x="888957" y="835233"/>
              <a:ext cx="9191625" cy="5762625"/>
            </a:xfrm>
            <a:prstGeom prst="rect">
              <a:avLst/>
            </a:prstGeom>
          </p:spPr>
        </p:pic>
        <p:sp>
          <p:nvSpPr>
            <p:cNvPr id="36" name="TextBox 1"/>
            <p:cNvSpPr txBox="1">
              <a:spLocks noChangeArrowheads="1"/>
            </p:cNvSpPr>
            <p:nvPr/>
          </p:nvSpPr>
          <p:spPr bwMode="auto">
            <a:xfrm>
              <a:off x="2160058" y="4390675"/>
              <a:ext cx="2435282" cy="543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fontAlgn="base" hangingPunct="1">
                <a:spcBef>
                  <a:spcPct val="0"/>
                </a:spcBef>
                <a:spcAft>
                  <a:spcPct val="0"/>
                </a:spcAft>
              </a:pPr>
              <a:r>
                <a:rPr lang="zh-CN" altLang="en-US" sz="2929" b="1" dirty="0" smtClean="0">
                  <a:solidFill>
                    <a:srgbClr val="FF6600"/>
                  </a:solidFill>
                  <a:latin typeface="微软雅黑" pitchFamily="34" charset="-122"/>
                  <a:ea typeface="微软雅黑" pitchFamily="34" charset="-122"/>
                </a:rPr>
                <a:t>完成家庭作业</a:t>
              </a:r>
              <a:endParaRPr altLang="en-US" sz="2929" b="1" dirty="0">
                <a:solidFill>
                  <a:srgbClr val="FF6600"/>
                </a:solidFill>
                <a:latin typeface="微软雅黑" pitchFamily="34" charset="-122"/>
                <a:ea typeface="微软雅黑" pitchFamily="34" charset="-122"/>
              </a:endParaRPr>
            </a:p>
          </p:txBody>
        </p:sp>
      </p:grpSp>
    </p:spTree>
    <p:extLst>
      <p:ext uri="{BB962C8B-B14F-4D97-AF65-F5344CB8AC3E}">
        <p14:creationId xmlns:p14="http://schemas.microsoft.com/office/powerpoint/2010/main" val="3051405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1"/>
          <p:cNvSpPr txBox="1">
            <a:spLocks/>
          </p:cNvSpPr>
          <p:nvPr/>
        </p:nvSpPr>
        <p:spPr>
          <a:xfrm>
            <a:off x="515083" y="161489"/>
            <a:ext cx="10113864" cy="533400"/>
          </a:xfrm>
          <a:prstGeom prst="rect">
            <a:avLst/>
          </a:prstGeom>
        </p:spPr>
        <p:txBody>
          <a:bodyPr/>
          <a:lstStyle/>
          <a:p>
            <a:pPr lvl="0" eaLnBrk="0" hangingPunct="0"/>
            <a:r>
              <a:rPr kumimoji="0" lang="zh-CN" altLang="en-US" sz="24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数字化教学</a:t>
            </a:r>
            <a:r>
              <a:rPr kumimoji="0" lang="en-US" altLang="zh-CN" sz="24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a:t>
            </a:r>
            <a:r>
              <a:rPr kumimoji="0" lang="zh-CN" altLang="en-US" sz="24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电子备课系统</a:t>
            </a:r>
            <a:endParaRPr kumimoji="0" lang="zh-CN" altLang="en-US" sz="2400" b="1" i="0" u="none" strike="noStrike" kern="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44" name="Rectangle 2"/>
          <p:cNvSpPr>
            <a:spLocks noChangeArrowheads="1"/>
          </p:cNvSpPr>
          <p:nvPr/>
        </p:nvSpPr>
        <p:spPr bwMode="auto">
          <a:xfrm>
            <a:off x="3927612" y="1126703"/>
            <a:ext cx="6142582" cy="3240000"/>
          </a:xfrm>
          <a:prstGeom prst="rect">
            <a:avLst/>
          </a:prstGeom>
          <a:solidFill>
            <a:schemeClr val="bg1">
              <a:lumMod val="85000"/>
            </a:schemeClr>
          </a:solidFill>
          <a:ln w="9525">
            <a:noFill/>
            <a:miter lim="800000"/>
            <a:headEnd/>
            <a:tailEnd/>
          </a:ln>
        </p:spPr>
        <p:txBody>
          <a:bodyPr wrap="none" anchor="ctr"/>
          <a:lstStyle/>
          <a:p>
            <a:endParaRPr lang="zh-CN" altLang="en-US"/>
          </a:p>
        </p:txBody>
      </p:sp>
      <p:sp>
        <p:nvSpPr>
          <p:cNvPr id="50" name="标题 10"/>
          <p:cNvSpPr txBox="1">
            <a:spLocks/>
          </p:cNvSpPr>
          <p:nvPr/>
        </p:nvSpPr>
        <p:spPr bwMode="auto">
          <a:xfrm>
            <a:off x="4140467" y="1122865"/>
            <a:ext cx="5686445" cy="3318930"/>
          </a:xfrm>
          <a:prstGeom prst="rect">
            <a:avLst/>
          </a:prstGeom>
          <a:noFill/>
          <a:ln w="9525">
            <a:noFill/>
            <a:miter lim="800000"/>
            <a:headEnd/>
            <a:tailEnd/>
          </a:ln>
        </p:spPr>
        <p:txBody>
          <a:bodyPr anchor="ctr"/>
          <a:lstStyle/>
          <a:p>
            <a:pPr>
              <a:lnSpc>
                <a:spcPct val="150000"/>
              </a:lnSpc>
            </a:pPr>
            <a:r>
              <a:rPr lang="zh-CN" altLang="en-US" dirty="0" smtClean="0">
                <a:latin typeface="微软雅黑" pitchFamily="34" charset="-122"/>
                <a:ea typeface="微软雅黑" pitchFamily="34" charset="-122"/>
              </a:rPr>
              <a:t>电子备课系统将教学准备、备课检查、</a:t>
            </a:r>
            <a:r>
              <a:rPr lang="zh-CN" altLang="zh-CN" dirty="0" smtClean="0">
                <a:latin typeface="微软雅黑" pitchFamily="34" charset="-122"/>
                <a:ea typeface="微软雅黑" pitchFamily="34" charset="-122"/>
              </a:rPr>
              <a:t>课堂实施、教学反思</a:t>
            </a:r>
            <a:r>
              <a:rPr lang="zh-CN" altLang="en-US" dirty="0" smtClean="0">
                <a:latin typeface="微软雅黑" pitchFamily="34" charset="-122"/>
                <a:ea typeface="微软雅黑" pitchFamily="34" charset="-122"/>
              </a:rPr>
              <a:t>等常规的各个教学环节有机组织起来，形成定位到课堂的教案库、素材库、习题库等，能组建个人备课库，将素材、习题定位到每一个课时，与教案紧密结合，通过每位老师的素材添加，形成区域内的共享素材库，并组建校本资源库；实现校内、校际间备课的共享以及备课的相互评论。</a:t>
            </a:r>
            <a:endParaRPr lang="zh-CN" altLang="zh-CN" dirty="0">
              <a:latin typeface="微软雅黑" pitchFamily="34" charset="-122"/>
              <a:ea typeface="微软雅黑" pitchFamily="34" charset="-122"/>
            </a:endParaRPr>
          </a:p>
        </p:txBody>
      </p:sp>
      <p:pic>
        <p:nvPicPr>
          <p:cNvPr id="51" name="Picture 8"/>
          <p:cNvPicPr>
            <a:picLocks noChangeAspect="1" noChangeArrowheads="1"/>
          </p:cNvPicPr>
          <p:nvPr/>
        </p:nvPicPr>
        <p:blipFill>
          <a:blip r:embed="rId3" cstate="print"/>
          <a:srcRect t="2164" b="4039"/>
          <a:stretch>
            <a:fillRect/>
          </a:stretch>
        </p:blipFill>
        <p:spPr bwMode="auto">
          <a:xfrm>
            <a:off x="1243936" y="1126703"/>
            <a:ext cx="2599012" cy="3240000"/>
          </a:xfrm>
          <a:prstGeom prst="rect">
            <a:avLst/>
          </a:prstGeom>
          <a:noFill/>
          <a:ln w="9525">
            <a:noFill/>
            <a:miter lim="800000"/>
            <a:headEnd/>
            <a:tailEnd/>
          </a:ln>
        </p:spPr>
      </p:pic>
      <p:grpSp>
        <p:nvGrpSpPr>
          <p:cNvPr id="2" name="组合 51"/>
          <p:cNvGrpSpPr/>
          <p:nvPr/>
        </p:nvGrpSpPr>
        <p:grpSpPr>
          <a:xfrm>
            <a:off x="1709627" y="4872691"/>
            <a:ext cx="7818849" cy="1268867"/>
            <a:chOff x="916329" y="4813697"/>
            <a:chExt cx="8107396" cy="1268867"/>
          </a:xfrm>
        </p:grpSpPr>
        <p:sp>
          <p:nvSpPr>
            <p:cNvPr id="53" name="TextBox 52"/>
            <p:cNvSpPr txBox="1">
              <a:spLocks noChangeArrowheads="1"/>
            </p:cNvSpPr>
            <p:nvPr/>
          </p:nvSpPr>
          <p:spPr bwMode="auto">
            <a:xfrm>
              <a:off x="2421060" y="4813697"/>
              <a:ext cx="3744912" cy="430887"/>
            </a:xfrm>
            <a:prstGeom prst="rect">
              <a:avLst/>
            </a:prstGeom>
            <a:noFill/>
            <a:ln w="9525">
              <a:noFill/>
              <a:miter lim="800000"/>
              <a:headEnd/>
              <a:tailEnd/>
            </a:ln>
          </p:spPr>
          <p:txBody>
            <a:bodyPr>
              <a:spAutoFit/>
            </a:bodyPr>
            <a:lstStyle/>
            <a:p>
              <a:r>
                <a:rPr lang="zh-CN" altLang="en-US" sz="2200" b="1" dirty="0" smtClean="0">
                  <a:solidFill>
                    <a:srgbClr val="FF9933"/>
                  </a:solidFill>
                  <a:latin typeface="微软雅黑" pitchFamily="34" charset="-122"/>
                  <a:ea typeface="微软雅黑" pitchFamily="34" charset="-122"/>
                </a:rPr>
                <a:t>实现目标</a:t>
              </a:r>
              <a:endParaRPr lang="en-US" altLang="zh-CN" sz="2200" b="1" dirty="0">
                <a:solidFill>
                  <a:srgbClr val="FF9933"/>
                </a:solidFill>
                <a:latin typeface="微软雅黑" pitchFamily="34" charset="-122"/>
                <a:ea typeface="微软雅黑" pitchFamily="34" charset="-122"/>
              </a:endParaRPr>
            </a:p>
          </p:txBody>
        </p:sp>
        <p:sp>
          <p:nvSpPr>
            <p:cNvPr id="54" name="TextBox 53"/>
            <p:cNvSpPr txBox="1">
              <a:spLocks noChangeArrowheads="1"/>
            </p:cNvSpPr>
            <p:nvPr/>
          </p:nvSpPr>
          <p:spPr bwMode="auto">
            <a:xfrm>
              <a:off x="2405292" y="5251567"/>
              <a:ext cx="6618433" cy="830997"/>
            </a:xfrm>
            <a:prstGeom prst="rect">
              <a:avLst/>
            </a:prstGeom>
            <a:noFill/>
            <a:ln w="9525">
              <a:noFill/>
              <a:miter lim="800000"/>
              <a:headEnd/>
              <a:tailEnd/>
            </a:ln>
          </p:spPr>
          <p:txBody>
            <a:bodyPr wrap="square">
              <a:spAutoFit/>
            </a:bodyPr>
            <a:lstStyle/>
            <a:p>
              <a:r>
                <a:rPr lang="zh-CN" altLang="en-US" sz="1600" dirty="0" smtClean="0">
                  <a:latin typeface="微软雅黑" pitchFamily="34" charset="-122"/>
                  <a:ea typeface="微软雅黑" pitchFamily="34" charset="-122"/>
                </a:rPr>
                <a:t>教研人员能随时检查教案、教学反思、教学进度，充分利用网络和教育教学现代化的设备提升区域内整体教育教学质量，促进区域教育均衡发展。</a:t>
              </a:r>
              <a:endParaRPr lang="zh-CN" altLang="en-US" sz="1600" dirty="0">
                <a:latin typeface="微软雅黑" pitchFamily="34" charset="-122"/>
                <a:ea typeface="微软雅黑" pitchFamily="34" charset="-122"/>
              </a:endParaRPr>
            </a:p>
          </p:txBody>
        </p:sp>
        <p:sp>
          <p:nvSpPr>
            <p:cNvPr id="55" name="Line 11"/>
            <p:cNvSpPr>
              <a:spLocks noChangeShapeType="1"/>
            </p:cNvSpPr>
            <p:nvPr/>
          </p:nvSpPr>
          <p:spPr bwMode="auto">
            <a:xfrm>
              <a:off x="2157863" y="4873200"/>
              <a:ext cx="0" cy="972000"/>
            </a:xfrm>
            <a:prstGeom prst="line">
              <a:avLst/>
            </a:prstGeom>
            <a:noFill/>
            <a:ln w="38100">
              <a:solidFill>
                <a:schemeClr val="tx1"/>
              </a:solidFill>
              <a:round/>
              <a:headEnd/>
              <a:tailEnd/>
            </a:ln>
          </p:spPr>
          <p:txBody>
            <a:bodyPr/>
            <a:lstStyle/>
            <a:p>
              <a:endParaRPr lang="zh-CN" altLang="en-US">
                <a:latin typeface="微软雅黑" pitchFamily="34" charset="-122"/>
                <a:ea typeface="微软雅黑" pitchFamily="34" charset="-122"/>
              </a:endParaRPr>
            </a:p>
          </p:txBody>
        </p:sp>
        <p:pic>
          <p:nvPicPr>
            <p:cNvPr id="56" name="Picture 9" descr="Macoffice_008"/>
            <p:cNvPicPr>
              <a:picLocks noChangeAspect="1" noChangeArrowheads="1"/>
            </p:cNvPicPr>
            <p:nvPr/>
          </p:nvPicPr>
          <p:blipFill>
            <a:blip r:embed="rId4" cstate="print"/>
            <a:srcRect/>
            <a:stretch>
              <a:fillRect/>
            </a:stretch>
          </p:blipFill>
          <p:spPr bwMode="auto">
            <a:xfrm>
              <a:off x="916329" y="4814354"/>
              <a:ext cx="1041400" cy="1041400"/>
            </a:xfrm>
            <a:prstGeom prst="rect">
              <a:avLst/>
            </a:prstGeom>
            <a:noFill/>
            <a:ln w="9525">
              <a:noFill/>
              <a:miter lim="800000"/>
              <a:headEnd/>
              <a:tailEnd/>
            </a:ln>
          </p:spPr>
        </p:pic>
      </p:grpSp>
    </p:spTree>
    <p:extLst>
      <p:ext uri="{BB962C8B-B14F-4D97-AF65-F5344CB8AC3E}">
        <p14:creationId xmlns:p14="http://schemas.microsoft.com/office/powerpoint/2010/main" val="35479733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22"/>
          <p:cNvGrpSpPr/>
          <p:nvPr/>
        </p:nvGrpSpPr>
        <p:grpSpPr>
          <a:xfrm>
            <a:off x="813691" y="2729189"/>
            <a:ext cx="10385515" cy="4302237"/>
            <a:chOff x="30241" y="777751"/>
            <a:chExt cx="9774733" cy="4465156"/>
          </a:xfrm>
        </p:grpSpPr>
        <p:sp>
          <p:nvSpPr>
            <p:cNvPr id="75" name="Rectangle 2"/>
            <p:cNvSpPr>
              <a:spLocks noChangeArrowheads="1"/>
            </p:cNvSpPr>
            <p:nvPr/>
          </p:nvSpPr>
          <p:spPr bwMode="auto">
            <a:xfrm>
              <a:off x="30241" y="3456425"/>
              <a:ext cx="1114377" cy="742991"/>
            </a:xfrm>
            <a:prstGeom prst="snip1Rect">
              <a:avLst/>
            </a:prstGeom>
            <a:ln>
              <a:solidFill>
                <a:schemeClr val="bg1">
                  <a:lumMod val="50000"/>
                </a:schemeClr>
              </a:solidFill>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zh-CN" altLang="en-US" sz="1400" dirty="0">
                  <a:solidFill>
                    <a:sysClr val="windowText" lastClr="000000"/>
                  </a:solidFill>
                  <a:latin typeface="微软雅黑" pitchFamily="34" charset="-122"/>
                  <a:ea typeface="微软雅黑" pitchFamily="34" charset="-122"/>
                  <a:cs typeface="宋体" pitchFamily="2" charset="-122"/>
                </a:rPr>
                <a:t>内容发布</a:t>
              </a:r>
            </a:p>
            <a:p>
              <a:pPr algn="ctr"/>
              <a:r>
                <a:rPr lang="zh-CN" altLang="en-US" sz="1400" dirty="0">
                  <a:solidFill>
                    <a:sysClr val="windowText" lastClr="000000"/>
                  </a:solidFill>
                  <a:latin typeface="微软雅黑" pitchFamily="34" charset="-122"/>
                  <a:ea typeface="微软雅黑" pitchFamily="34" charset="-122"/>
                  <a:cs typeface="宋体" pitchFamily="2" charset="-122"/>
                </a:rPr>
                <a:t>系统</a:t>
              </a:r>
            </a:p>
          </p:txBody>
        </p:sp>
        <p:sp>
          <p:nvSpPr>
            <p:cNvPr id="76" name="Rectangle 3"/>
            <p:cNvSpPr>
              <a:spLocks noChangeArrowheads="1"/>
            </p:cNvSpPr>
            <p:nvPr/>
          </p:nvSpPr>
          <p:spPr bwMode="auto">
            <a:xfrm>
              <a:off x="1321734" y="3456425"/>
              <a:ext cx="1105746" cy="742991"/>
            </a:xfrm>
            <a:prstGeom prst="snip1Rect">
              <a:avLst/>
            </a:prstGeom>
            <a:ln>
              <a:solidFill>
                <a:schemeClr val="bg1">
                  <a:lumMod val="50000"/>
                </a:schemeClr>
              </a:solidFill>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zh-CN" altLang="en-US" sz="1400" dirty="0">
                  <a:solidFill>
                    <a:schemeClr val="tx1"/>
                  </a:solidFill>
                  <a:latin typeface="微软雅黑" pitchFamily="34" charset="-122"/>
                  <a:ea typeface="微软雅黑" pitchFamily="34" charset="-122"/>
                  <a:cs typeface="宋体" pitchFamily="2" charset="-122"/>
                </a:rPr>
                <a:t>交流协作</a:t>
              </a:r>
            </a:p>
            <a:p>
              <a:pPr algn="ctr"/>
              <a:r>
                <a:rPr lang="zh-CN" altLang="en-US" sz="1400" dirty="0">
                  <a:solidFill>
                    <a:schemeClr val="tx1"/>
                  </a:solidFill>
                  <a:latin typeface="微软雅黑" pitchFamily="34" charset="-122"/>
                  <a:ea typeface="微软雅黑" pitchFamily="34" charset="-122"/>
                  <a:cs typeface="宋体" pitchFamily="2" charset="-122"/>
                </a:rPr>
                <a:t>系统</a:t>
              </a:r>
            </a:p>
          </p:txBody>
        </p:sp>
        <p:sp>
          <p:nvSpPr>
            <p:cNvPr id="79" name="AutoShape 5"/>
            <p:cNvSpPr>
              <a:spLocks noChangeArrowheads="1"/>
            </p:cNvSpPr>
            <p:nvPr/>
          </p:nvSpPr>
          <p:spPr bwMode="auto">
            <a:xfrm>
              <a:off x="36443" y="1345524"/>
              <a:ext cx="4131850" cy="1676713"/>
            </a:xfrm>
            <a:prstGeom prst="flowChartProcess">
              <a:avLst/>
            </a:prstGeom>
            <a:ln>
              <a:solidFill>
                <a:schemeClr val="bg1">
                  <a:lumMod val="50000"/>
                </a:schemeClr>
              </a:solidFill>
              <a:headEnd/>
              <a:tailEnd/>
            </a:ln>
          </p:spPr>
          <p:style>
            <a:lnRef idx="1">
              <a:schemeClr val="accent5"/>
            </a:lnRef>
            <a:fillRef idx="3">
              <a:schemeClr val="accent5"/>
            </a:fillRef>
            <a:effectRef idx="2">
              <a:schemeClr val="accent5"/>
            </a:effectRef>
            <a:fontRef idx="minor">
              <a:schemeClr val="lt1"/>
            </a:fontRef>
          </p:style>
          <p:txBody>
            <a:bodyPr vert="horz" wrap="square" lIns="91440" tIns="4572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ltLang="zh-CN" sz="1400" b="1">
                <a:solidFill>
                  <a:schemeClr val="tx1"/>
                </a:solidFill>
                <a:latin typeface="微软雅黑" pitchFamily="34" charset="-122"/>
                <a:ea typeface="微软雅黑" pitchFamily="34" charset="-122"/>
                <a:cs typeface="宋体" pitchFamily="2" charset="-122"/>
              </a:endParaRPr>
            </a:p>
            <a:p>
              <a:pPr algn="ctr"/>
              <a:endParaRPr lang="en-US" altLang="zh-CN" sz="1400" b="1">
                <a:solidFill>
                  <a:schemeClr val="tx1"/>
                </a:solidFill>
                <a:latin typeface="微软雅黑" pitchFamily="34" charset="-122"/>
                <a:ea typeface="微软雅黑" pitchFamily="34" charset="-122"/>
                <a:cs typeface="宋体" pitchFamily="2" charset="-122"/>
              </a:endParaRPr>
            </a:p>
            <a:p>
              <a:pPr algn="ctr"/>
              <a:endParaRPr lang="en-US" altLang="zh-CN" sz="1400" b="1">
                <a:solidFill>
                  <a:schemeClr val="tx1"/>
                </a:solidFill>
                <a:latin typeface="微软雅黑" pitchFamily="34" charset="-122"/>
                <a:ea typeface="微软雅黑" pitchFamily="34" charset="-122"/>
                <a:cs typeface="宋体" pitchFamily="2" charset="-122"/>
              </a:endParaRPr>
            </a:p>
            <a:p>
              <a:pPr algn="ctr"/>
              <a:endParaRPr lang="en-US" altLang="zh-CN" sz="1400" b="1">
                <a:solidFill>
                  <a:schemeClr val="tx1"/>
                </a:solidFill>
                <a:latin typeface="微软雅黑" pitchFamily="34" charset="-122"/>
                <a:ea typeface="微软雅黑" pitchFamily="34" charset="-122"/>
                <a:cs typeface="宋体" pitchFamily="2" charset="-122"/>
              </a:endParaRPr>
            </a:p>
          </p:txBody>
        </p:sp>
        <p:sp>
          <p:nvSpPr>
            <p:cNvPr id="80" name="AutoShape 6"/>
            <p:cNvSpPr>
              <a:spLocks noChangeArrowheads="1"/>
            </p:cNvSpPr>
            <p:nvPr/>
          </p:nvSpPr>
          <p:spPr bwMode="auto">
            <a:xfrm>
              <a:off x="3760350" y="3400788"/>
              <a:ext cx="1511182" cy="818559"/>
            </a:xfrm>
            <a:prstGeom prst="flowChartInternalStorage">
              <a:avLst/>
            </a:prstGeom>
            <a:solidFill>
              <a:schemeClr val="accent3">
                <a:lumMod val="50000"/>
              </a:schemeClr>
            </a:solidFill>
            <a:ln w="19050">
              <a:solidFill>
                <a:schemeClr val="bg1">
                  <a:lumMod val="50000"/>
                </a:schemeClr>
              </a:solidFill>
              <a:miter lim="800000"/>
              <a:headEnd/>
              <a:tailEnd/>
            </a:ln>
            <a:effectLst>
              <a:outerShdw dist="28398" dir="3806097" algn="ctr" rotWithShape="0">
                <a:srgbClr val="205867">
                  <a:alpha val="50000"/>
                </a:srgbClr>
              </a:outerShdw>
            </a:effectLst>
          </p:spPr>
          <p:txBody>
            <a:bodyPr vert="horz" wrap="square" lIns="91440" tIns="45720" rIns="91440" bIns="45720" numCol="1" anchor="t"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zh-CN" altLang="en-US" sz="1400" b="1">
                  <a:solidFill>
                    <a:schemeClr val="bg1"/>
                  </a:solidFill>
                  <a:latin typeface="微软雅黑" pitchFamily="34" charset="-122"/>
                  <a:ea typeface="微软雅黑" pitchFamily="34" charset="-122"/>
                  <a:cs typeface="宋体" pitchFamily="2" charset="-122"/>
                </a:rPr>
                <a:t>课堂互动教学系统</a:t>
              </a:r>
              <a:endParaRPr lang="zh-CN" altLang="en-US" sz="1400">
                <a:solidFill>
                  <a:schemeClr val="bg1"/>
                </a:solidFill>
                <a:latin typeface="微软雅黑" pitchFamily="34" charset="-122"/>
                <a:ea typeface="微软雅黑" pitchFamily="34" charset="-122"/>
                <a:cs typeface="宋体" pitchFamily="2" charset="-122"/>
              </a:endParaRPr>
            </a:p>
          </p:txBody>
        </p:sp>
        <p:sp>
          <p:nvSpPr>
            <p:cNvPr id="81" name="Rectangle 8"/>
            <p:cNvSpPr>
              <a:spLocks noChangeArrowheads="1"/>
            </p:cNvSpPr>
            <p:nvPr/>
          </p:nvSpPr>
          <p:spPr bwMode="auto">
            <a:xfrm>
              <a:off x="2522113" y="3456425"/>
              <a:ext cx="1105747" cy="742991"/>
            </a:xfrm>
            <a:prstGeom prst="snip1Rect">
              <a:avLst/>
            </a:prstGeom>
            <a:ln>
              <a:solidFill>
                <a:schemeClr val="bg1">
                  <a:lumMod val="50000"/>
                </a:schemeClr>
              </a:solidFill>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zh-CN" altLang="en-US" sz="1400">
                  <a:solidFill>
                    <a:schemeClr val="tx1"/>
                  </a:solidFill>
                  <a:latin typeface="微软雅黑" pitchFamily="34" charset="-122"/>
                  <a:ea typeface="微软雅黑" pitchFamily="34" charset="-122"/>
                  <a:cs typeface="宋体" pitchFamily="2" charset="-122"/>
                </a:rPr>
                <a:t>资源目录和搜索</a:t>
              </a:r>
            </a:p>
          </p:txBody>
        </p:sp>
        <p:sp>
          <p:nvSpPr>
            <p:cNvPr id="82" name="Rectangle 9"/>
            <p:cNvSpPr>
              <a:spLocks noChangeArrowheads="1"/>
            </p:cNvSpPr>
            <p:nvPr/>
          </p:nvSpPr>
          <p:spPr bwMode="auto">
            <a:xfrm>
              <a:off x="163193" y="1604214"/>
              <a:ext cx="1279410" cy="412737"/>
            </a:xfrm>
            <a:prstGeom prst="round1Rect">
              <a:avLst/>
            </a:prstGeom>
            <a:ln>
              <a:solidFill>
                <a:schemeClr val="bg1">
                  <a:lumMod val="50000"/>
                </a:schemeClr>
              </a:solidFill>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rstTxWarp prst="textNoShape">
                <a:avLst/>
              </a:prstTxWarp>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zh-CN" altLang="en-US" sz="1400" dirty="0">
                  <a:solidFill>
                    <a:schemeClr val="tx1"/>
                  </a:solidFill>
                  <a:latin typeface="微软雅黑" pitchFamily="34" charset="-122"/>
                  <a:ea typeface="微软雅黑" pitchFamily="34" charset="-122"/>
                  <a:cs typeface="宋体" pitchFamily="2" charset="-122"/>
                </a:rPr>
                <a:t>自主学习</a:t>
              </a:r>
            </a:p>
          </p:txBody>
        </p:sp>
        <p:sp>
          <p:nvSpPr>
            <p:cNvPr id="83" name="Rectangle 10"/>
            <p:cNvSpPr>
              <a:spLocks noChangeArrowheads="1"/>
            </p:cNvSpPr>
            <p:nvPr/>
          </p:nvSpPr>
          <p:spPr bwMode="auto">
            <a:xfrm>
              <a:off x="1523956" y="1604214"/>
              <a:ext cx="1225948" cy="412737"/>
            </a:xfrm>
            <a:prstGeom prst="round1Rect">
              <a:avLst/>
            </a:prstGeom>
            <a:ln>
              <a:solidFill>
                <a:schemeClr val="bg1">
                  <a:lumMod val="50000"/>
                </a:schemeClr>
              </a:solidFill>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rstTxWarp prst="textNoShape">
                <a:avLst/>
              </a:prstTxWarp>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zh-CN" altLang="en-US" sz="1400" dirty="0">
                  <a:solidFill>
                    <a:schemeClr val="tx1"/>
                  </a:solidFill>
                  <a:latin typeface="微软雅黑" pitchFamily="34" charset="-122"/>
                  <a:ea typeface="微软雅黑" pitchFamily="34" charset="-122"/>
                  <a:cs typeface="宋体" pitchFamily="2" charset="-122"/>
                </a:rPr>
                <a:t>协作交流</a:t>
              </a:r>
            </a:p>
          </p:txBody>
        </p:sp>
        <p:sp>
          <p:nvSpPr>
            <p:cNvPr id="84" name="Rectangle 11"/>
            <p:cNvSpPr>
              <a:spLocks noChangeArrowheads="1"/>
            </p:cNvSpPr>
            <p:nvPr/>
          </p:nvSpPr>
          <p:spPr bwMode="auto">
            <a:xfrm>
              <a:off x="2819636" y="1604214"/>
              <a:ext cx="1230597" cy="412737"/>
            </a:xfrm>
            <a:prstGeom prst="round1Rect">
              <a:avLst/>
            </a:prstGeom>
            <a:ln>
              <a:solidFill>
                <a:schemeClr val="bg1">
                  <a:lumMod val="50000"/>
                </a:schemeClr>
              </a:solidFill>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rstTxWarp prst="textNoShape">
                <a:avLst/>
              </a:prstTxWarp>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zh-CN" altLang="en-US" sz="1400" dirty="0">
                  <a:solidFill>
                    <a:schemeClr val="tx1"/>
                  </a:solidFill>
                  <a:latin typeface="微软雅黑" pitchFamily="34" charset="-122"/>
                  <a:ea typeface="微软雅黑" pitchFamily="34" charset="-122"/>
                  <a:cs typeface="宋体" pitchFamily="2" charset="-122"/>
                </a:rPr>
                <a:t>资源共享</a:t>
              </a:r>
            </a:p>
          </p:txBody>
        </p:sp>
        <p:sp>
          <p:nvSpPr>
            <p:cNvPr id="85" name="Rectangle 12"/>
            <p:cNvSpPr>
              <a:spLocks noChangeArrowheads="1"/>
            </p:cNvSpPr>
            <p:nvPr/>
          </p:nvSpPr>
          <p:spPr bwMode="auto">
            <a:xfrm>
              <a:off x="4252912" y="1604214"/>
              <a:ext cx="1157737" cy="672122"/>
            </a:xfrm>
            <a:prstGeom prst="rect">
              <a:avLst/>
            </a:prstGeom>
            <a:ln>
              <a:solidFill>
                <a:schemeClr val="bg1">
                  <a:lumMod val="50000"/>
                </a:schemeClr>
              </a:solidFill>
              <a:headEnd/>
              <a:tailEnd/>
            </a:ln>
          </p:spPr>
          <p:style>
            <a:lnRef idx="1">
              <a:schemeClr val="accent4"/>
            </a:lnRef>
            <a:fillRef idx="3">
              <a:schemeClr val="accent4"/>
            </a:fillRef>
            <a:effectRef idx="2">
              <a:schemeClr val="accent4"/>
            </a:effectRef>
            <a:fontRef idx="minor">
              <a:schemeClr val="lt1"/>
            </a:fontRef>
          </p:style>
          <p:txBody>
            <a:bodyPr vert="horz" wrap="square" lIns="91440" tIns="45720" rIns="91440" bIns="45720" numCol="1" anchor="t" anchorCtr="0" compatLnSpc="1">
              <a:prstTxWarp prst="textNoShape">
                <a:avLst/>
              </a:prstTxWarp>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zh-CN" altLang="en-US" sz="1400" b="1">
                  <a:solidFill>
                    <a:schemeClr val="bg1"/>
                  </a:solidFill>
                  <a:latin typeface="微软雅黑" pitchFamily="34" charset="-122"/>
                  <a:ea typeface="微软雅黑" pitchFamily="34" charset="-122"/>
                  <a:cs typeface="宋体" pitchFamily="2" charset="-122"/>
                </a:rPr>
                <a:t>互动教学</a:t>
              </a:r>
            </a:p>
            <a:p>
              <a:pPr algn="ctr"/>
              <a:r>
                <a:rPr lang="zh-CN" altLang="en-US" sz="1400" b="1">
                  <a:solidFill>
                    <a:schemeClr val="bg1"/>
                  </a:solidFill>
                  <a:latin typeface="微软雅黑" pitchFamily="34" charset="-122"/>
                  <a:ea typeface="微软雅黑" pitchFamily="34" charset="-122"/>
                  <a:cs typeface="宋体" pitchFamily="2" charset="-122"/>
                </a:rPr>
                <a:t>终端</a:t>
              </a:r>
            </a:p>
          </p:txBody>
        </p:sp>
        <p:sp>
          <p:nvSpPr>
            <p:cNvPr id="86" name="Rectangle 23"/>
            <p:cNvSpPr>
              <a:spLocks noChangeArrowheads="1"/>
            </p:cNvSpPr>
            <p:nvPr/>
          </p:nvSpPr>
          <p:spPr bwMode="auto">
            <a:xfrm>
              <a:off x="163193" y="2136543"/>
              <a:ext cx="1279410" cy="388105"/>
            </a:xfrm>
            <a:prstGeom prst="round1Rect">
              <a:avLst/>
            </a:prstGeom>
            <a:ln>
              <a:solidFill>
                <a:schemeClr val="bg1">
                  <a:lumMod val="50000"/>
                </a:schemeClr>
              </a:solidFill>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rstTxWarp prst="textNoShape">
                <a:avLst/>
              </a:prstTxWarp>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zh-CN" altLang="en-US" sz="1400" dirty="0">
                  <a:solidFill>
                    <a:schemeClr val="tx1"/>
                  </a:solidFill>
                  <a:latin typeface="微软雅黑" pitchFamily="34" charset="-122"/>
                  <a:ea typeface="微软雅黑" pitchFamily="34" charset="-122"/>
                  <a:cs typeface="宋体" pitchFamily="2" charset="-122"/>
                </a:rPr>
                <a:t>在线作业</a:t>
              </a:r>
            </a:p>
          </p:txBody>
        </p:sp>
        <p:sp>
          <p:nvSpPr>
            <p:cNvPr id="87" name="Rectangle 24"/>
            <p:cNvSpPr>
              <a:spLocks noChangeArrowheads="1"/>
            </p:cNvSpPr>
            <p:nvPr/>
          </p:nvSpPr>
          <p:spPr bwMode="auto">
            <a:xfrm>
              <a:off x="1523956" y="2136543"/>
              <a:ext cx="1225948" cy="388105"/>
            </a:xfrm>
            <a:prstGeom prst="round1Rect">
              <a:avLst/>
            </a:prstGeom>
            <a:ln>
              <a:solidFill>
                <a:schemeClr val="bg1">
                  <a:lumMod val="50000"/>
                </a:schemeClr>
              </a:solidFill>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rstTxWarp prst="textNoShape">
                <a:avLst/>
              </a:prstTxWarp>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zh-CN" altLang="en-US" sz="1400" dirty="0">
                  <a:solidFill>
                    <a:schemeClr val="tx1"/>
                  </a:solidFill>
                  <a:latin typeface="微软雅黑" pitchFamily="34" charset="-122"/>
                  <a:ea typeface="微软雅黑" pitchFamily="34" charset="-122"/>
                  <a:cs typeface="宋体" pitchFamily="2" charset="-122"/>
                </a:rPr>
                <a:t>课程导学</a:t>
              </a:r>
            </a:p>
          </p:txBody>
        </p:sp>
        <p:sp>
          <p:nvSpPr>
            <p:cNvPr id="88" name="Rectangle 25"/>
            <p:cNvSpPr>
              <a:spLocks noChangeArrowheads="1"/>
            </p:cNvSpPr>
            <p:nvPr/>
          </p:nvSpPr>
          <p:spPr bwMode="auto">
            <a:xfrm>
              <a:off x="2814987" y="2136543"/>
              <a:ext cx="1235245" cy="388105"/>
            </a:xfrm>
            <a:prstGeom prst="round1Rect">
              <a:avLst/>
            </a:prstGeom>
            <a:ln>
              <a:solidFill>
                <a:schemeClr val="bg1">
                  <a:lumMod val="50000"/>
                </a:schemeClr>
              </a:solidFill>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t" anchorCtr="0" compatLnSpc="1">
              <a:prstTxWarp prst="textNoShape">
                <a:avLst/>
              </a:prstTxWarp>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zh-CN" altLang="en-US" sz="1400" dirty="0">
                  <a:solidFill>
                    <a:schemeClr val="tx1"/>
                  </a:solidFill>
                  <a:latin typeface="微软雅黑" pitchFamily="34" charset="-122"/>
                  <a:ea typeface="微软雅黑" pitchFamily="34" charset="-122"/>
                  <a:cs typeface="宋体" pitchFamily="2" charset="-122"/>
                </a:rPr>
                <a:t>互动答疑</a:t>
              </a:r>
            </a:p>
          </p:txBody>
        </p:sp>
        <p:sp>
          <p:nvSpPr>
            <p:cNvPr id="89" name="AutoShape 26"/>
            <p:cNvSpPr>
              <a:spLocks noChangeArrowheads="1"/>
            </p:cNvSpPr>
            <p:nvPr/>
          </p:nvSpPr>
          <p:spPr bwMode="auto">
            <a:xfrm>
              <a:off x="7095139" y="4384619"/>
              <a:ext cx="1954564" cy="858288"/>
            </a:xfrm>
            <a:prstGeom prst="flowChartMultidocument">
              <a:avLst/>
            </a:prstGeom>
            <a:ln>
              <a:solidFill>
                <a:schemeClr val="bg1">
                  <a:lumMod val="50000"/>
                </a:schemeClr>
              </a:solidFill>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t" anchorCtr="0" compatLnSpc="1">
              <a:prstTxWarp prst="textNoShape">
                <a:avLst/>
              </a:prstTxWarp>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zh-CN" altLang="en-US" sz="1400" dirty="0">
                  <a:solidFill>
                    <a:schemeClr val="tx1"/>
                  </a:solidFill>
                  <a:latin typeface="微软雅黑" pitchFamily="34" charset="-122"/>
                  <a:ea typeface="微软雅黑" pitchFamily="34" charset="-122"/>
                  <a:cs typeface="宋体" pitchFamily="2" charset="-122"/>
                </a:rPr>
                <a:t>课程内容资源开发</a:t>
              </a:r>
            </a:p>
          </p:txBody>
        </p:sp>
        <p:sp>
          <p:nvSpPr>
            <p:cNvPr id="90" name="Rectangle 8"/>
            <p:cNvSpPr>
              <a:spLocks noChangeArrowheads="1"/>
            </p:cNvSpPr>
            <p:nvPr/>
          </p:nvSpPr>
          <p:spPr bwMode="auto">
            <a:xfrm>
              <a:off x="5575852" y="3453940"/>
              <a:ext cx="1107404" cy="745476"/>
            </a:xfrm>
            <a:prstGeom prst="snip1Rect">
              <a:avLst/>
            </a:prstGeom>
            <a:ln>
              <a:solidFill>
                <a:schemeClr val="bg1">
                  <a:lumMod val="50000"/>
                </a:schemeClr>
              </a:solidFill>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zh-CN" altLang="en-US" sz="1400">
                  <a:solidFill>
                    <a:schemeClr val="tx1"/>
                  </a:solidFill>
                  <a:latin typeface="微软雅黑" pitchFamily="34" charset="-122"/>
                  <a:ea typeface="微软雅黑" pitchFamily="34" charset="-122"/>
                  <a:cs typeface="宋体" pitchFamily="2" charset="-122"/>
                </a:rPr>
                <a:t>在线备课平台</a:t>
              </a:r>
            </a:p>
          </p:txBody>
        </p:sp>
        <p:sp>
          <p:nvSpPr>
            <p:cNvPr id="91" name="上箭头 90"/>
            <p:cNvSpPr/>
            <p:nvPr/>
          </p:nvSpPr>
          <p:spPr>
            <a:xfrm>
              <a:off x="515237" y="3092933"/>
              <a:ext cx="161193" cy="257416"/>
            </a:xfrm>
            <a:prstGeom prst="upArrow">
              <a:avLst/>
            </a:prstGeom>
            <a:ln>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solidFill>
                  <a:srgbClr val="FF0000"/>
                </a:solidFill>
              </a:endParaRPr>
            </a:p>
          </p:txBody>
        </p:sp>
        <p:sp>
          <p:nvSpPr>
            <p:cNvPr id="92" name="上箭头 91"/>
            <p:cNvSpPr/>
            <p:nvPr/>
          </p:nvSpPr>
          <p:spPr>
            <a:xfrm>
              <a:off x="1666525" y="3092933"/>
              <a:ext cx="161193" cy="257416"/>
            </a:xfrm>
            <a:prstGeom prst="upArrow">
              <a:avLst/>
            </a:prstGeom>
            <a:ln>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solidFill>
                  <a:srgbClr val="FF0000"/>
                </a:solidFill>
              </a:endParaRPr>
            </a:p>
          </p:txBody>
        </p:sp>
        <p:sp>
          <p:nvSpPr>
            <p:cNvPr id="93" name="上箭头 92"/>
            <p:cNvSpPr/>
            <p:nvPr/>
          </p:nvSpPr>
          <p:spPr>
            <a:xfrm>
              <a:off x="2982823" y="3092933"/>
              <a:ext cx="161193" cy="257416"/>
            </a:xfrm>
            <a:prstGeom prst="upArrow">
              <a:avLst/>
            </a:prstGeom>
            <a:ln>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solidFill>
                  <a:srgbClr val="FF0000"/>
                </a:solidFill>
              </a:endParaRPr>
            </a:p>
          </p:txBody>
        </p:sp>
        <p:sp>
          <p:nvSpPr>
            <p:cNvPr id="94" name="上箭头 93"/>
            <p:cNvSpPr/>
            <p:nvPr/>
          </p:nvSpPr>
          <p:spPr>
            <a:xfrm>
              <a:off x="3910793" y="3092933"/>
              <a:ext cx="161193" cy="257416"/>
            </a:xfrm>
            <a:prstGeom prst="upArrow">
              <a:avLst/>
            </a:prstGeom>
            <a:ln>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solidFill>
                  <a:srgbClr val="FF0000"/>
                </a:solidFill>
              </a:endParaRPr>
            </a:p>
          </p:txBody>
        </p:sp>
        <p:sp>
          <p:nvSpPr>
            <p:cNvPr id="95" name="下箭头 94"/>
            <p:cNvSpPr/>
            <p:nvPr/>
          </p:nvSpPr>
          <p:spPr>
            <a:xfrm>
              <a:off x="1885057" y="3107585"/>
              <a:ext cx="162000" cy="257416"/>
            </a:xfrm>
            <a:prstGeom prst="downArrow">
              <a:avLst/>
            </a:prstGeom>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p>
          </p:txBody>
        </p:sp>
        <p:sp>
          <p:nvSpPr>
            <p:cNvPr id="96" name="上箭头 95"/>
            <p:cNvSpPr/>
            <p:nvPr/>
          </p:nvSpPr>
          <p:spPr>
            <a:xfrm>
              <a:off x="4555563" y="2340489"/>
              <a:ext cx="159918" cy="1004494"/>
            </a:xfrm>
            <a:prstGeom prst="upArrow">
              <a:avLst/>
            </a:prstGeom>
            <a:ln>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solidFill>
                  <a:srgbClr val="FF0000"/>
                </a:solidFill>
              </a:endParaRPr>
            </a:p>
          </p:txBody>
        </p:sp>
        <p:sp>
          <p:nvSpPr>
            <p:cNvPr id="97" name="下箭头 96"/>
            <p:cNvSpPr/>
            <p:nvPr/>
          </p:nvSpPr>
          <p:spPr>
            <a:xfrm>
              <a:off x="4891326" y="2347816"/>
              <a:ext cx="162000" cy="1004494"/>
            </a:xfrm>
            <a:prstGeom prst="downArrow">
              <a:avLst/>
            </a:prstGeom>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p>
          </p:txBody>
        </p:sp>
        <p:sp>
          <p:nvSpPr>
            <p:cNvPr id="98" name="上箭头 97"/>
            <p:cNvSpPr/>
            <p:nvPr/>
          </p:nvSpPr>
          <p:spPr>
            <a:xfrm>
              <a:off x="515237" y="4243514"/>
              <a:ext cx="161193" cy="262830"/>
            </a:xfrm>
            <a:prstGeom prst="upArrow">
              <a:avLst/>
            </a:prstGeom>
            <a:ln>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solidFill>
                  <a:srgbClr val="FF0000"/>
                </a:solidFill>
              </a:endParaRPr>
            </a:p>
          </p:txBody>
        </p:sp>
        <p:sp>
          <p:nvSpPr>
            <p:cNvPr id="99" name="上箭头 98"/>
            <p:cNvSpPr/>
            <p:nvPr/>
          </p:nvSpPr>
          <p:spPr>
            <a:xfrm>
              <a:off x="1666525" y="4243514"/>
              <a:ext cx="161193" cy="262830"/>
            </a:xfrm>
            <a:prstGeom prst="upArrow">
              <a:avLst/>
            </a:prstGeom>
            <a:ln>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solidFill>
                  <a:srgbClr val="FF0000"/>
                </a:solidFill>
              </a:endParaRPr>
            </a:p>
          </p:txBody>
        </p:sp>
        <p:sp>
          <p:nvSpPr>
            <p:cNvPr id="100" name="上箭头 99"/>
            <p:cNvSpPr/>
            <p:nvPr/>
          </p:nvSpPr>
          <p:spPr>
            <a:xfrm>
              <a:off x="2987219" y="4243514"/>
              <a:ext cx="161193" cy="262830"/>
            </a:xfrm>
            <a:prstGeom prst="upArrow">
              <a:avLst/>
            </a:prstGeom>
            <a:ln>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solidFill>
                  <a:srgbClr val="FF0000"/>
                </a:solidFill>
              </a:endParaRPr>
            </a:p>
          </p:txBody>
        </p:sp>
        <p:sp>
          <p:nvSpPr>
            <p:cNvPr id="101" name="上箭头 100"/>
            <p:cNvSpPr/>
            <p:nvPr/>
          </p:nvSpPr>
          <p:spPr>
            <a:xfrm>
              <a:off x="4411954" y="4243514"/>
              <a:ext cx="161193" cy="262830"/>
            </a:xfrm>
            <a:prstGeom prst="upArrow">
              <a:avLst/>
            </a:prstGeom>
            <a:ln>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solidFill>
                  <a:srgbClr val="FF0000"/>
                </a:solidFill>
              </a:endParaRPr>
            </a:p>
          </p:txBody>
        </p:sp>
        <p:sp>
          <p:nvSpPr>
            <p:cNvPr id="102" name="下箭头 101"/>
            <p:cNvSpPr/>
            <p:nvPr/>
          </p:nvSpPr>
          <p:spPr>
            <a:xfrm>
              <a:off x="1885057" y="4243514"/>
              <a:ext cx="162000" cy="262830"/>
            </a:xfrm>
            <a:prstGeom prst="downArrow">
              <a:avLst/>
            </a:prstGeom>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p>
          </p:txBody>
        </p:sp>
        <p:sp>
          <p:nvSpPr>
            <p:cNvPr id="103" name="矩形 102"/>
            <p:cNvSpPr/>
            <p:nvPr/>
          </p:nvSpPr>
          <p:spPr>
            <a:xfrm>
              <a:off x="36443" y="4561257"/>
              <a:ext cx="6626087" cy="490681"/>
            </a:xfrm>
            <a:prstGeom prst="rect">
              <a:avLst/>
            </a:prstGeom>
            <a:solidFill>
              <a:srgbClr val="30709C"/>
            </a:solidFill>
            <a:ln>
              <a:solidFill>
                <a:schemeClr val="bg1">
                  <a:lumMod val="50000"/>
                </a:schemeClr>
              </a:solidFill>
            </a:ln>
          </p:spPr>
          <p:style>
            <a:lnRef idx="0">
              <a:schemeClr val="accent1"/>
            </a:lnRef>
            <a:fillRef idx="3">
              <a:schemeClr val="accent1"/>
            </a:fillRef>
            <a:effectRef idx="3">
              <a:schemeClr val="accent1"/>
            </a:effectRef>
            <a:fontRef idx="minor">
              <a:schemeClr val="lt1"/>
            </a:fontRef>
          </p:style>
          <p:txBody>
            <a:bodyPr wrap="square"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zh-CN" altLang="en-US" sz="2200" b="1" spc="300" dirty="0">
                  <a:effectLst>
                    <a:outerShdw blurRad="38100" dist="38100" dir="2700000" algn="tl">
                      <a:srgbClr val="000000">
                        <a:alpha val="43137"/>
                      </a:srgbClr>
                    </a:outerShdw>
                  </a:effectLst>
                  <a:latin typeface="微软雅黑" pitchFamily="34" charset="-122"/>
                  <a:ea typeface="微软雅黑" pitchFamily="34" charset="-122"/>
                </a:rPr>
                <a:t>资源中心</a:t>
              </a:r>
            </a:p>
          </p:txBody>
        </p:sp>
        <p:sp>
          <p:nvSpPr>
            <p:cNvPr id="104" name="上箭头 103"/>
            <p:cNvSpPr/>
            <p:nvPr/>
          </p:nvSpPr>
          <p:spPr>
            <a:xfrm>
              <a:off x="5966791" y="4257275"/>
              <a:ext cx="161193" cy="262830"/>
            </a:xfrm>
            <a:prstGeom prst="upArrow">
              <a:avLst/>
            </a:prstGeom>
            <a:ln>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solidFill>
                  <a:srgbClr val="FF0000"/>
                </a:solidFill>
              </a:endParaRPr>
            </a:p>
          </p:txBody>
        </p:sp>
        <p:sp>
          <p:nvSpPr>
            <p:cNvPr id="105" name="下箭头 104"/>
            <p:cNvSpPr/>
            <p:nvPr/>
          </p:nvSpPr>
          <p:spPr>
            <a:xfrm>
              <a:off x="6185323" y="4257275"/>
              <a:ext cx="162000" cy="262830"/>
            </a:xfrm>
            <a:prstGeom prst="downArrow">
              <a:avLst/>
            </a:prstGeom>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p>
          </p:txBody>
        </p:sp>
        <p:graphicFrame>
          <p:nvGraphicFramePr>
            <p:cNvPr id="106" name="图示 105"/>
            <p:cNvGraphicFramePr/>
            <p:nvPr/>
          </p:nvGraphicFramePr>
          <p:xfrm>
            <a:off x="6033077" y="1191891"/>
            <a:ext cx="1474305" cy="1839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7" name="左箭头 106"/>
            <p:cNvSpPr/>
            <p:nvPr/>
          </p:nvSpPr>
          <p:spPr>
            <a:xfrm>
              <a:off x="6679094" y="4729384"/>
              <a:ext cx="356153" cy="190500"/>
            </a:xfrm>
            <a:prstGeom prst="leftArrow">
              <a:avLst/>
            </a:prstGeom>
            <a:ln>
              <a:solidFill>
                <a:schemeClr val="bg1">
                  <a:lumMod val="50000"/>
                </a:schemeClr>
              </a:solidFill>
            </a:ln>
          </p:spPr>
          <p:style>
            <a:lnRef idx="1">
              <a:schemeClr val="accent2"/>
            </a:lnRef>
            <a:fillRef idx="3">
              <a:schemeClr val="accent2"/>
            </a:fillRef>
            <a:effectRef idx="2">
              <a:schemeClr val="accent2"/>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p>
          </p:txBody>
        </p:sp>
        <p:sp>
          <p:nvSpPr>
            <p:cNvPr id="108" name="右箭头 107"/>
            <p:cNvSpPr/>
            <p:nvPr/>
          </p:nvSpPr>
          <p:spPr>
            <a:xfrm>
              <a:off x="5502965" y="1855328"/>
              <a:ext cx="819978" cy="215347"/>
            </a:xfrm>
            <a:prstGeom prst="rightArrow">
              <a:avLst/>
            </a:prstGeom>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zh-CN" altLang="en-US"/>
            </a:p>
          </p:txBody>
        </p:sp>
        <p:graphicFrame>
          <p:nvGraphicFramePr>
            <p:cNvPr id="109" name="图示 108"/>
            <p:cNvGraphicFramePr/>
            <p:nvPr>
              <p:extLst/>
            </p:nvPr>
          </p:nvGraphicFramePr>
          <p:xfrm>
            <a:off x="6695703" y="777751"/>
            <a:ext cx="2062372" cy="97817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0" name="图示 109"/>
            <p:cNvGraphicFramePr/>
            <p:nvPr/>
          </p:nvGraphicFramePr>
          <p:xfrm>
            <a:off x="6662553" y="2566784"/>
            <a:ext cx="3122542" cy="162422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13" name="图示 112"/>
            <p:cNvGraphicFramePr/>
            <p:nvPr>
              <p:extLst/>
            </p:nvPr>
          </p:nvGraphicFramePr>
          <p:xfrm>
            <a:off x="6682432" y="3009075"/>
            <a:ext cx="3122542" cy="1624221"/>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pic>
          <p:nvPicPr>
            <p:cNvPr id="115" name="图片 114"/>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334666" y="1356818"/>
              <a:ext cx="1374915" cy="915686"/>
            </a:xfrm>
            <a:prstGeom prst="rect">
              <a:avLst/>
            </a:prstGeom>
            <a:noFill/>
            <a:ln>
              <a:solidFill>
                <a:schemeClr val="bg1">
                  <a:lumMod val="50000"/>
                </a:schemeClr>
              </a:solid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grpSp>
      <p:graphicFrame>
        <p:nvGraphicFramePr>
          <p:cNvPr id="119" name="图示 118"/>
          <p:cNvGraphicFramePr/>
          <p:nvPr>
            <p:extLst/>
          </p:nvPr>
        </p:nvGraphicFramePr>
        <p:xfrm>
          <a:off x="873083" y="2194470"/>
          <a:ext cx="6899319" cy="1271112"/>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sp>
        <p:nvSpPr>
          <p:cNvPr id="120" name="TextBox 3"/>
          <p:cNvSpPr txBox="1"/>
          <p:nvPr/>
        </p:nvSpPr>
        <p:spPr>
          <a:xfrm>
            <a:off x="943482" y="4318408"/>
            <a:ext cx="4136071" cy="45856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zh-CN" altLang="en-US" sz="1400" b="1" kern="0" dirty="0">
                <a:solidFill>
                  <a:prstClr val="white"/>
                </a:solidFill>
                <a:latin typeface="微软雅黑" pitchFamily="34" charset="-122"/>
                <a:ea typeface="微软雅黑" pitchFamily="34" charset="-122"/>
                <a:cs typeface="宋体" pitchFamily="2" charset="-122"/>
              </a:rPr>
              <a:t>区域</a:t>
            </a:r>
            <a:r>
              <a:rPr lang="en-US" altLang="zh-CN" sz="1400" b="1" kern="0" dirty="0">
                <a:solidFill>
                  <a:prstClr val="white"/>
                </a:solidFill>
                <a:latin typeface="微软雅黑" pitchFamily="34" charset="-122"/>
                <a:ea typeface="微软雅黑" pitchFamily="34" charset="-122"/>
                <a:cs typeface="宋体" pitchFamily="2" charset="-122"/>
              </a:rPr>
              <a:t>e</a:t>
            </a:r>
            <a:r>
              <a:rPr lang="zh-CN" altLang="en-US" sz="1400" b="1" kern="0" dirty="0">
                <a:solidFill>
                  <a:prstClr val="white"/>
                </a:solidFill>
                <a:latin typeface="微软雅黑" pitchFamily="34" charset="-122"/>
                <a:ea typeface="微软雅黑" pitchFamily="34" charset="-122"/>
                <a:cs typeface="宋体" pitchFamily="2" charset="-122"/>
              </a:rPr>
              <a:t>学习中心</a:t>
            </a:r>
          </a:p>
          <a:p>
            <a:endParaRPr lang="zh-CN" altLang="en-US" dirty="0"/>
          </a:p>
        </p:txBody>
      </p:sp>
      <p:sp>
        <p:nvSpPr>
          <p:cNvPr id="42" name="标题 1"/>
          <p:cNvSpPr txBox="1">
            <a:spLocks/>
          </p:cNvSpPr>
          <p:nvPr/>
        </p:nvSpPr>
        <p:spPr>
          <a:xfrm>
            <a:off x="515083" y="161489"/>
            <a:ext cx="10113864" cy="533400"/>
          </a:xfrm>
          <a:prstGeom prst="rect">
            <a:avLst/>
          </a:prstGeom>
        </p:spPr>
        <p:txBody>
          <a:bodyPr/>
          <a:lstStyle/>
          <a:p>
            <a:pPr lvl="0" eaLnBrk="0" hangingPunct="0"/>
            <a:r>
              <a:rPr lang="zh-CN" altLang="en-US" sz="2400" b="1" dirty="0" smtClean="0">
                <a:latin typeface="微软雅黑" pitchFamily="34" charset="-122"/>
                <a:ea typeface="微软雅黑" pitchFamily="34" charset="-122"/>
              </a:rPr>
              <a:t>数字化教学</a:t>
            </a:r>
            <a:r>
              <a:rPr lang="en-US" altLang="zh-CN" sz="2400" b="1" dirty="0" smtClean="0">
                <a:latin typeface="微软雅黑" pitchFamily="34" charset="-122"/>
                <a:ea typeface="微软雅黑" pitchFamily="34" charset="-122"/>
              </a:rPr>
              <a:t>——</a:t>
            </a:r>
            <a:r>
              <a:rPr kumimoji="0" lang="zh-CN" altLang="en-US" sz="24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在线学习</a:t>
            </a:r>
            <a:r>
              <a:rPr lang="zh-CN" altLang="en-US" sz="2400" b="1" dirty="0" smtClean="0">
                <a:latin typeface="微软雅黑" pitchFamily="34" charset="-122"/>
                <a:ea typeface="微软雅黑" pitchFamily="34" charset="-122"/>
              </a:rPr>
              <a:t>平台</a:t>
            </a:r>
            <a:endParaRPr kumimoji="0" lang="zh-CN" altLang="en-US" sz="2400" b="1" i="0" u="none" strike="noStrike" kern="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sp>
        <p:nvSpPr>
          <p:cNvPr id="45" name="文本框 2"/>
          <p:cNvSpPr txBox="1"/>
          <p:nvPr/>
        </p:nvSpPr>
        <p:spPr>
          <a:xfrm>
            <a:off x="399580" y="662883"/>
            <a:ext cx="10715120" cy="1569660"/>
          </a:xfrm>
          <a:prstGeom prst="rect">
            <a:avLst/>
          </a:prstGeom>
          <a:noFill/>
        </p:spPr>
        <p:txBody>
          <a:bodyPr wrap="square">
            <a:spAutoFit/>
          </a:bodyPr>
          <a:lstStyle/>
          <a:p>
            <a:pPr fontAlgn="auto">
              <a:lnSpc>
                <a:spcPct val="150000"/>
              </a:lnSpc>
              <a:spcBef>
                <a:spcPts val="0"/>
              </a:spcBef>
              <a:spcAft>
                <a:spcPts val="0"/>
              </a:spcAft>
              <a:defRPr/>
            </a:pPr>
            <a:r>
              <a:rPr lang="zh-CN" altLang="en-US" sz="1600" dirty="0" smtClean="0"/>
              <a:t>     </a:t>
            </a:r>
            <a:r>
              <a:rPr lang="zh-CN" altLang="en-US" sz="1600" dirty="0" smtClean="0">
                <a:latin typeface="微软雅黑" pitchFamily="34" charset="-122"/>
                <a:ea typeface="微软雅黑" pitchFamily="34" charset="-122"/>
              </a:rPr>
              <a:t>在线学习平台颠覆了以往以课堂教学为主的课程教学形式，该平台是以知识点为中心、能力测试为手段，</a:t>
            </a:r>
            <a:r>
              <a:rPr lang="zh-CN" altLang="en-US" sz="1600" dirty="0" smtClean="0">
                <a:solidFill>
                  <a:srgbClr val="FF0000"/>
                </a:solidFill>
                <a:latin typeface="微软雅黑" pitchFamily="34" charset="-122"/>
                <a:ea typeface="微软雅黑" pitchFamily="34" charset="-122"/>
              </a:rPr>
              <a:t>集学习、辅导、测试、评价、交流、知识沉淀等功能于一体</a:t>
            </a:r>
            <a:r>
              <a:rPr lang="zh-CN" altLang="en-US" sz="1600" dirty="0" smtClean="0">
                <a:latin typeface="微软雅黑" pitchFamily="34" charset="-122"/>
                <a:ea typeface="微软雅黑" pitchFamily="34" charset="-122"/>
              </a:rPr>
              <a:t>的网络自主学习平台。</a:t>
            </a:r>
            <a:endParaRPr lang="zh-CN" altLang="en-US" sz="1600" dirty="0">
              <a:solidFill>
                <a:schemeClr val="tx1">
                  <a:lumMod val="85000"/>
                  <a:lumOff val="15000"/>
                </a:schemeClr>
              </a:solidFill>
              <a:latin typeface="微软雅黑" pitchFamily="34" charset="-122"/>
              <a:ea typeface="微软雅黑" pitchFamily="34" charset="-122"/>
            </a:endParaRPr>
          </a:p>
          <a:p>
            <a:pPr fontAlgn="auto">
              <a:lnSpc>
                <a:spcPct val="150000"/>
              </a:lnSpc>
              <a:spcBef>
                <a:spcPts val="0"/>
              </a:spcBef>
              <a:spcAft>
                <a:spcPts val="0"/>
              </a:spcAft>
              <a:defRPr/>
            </a:pPr>
            <a:r>
              <a:rPr lang="zh-CN" altLang="en-US" sz="1600" dirty="0" smtClean="0">
                <a:latin typeface="微软雅黑" pitchFamily="34" charset="-122"/>
                <a:ea typeface="微软雅黑" pitchFamily="34" charset="-122"/>
              </a:rPr>
              <a:t>    在线学习平台可以实现学生</a:t>
            </a:r>
            <a:r>
              <a:rPr lang="zh-CN" altLang="en-US" sz="1600" dirty="0" smtClean="0">
                <a:solidFill>
                  <a:srgbClr val="FF0000"/>
                </a:solidFill>
                <a:latin typeface="微软雅黑" pitchFamily="34" charset="-122"/>
                <a:ea typeface="微软雅黑" pitchFamily="34" charset="-122"/>
              </a:rPr>
              <a:t>在线作业学习、自主学习、在线评测、互动交流，记录学习过程和效果，查看学习报表</a:t>
            </a:r>
            <a:r>
              <a:rPr lang="zh-CN" altLang="en-US" sz="1600" dirty="0" smtClean="0">
                <a:solidFill>
                  <a:schemeClr val="tx1">
                    <a:lumMod val="85000"/>
                    <a:lumOff val="15000"/>
                  </a:schemeClr>
                </a:solidFill>
                <a:latin typeface="微软雅黑" pitchFamily="34" charset="-122"/>
                <a:ea typeface="微软雅黑" pitchFamily="34" charset="-122"/>
              </a:rPr>
              <a:t>等，</a:t>
            </a:r>
            <a:r>
              <a:rPr lang="zh-CN" altLang="en-US" sz="1600" dirty="0" smtClean="0">
                <a:latin typeface="微软雅黑" pitchFamily="34" charset="-122"/>
                <a:ea typeface="微软雅黑" pitchFamily="34" charset="-122"/>
              </a:rPr>
              <a:t>从而提升学习的效率。</a:t>
            </a:r>
            <a:r>
              <a:rPr lang="zh-CN" altLang="en-US" sz="1600" dirty="0" smtClean="0">
                <a:solidFill>
                  <a:schemeClr val="tx1">
                    <a:lumMod val="85000"/>
                    <a:lumOff val="15000"/>
                  </a:schemeClr>
                </a:solidFill>
                <a:latin typeface="微软雅黑" pitchFamily="34" charset="-122"/>
                <a:ea typeface="微软雅黑" pitchFamily="34" charset="-122"/>
              </a:rPr>
              <a:t>同时</a:t>
            </a:r>
            <a:r>
              <a:rPr lang="zh-CN" altLang="en-US" sz="1600" dirty="0">
                <a:solidFill>
                  <a:schemeClr val="tx1">
                    <a:lumMod val="85000"/>
                    <a:lumOff val="15000"/>
                  </a:schemeClr>
                </a:solidFill>
                <a:latin typeface="微软雅黑" pitchFamily="34" charset="-122"/>
                <a:ea typeface="微软雅黑" pitchFamily="34" charset="-122"/>
              </a:rPr>
              <a:t>提供课程资源管理、论坛、邮件、提醒和通知等</a:t>
            </a:r>
            <a:r>
              <a:rPr lang="zh-CN" altLang="en-US" sz="1600" dirty="0" smtClean="0">
                <a:solidFill>
                  <a:schemeClr val="tx1">
                    <a:lumMod val="85000"/>
                    <a:lumOff val="15000"/>
                  </a:schemeClr>
                </a:solidFill>
                <a:latin typeface="微软雅黑" pitchFamily="34" charset="-122"/>
                <a:ea typeface="微软雅黑" pitchFamily="34" charset="-122"/>
              </a:rPr>
              <a:t>功能。</a:t>
            </a:r>
            <a:endParaRPr lang="zh-CN" altLang="en-US" sz="1600" dirty="0">
              <a:solidFill>
                <a:schemeClr val="tx1">
                  <a:lumMod val="85000"/>
                  <a:lumOff val="1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24004066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p:cNvPicPr>
            <a:picLocks noChangeAspect="1" noChangeArrowheads="1"/>
          </p:cNvPicPr>
          <p:nvPr/>
        </p:nvPicPr>
        <p:blipFill>
          <a:blip r:embed="rId3"/>
          <a:srcRect/>
          <a:stretch>
            <a:fillRect/>
          </a:stretch>
        </p:blipFill>
        <p:spPr bwMode="auto">
          <a:xfrm>
            <a:off x="423413" y="766757"/>
            <a:ext cx="9760405" cy="5880785"/>
          </a:xfrm>
          <a:prstGeom prst="rect">
            <a:avLst/>
          </a:prstGeom>
          <a:noFill/>
          <a:ln w="9525">
            <a:noFill/>
            <a:miter lim="800000"/>
            <a:headEnd/>
            <a:tailEnd/>
          </a:ln>
          <a:effectLst/>
        </p:spPr>
      </p:pic>
      <p:sp>
        <p:nvSpPr>
          <p:cNvPr id="7" name="标题 1"/>
          <p:cNvSpPr txBox="1">
            <a:spLocks/>
          </p:cNvSpPr>
          <p:nvPr/>
        </p:nvSpPr>
        <p:spPr>
          <a:xfrm>
            <a:off x="515083" y="161489"/>
            <a:ext cx="10113864" cy="533400"/>
          </a:xfrm>
          <a:prstGeom prst="rect">
            <a:avLst/>
          </a:prstGeom>
        </p:spPr>
        <p:txBody>
          <a:bodyPr/>
          <a:lstStyle/>
          <a:p>
            <a:pPr lvl="0" eaLnBrk="0" hangingPunct="0"/>
            <a:r>
              <a:rPr lang="zh-CN" altLang="en-US" sz="2400" b="1" dirty="0" smtClean="0">
                <a:latin typeface="微软雅黑" pitchFamily="34" charset="-122"/>
                <a:ea typeface="微软雅黑" pitchFamily="34" charset="-122"/>
              </a:rPr>
              <a:t>数字化教学</a:t>
            </a:r>
            <a:r>
              <a:rPr lang="en-US" altLang="zh-CN" sz="2400" b="1" dirty="0" smtClean="0">
                <a:latin typeface="微软雅黑" pitchFamily="34" charset="-122"/>
                <a:ea typeface="微软雅黑" pitchFamily="34" charset="-122"/>
              </a:rPr>
              <a:t>——</a:t>
            </a:r>
            <a:r>
              <a:rPr kumimoji="0" lang="zh-CN" altLang="en-US" sz="2400" b="1" i="0" u="none" strike="noStrike" kern="0" cap="none" spc="0" normalizeH="0" baseline="0" noProof="0" dirty="0" smtClean="0">
                <a:ln>
                  <a:noFill/>
                </a:ln>
                <a:solidFill>
                  <a:schemeClr val="tx1"/>
                </a:solidFill>
                <a:effectLst/>
                <a:uLnTx/>
                <a:uFillTx/>
                <a:latin typeface="微软雅黑" pitchFamily="34" charset="-122"/>
                <a:ea typeface="微软雅黑" pitchFamily="34" charset="-122"/>
                <a:cs typeface="+mj-cs"/>
              </a:rPr>
              <a:t>在线学习</a:t>
            </a:r>
            <a:r>
              <a:rPr lang="zh-CN" altLang="en-US" sz="2400" b="1" dirty="0" smtClean="0">
                <a:latin typeface="微软雅黑" pitchFamily="34" charset="-122"/>
                <a:ea typeface="微软雅黑" pitchFamily="34" charset="-122"/>
              </a:rPr>
              <a:t>平台</a:t>
            </a:r>
            <a:endParaRPr kumimoji="0" lang="zh-CN" altLang="en-US" sz="2400" b="1" i="0" u="none" strike="noStrike" kern="0" cap="none" spc="0" normalizeH="0" baseline="0" noProof="0" dirty="0">
              <a:ln>
                <a:noFill/>
              </a:ln>
              <a:solidFill>
                <a:schemeClr val="tx1"/>
              </a:solidFill>
              <a:effectLst/>
              <a:uLnTx/>
              <a:uFillTx/>
              <a:latin typeface="微软雅黑" pitchFamily="34" charset="-122"/>
              <a:ea typeface="微软雅黑" pitchFamily="34" charset="-122"/>
              <a:cs typeface="+mj-cs"/>
            </a:endParaRPr>
          </a:p>
        </p:txBody>
      </p:sp>
      <p:pic>
        <p:nvPicPr>
          <p:cNvPr id="40962" name="Picture 2"/>
          <p:cNvPicPr>
            <a:picLocks noChangeAspect="1" noChangeArrowheads="1"/>
          </p:cNvPicPr>
          <p:nvPr/>
        </p:nvPicPr>
        <p:blipFill>
          <a:blip r:embed="rId4"/>
          <a:srcRect/>
          <a:stretch>
            <a:fillRect/>
          </a:stretch>
        </p:blipFill>
        <p:spPr bwMode="auto">
          <a:xfrm>
            <a:off x="1616075" y="1261049"/>
            <a:ext cx="9544050" cy="5372100"/>
          </a:xfrm>
          <a:prstGeom prst="rect">
            <a:avLst/>
          </a:prstGeom>
          <a:noFill/>
          <a:ln w="9525">
            <a:noFill/>
            <a:miter lim="800000"/>
            <a:headEnd/>
            <a:tailEnd/>
          </a:ln>
          <a:effectLst/>
        </p:spPr>
      </p:pic>
      <p:sp>
        <p:nvSpPr>
          <p:cNvPr id="9" name="矩形 8"/>
          <p:cNvSpPr/>
          <p:nvPr/>
        </p:nvSpPr>
        <p:spPr>
          <a:xfrm>
            <a:off x="3162196" y="1764291"/>
            <a:ext cx="1563329" cy="595884"/>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5" cstate="print"/>
          <a:stretch>
            <a:fillRect/>
          </a:stretch>
        </p:blipFill>
        <p:spPr>
          <a:xfrm>
            <a:off x="808904" y="1725297"/>
            <a:ext cx="9857745" cy="5089161"/>
          </a:xfrm>
          <a:prstGeom prst="rect">
            <a:avLst/>
          </a:prstGeom>
        </p:spPr>
      </p:pic>
      <p:sp>
        <p:nvSpPr>
          <p:cNvPr id="10" name="矩形 9"/>
          <p:cNvSpPr/>
          <p:nvPr/>
        </p:nvSpPr>
        <p:spPr>
          <a:xfrm>
            <a:off x="2409455" y="2357423"/>
            <a:ext cx="1573644" cy="626728"/>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0226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0962"/>
                                        </p:tgtEl>
                                        <p:attrNameLst>
                                          <p:attrName>style.visibility</p:attrName>
                                        </p:attrNameLst>
                                      </p:cBhvr>
                                      <p:to>
                                        <p:strVal val="visible"/>
                                      </p:to>
                                    </p:set>
                                    <p:animEffect transition="in" filter="blinds(horizontal)">
                                      <p:cBhvr>
                                        <p:cTn id="7" dur="500"/>
                                        <p:tgtEl>
                                          <p:spTgt spid="40962"/>
                                        </p:tgtEl>
                                      </p:cBhvr>
                                    </p:animEffect>
                                  </p:childTnLst>
                                </p:cTn>
                              </p:par>
                              <p:par>
                                <p:cTn id="8" presetID="42" presetClass="entr" presetSubtype="0" fill="hold" grpId="1"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anim calcmode="lin" valueType="num">
                                      <p:cBhvr>
                                        <p:cTn id="24" dur="500" fill="hold"/>
                                        <p:tgtEl>
                                          <p:spTgt spid="10"/>
                                        </p:tgtEl>
                                        <p:attrNameLst>
                                          <p:attrName>ppt_x</p:attrName>
                                        </p:attrNameLst>
                                      </p:cBhvr>
                                      <p:tavLst>
                                        <p:tav tm="0">
                                          <p:val>
                                            <p:strVal val="#ppt_x"/>
                                          </p:val>
                                        </p:tav>
                                        <p:tav tm="100000">
                                          <p:val>
                                            <p:strVal val="#ppt_x"/>
                                          </p:val>
                                        </p:tav>
                                      </p:tavLst>
                                    </p:anim>
                                    <p:anim calcmode="lin" valueType="num">
                                      <p:cBhvr>
                                        <p:cTn id="25"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animBg="1"/>
      <p:bldP spid="1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APP</a:t>
            </a:r>
            <a:r>
              <a:rPr lang="zh-CN" altLang="en-US" dirty="0" smtClean="0"/>
              <a:t>应用</a:t>
            </a:r>
            <a:r>
              <a:rPr lang="en-US" altLang="zh-CN" dirty="0" smtClean="0"/>
              <a:t>——</a:t>
            </a:r>
            <a:r>
              <a:rPr lang="zh-CN" altLang="en-US" dirty="0" smtClean="0"/>
              <a:t>人人通</a:t>
            </a:r>
            <a:r>
              <a:rPr lang="en-US" altLang="zh-CN" dirty="0" smtClean="0"/>
              <a:t>APP</a:t>
            </a:r>
            <a:endParaRPr lang="zh-CN" altLang="en-US" dirty="0"/>
          </a:p>
        </p:txBody>
      </p:sp>
      <p:grpSp>
        <p:nvGrpSpPr>
          <p:cNvPr id="3" name="组合 25"/>
          <p:cNvGrpSpPr/>
          <p:nvPr/>
        </p:nvGrpSpPr>
        <p:grpSpPr>
          <a:xfrm>
            <a:off x="600669" y="958333"/>
            <a:ext cx="3277648" cy="5126062"/>
            <a:chOff x="600669" y="958333"/>
            <a:chExt cx="3277648" cy="5126062"/>
          </a:xfrm>
        </p:grpSpPr>
        <p:sp>
          <p:nvSpPr>
            <p:cNvPr id="14" name="TextBox 13"/>
            <p:cNvSpPr txBox="1"/>
            <p:nvPr/>
          </p:nvSpPr>
          <p:spPr>
            <a:xfrm>
              <a:off x="600669" y="1310781"/>
              <a:ext cx="3277648" cy="4773614"/>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indent="457200">
                <a:lnSpc>
                  <a:spcPct val="130000"/>
                </a:lnSpc>
              </a:pPr>
              <a:r>
                <a:rPr lang="zh-CN" altLang="zh-CN" dirty="0" smtClean="0">
                  <a:latin typeface="微软雅黑" pitchFamily="34" charset="-122"/>
                  <a:ea typeface="微软雅黑" pitchFamily="34" charset="-122"/>
                </a:rPr>
                <a:t>人人通</a:t>
              </a:r>
              <a:r>
                <a:rPr lang="en-US" altLang="zh-CN" dirty="0" smtClean="0">
                  <a:latin typeface="微软雅黑" pitchFamily="34" charset="-122"/>
                  <a:ea typeface="微软雅黑" pitchFamily="34" charset="-122"/>
                </a:rPr>
                <a:t>APP</a:t>
              </a:r>
              <a:r>
                <a:rPr lang="zh-CN" altLang="en-US" dirty="0" smtClean="0">
                  <a:latin typeface="微软雅黑" pitchFamily="34" charset="-122"/>
                  <a:ea typeface="微软雅黑" pitchFamily="34" charset="-122"/>
                </a:rPr>
                <a:t>的</a:t>
              </a:r>
              <a:r>
                <a:rPr lang="zh-CN" altLang="zh-CN" dirty="0" smtClean="0">
                  <a:latin typeface="微软雅黑" pitchFamily="34" charset="-122"/>
                  <a:ea typeface="微软雅黑" pitchFamily="34" charset="-122"/>
                </a:rPr>
                <a:t>建设</a:t>
              </a:r>
              <a:r>
                <a:rPr lang="zh-CN" altLang="en-US" dirty="0" smtClean="0">
                  <a:latin typeface="微软雅黑" pitchFamily="34" charset="-122"/>
                  <a:ea typeface="微软雅黑" pitchFamily="34" charset="-122"/>
                </a:rPr>
                <a:t>以学生、教师</a:t>
              </a:r>
              <a:r>
                <a:rPr lang="zh-CN" altLang="zh-CN" dirty="0" smtClean="0">
                  <a:latin typeface="微软雅黑" pitchFamily="34" charset="-122"/>
                  <a:ea typeface="微软雅黑" pitchFamily="34" charset="-122"/>
                </a:rPr>
                <a:t>、学校、家长为</a:t>
              </a:r>
              <a:r>
                <a:rPr lang="zh-CN" altLang="en-US" dirty="0" smtClean="0">
                  <a:latin typeface="微软雅黑" pitchFamily="34" charset="-122"/>
                  <a:ea typeface="微软雅黑" pitchFamily="34" charset="-122"/>
                </a:rPr>
                <a:t>中心，帮助用户</a:t>
              </a:r>
              <a:r>
                <a:rPr lang="zh-CN" altLang="zh-CN" dirty="0" smtClean="0">
                  <a:latin typeface="微软雅黑" pitchFamily="34" charset="-122"/>
                  <a:ea typeface="微软雅黑" pitchFamily="34" charset="-122"/>
                </a:rPr>
                <a:t>搭建畅通及时的信息互动</a:t>
              </a:r>
              <a:r>
                <a:rPr lang="zh-CN" altLang="en-US" dirty="0" smtClean="0">
                  <a:latin typeface="微软雅黑" pitchFamily="34" charset="-122"/>
                  <a:ea typeface="微软雅黑" pitchFamily="34" charset="-122"/>
                </a:rPr>
                <a:t>平台</a:t>
              </a:r>
              <a:r>
                <a:rPr lang="zh-CN" altLang="zh-CN" dirty="0" smtClean="0">
                  <a:latin typeface="微软雅黑" pitchFamily="34" charset="-122"/>
                  <a:ea typeface="微软雅黑" pitchFamily="34" charset="-122"/>
                </a:rPr>
                <a:t>，扩展</a:t>
              </a:r>
              <a:r>
                <a:rPr lang="zh-CN" altLang="en-US" dirty="0" smtClean="0">
                  <a:latin typeface="微软雅黑" pitchFamily="34" charset="-122"/>
                  <a:ea typeface="微软雅黑" pitchFamily="34" charset="-122"/>
                </a:rPr>
                <a:t>了</a:t>
              </a:r>
              <a:r>
                <a:rPr lang="zh-CN" altLang="zh-CN" dirty="0" smtClean="0">
                  <a:latin typeface="微软雅黑" pitchFamily="34" charset="-122"/>
                  <a:ea typeface="微软雅黑" pitchFamily="34" charset="-122"/>
                </a:rPr>
                <a:t>家校之间的沟通方式，提高沟通频率。</a:t>
              </a:r>
              <a:endParaRPr lang="en-US" altLang="zh-CN" dirty="0" smtClean="0">
                <a:latin typeface="微软雅黑" pitchFamily="34" charset="-122"/>
                <a:ea typeface="微软雅黑" pitchFamily="34" charset="-122"/>
              </a:endParaRPr>
            </a:p>
            <a:p>
              <a:pPr indent="457200">
                <a:lnSpc>
                  <a:spcPct val="130000"/>
                </a:lnSpc>
              </a:pPr>
              <a:r>
                <a:rPr lang="zh-CN" altLang="en-US" dirty="0" smtClean="0">
                  <a:latin typeface="微软雅黑" pitchFamily="34" charset="-122"/>
                  <a:ea typeface="微软雅黑" pitchFamily="34" charset="-122"/>
                </a:rPr>
                <a:t>人人通</a:t>
              </a:r>
              <a:r>
                <a:rPr lang="en-US" altLang="zh-CN" dirty="0" smtClean="0">
                  <a:latin typeface="微软雅黑" pitchFamily="34" charset="-122"/>
                  <a:ea typeface="微软雅黑" pitchFamily="34" charset="-122"/>
                </a:rPr>
                <a:t>APP</a:t>
              </a:r>
              <a:r>
                <a:rPr lang="zh-CN" altLang="zh-CN" dirty="0" smtClean="0">
                  <a:latin typeface="微软雅黑" pitchFamily="34" charset="-122"/>
                  <a:ea typeface="微软雅黑" pitchFamily="34" charset="-122"/>
                </a:rPr>
                <a:t>支持通过智能手机</a:t>
              </a:r>
              <a:r>
                <a:rPr lang="zh-CN" altLang="en-US" dirty="0" smtClean="0">
                  <a:latin typeface="微软雅黑" pitchFamily="34" charset="-122"/>
                  <a:ea typeface="微软雅黑" pitchFamily="34" charset="-122"/>
                </a:rPr>
                <a:t>、平板</a:t>
              </a:r>
              <a:r>
                <a:rPr lang="zh-CN" altLang="zh-CN" dirty="0" smtClean="0">
                  <a:latin typeface="微软雅黑" pitchFamily="34" charset="-122"/>
                  <a:ea typeface="微软雅黑" pitchFamily="34" charset="-122"/>
                </a:rPr>
                <a:t>等多终端进行访问和使用</a:t>
              </a:r>
              <a:r>
                <a:rPr lang="zh-CN" altLang="en-US" dirty="0" smtClean="0">
                  <a:latin typeface="微软雅黑" pitchFamily="34" charset="-122"/>
                  <a:ea typeface="微软雅黑" pitchFamily="34" charset="-122"/>
                </a:rPr>
                <a:t>，</a:t>
              </a:r>
              <a:r>
                <a:rPr lang="zh-CN" altLang="zh-CN" dirty="0" smtClean="0">
                  <a:latin typeface="微软雅黑" pitchFamily="34" charset="-122"/>
                  <a:ea typeface="微软雅黑" pitchFamily="34" charset="-122"/>
                </a:rPr>
                <a:t>包括即时聊天、</a:t>
              </a:r>
              <a:r>
                <a:rPr lang="zh-CN" altLang="en-US" dirty="0" smtClean="0">
                  <a:latin typeface="微软雅黑" pitchFamily="34" charset="-122"/>
                  <a:ea typeface="微软雅黑" pitchFamily="34" charset="-122"/>
                </a:rPr>
                <a:t>在线问答、</a:t>
              </a:r>
              <a:r>
                <a:rPr lang="zh-CN" altLang="zh-CN" dirty="0" smtClean="0">
                  <a:latin typeface="微软雅黑" pitchFamily="34" charset="-122"/>
                  <a:ea typeface="微软雅黑" pitchFamily="34" charset="-122"/>
                </a:rPr>
                <a:t>通讯录、</a:t>
              </a:r>
              <a:r>
                <a:rPr lang="zh-CN" altLang="en-US" dirty="0" smtClean="0">
                  <a:latin typeface="微软雅黑" pitchFamily="34" charset="-122"/>
                  <a:ea typeface="微软雅黑" pitchFamily="34" charset="-122"/>
                </a:rPr>
                <a:t>好友管理、组织管理、</a:t>
              </a:r>
              <a:r>
                <a:rPr lang="zh-CN" altLang="zh-CN" dirty="0" smtClean="0">
                  <a:latin typeface="微软雅黑" pitchFamily="34" charset="-122"/>
                  <a:ea typeface="微软雅黑" pitchFamily="34" charset="-122"/>
                </a:rPr>
                <a:t>群组管理</a:t>
              </a:r>
              <a:r>
                <a:rPr lang="zh-CN" altLang="en-US" dirty="0" smtClean="0">
                  <a:latin typeface="微软雅黑" pitchFamily="34" charset="-122"/>
                  <a:ea typeface="微软雅黑" pitchFamily="34" charset="-122"/>
                </a:rPr>
                <a:t>、活动、通知公告</a:t>
              </a:r>
              <a:r>
                <a:rPr lang="zh-CN" altLang="zh-CN" dirty="0" smtClean="0">
                  <a:latin typeface="微软雅黑" pitchFamily="34" charset="-122"/>
                  <a:ea typeface="微软雅黑" pitchFamily="34" charset="-122"/>
                </a:rPr>
                <a:t>等多项服务，帮助师生、家长建立起快捷高效的双向互动</a:t>
              </a:r>
              <a:r>
                <a:rPr lang="zh-CN" altLang="en-US" dirty="0" smtClean="0">
                  <a:latin typeface="微软雅黑" pitchFamily="34" charset="-122"/>
                  <a:ea typeface="微软雅黑" pitchFamily="34" charset="-122"/>
                </a:rPr>
                <a:t>和应用</a:t>
              </a:r>
              <a:r>
                <a:rPr lang="zh-CN" altLang="zh-CN" dirty="0" smtClean="0">
                  <a:latin typeface="微软雅黑" pitchFamily="34" charset="-122"/>
                  <a:ea typeface="微软雅黑" pitchFamily="34" charset="-122"/>
                </a:rPr>
                <a:t>平台。</a:t>
              </a:r>
              <a:endParaRPr lang="zh-CN" altLang="zh-CN" dirty="0">
                <a:latin typeface="微软雅黑" pitchFamily="34" charset="-122"/>
                <a:ea typeface="微软雅黑" pitchFamily="34" charset="-122"/>
              </a:endParaRPr>
            </a:p>
          </p:txBody>
        </p:sp>
        <p:sp>
          <p:nvSpPr>
            <p:cNvPr id="16" name="矩形 15"/>
            <p:cNvSpPr/>
            <p:nvPr/>
          </p:nvSpPr>
          <p:spPr>
            <a:xfrm>
              <a:off x="659016" y="958333"/>
              <a:ext cx="1584088" cy="430887"/>
            </a:xfrm>
            <a:prstGeom prst="rect">
              <a:avLst/>
            </a:prstGeom>
          </p:spPr>
          <p:txBody>
            <a:bodyPr wrap="none">
              <a:spAutoFit/>
            </a:bodyPr>
            <a:lstStyle/>
            <a:p>
              <a:pPr marL="0" indent="0">
                <a:buFont typeface="Wingdings" pitchFamily="2" charset="2"/>
                <a:buChar char="p"/>
              </a:pPr>
              <a:r>
                <a:rPr lang="en-US" altLang="zh-CN" sz="2200" b="1" dirty="0" smtClean="0">
                  <a:latin typeface="微软雅黑" pitchFamily="34" charset="-122"/>
                  <a:ea typeface="微软雅黑" pitchFamily="34" charset="-122"/>
                </a:rPr>
                <a:t>APP</a:t>
              </a:r>
              <a:r>
                <a:rPr lang="zh-CN" altLang="en-US" sz="2200" b="1" dirty="0" smtClean="0">
                  <a:latin typeface="微软雅黑" pitchFamily="34" charset="-122"/>
                  <a:ea typeface="微软雅黑" pitchFamily="34" charset="-122"/>
                </a:rPr>
                <a:t>简介</a:t>
              </a:r>
              <a:endParaRPr lang="en-US" altLang="zh-CN" sz="2200" b="1" dirty="0" smtClean="0">
                <a:latin typeface="微软雅黑" pitchFamily="34" charset="-122"/>
                <a:ea typeface="微软雅黑" pitchFamily="34" charset="-122"/>
              </a:endParaRPr>
            </a:p>
          </p:txBody>
        </p:sp>
      </p:grpSp>
      <p:grpSp>
        <p:nvGrpSpPr>
          <p:cNvPr id="4" name="组合 22"/>
          <p:cNvGrpSpPr/>
          <p:nvPr/>
        </p:nvGrpSpPr>
        <p:grpSpPr>
          <a:xfrm>
            <a:off x="3983369" y="756784"/>
            <a:ext cx="3238500" cy="5734050"/>
            <a:chOff x="3983369" y="756784"/>
            <a:chExt cx="3238500" cy="5734050"/>
          </a:xfrm>
        </p:grpSpPr>
        <p:pic>
          <p:nvPicPr>
            <p:cNvPr id="19" name="Picture 2"/>
            <p:cNvPicPr>
              <a:picLocks noChangeAspect="1" noChangeArrowheads="1"/>
            </p:cNvPicPr>
            <p:nvPr/>
          </p:nvPicPr>
          <p:blipFill>
            <a:blip r:embed="rId3" cstate="print"/>
            <a:srcRect/>
            <a:stretch>
              <a:fillRect/>
            </a:stretch>
          </p:blipFill>
          <p:spPr bwMode="auto">
            <a:xfrm>
              <a:off x="3983369" y="756784"/>
              <a:ext cx="3238500" cy="5734050"/>
            </a:xfrm>
            <a:prstGeom prst="rect">
              <a:avLst/>
            </a:prstGeom>
            <a:noFill/>
            <a:ln w="9525">
              <a:noFill/>
              <a:miter lim="800000"/>
              <a:headEnd/>
              <a:tailEnd/>
            </a:ln>
          </p:spPr>
        </p:pic>
        <p:sp>
          <p:nvSpPr>
            <p:cNvPr id="20" name="TextBox 19"/>
            <p:cNvSpPr txBox="1"/>
            <p:nvPr/>
          </p:nvSpPr>
          <p:spPr>
            <a:xfrm>
              <a:off x="5060549" y="988575"/>
              <a:ext cx="1224136" cy="417358"/>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nSpc>
                  <a:spcPct val="130000"/>
                </a:lnSpc>
              </a:pPr>
              <a:r>
                <a:rPr lang="zh-CN" altLang="zh-CN" b="1" dirty="0" smtClean="0">
                  <a:latin typeface="微软雅黑" pitchFamily="34" charset="-122"/>
                  <a:ea typeface="微软雅黑" pitchFamily="34" charset="-122"/>
                </a:rPr>
                <a:t>即时聊天</a:t>
              </a:r>
              <a:endParaRPr lang="zh-CN" altLang="zh-CN" b="1" dirty="0">
                <a:latin typeface="微软雅黑" pitchFamily="34" charset="-122"/>
                <a:ea typeface="微软雅黑" pitchFamily="34" charset="-122"/>
              </a:endParaRPr>
            </a:p>
          </p:txBody>
        </p:sp>
      </p:grpSp>
      <p:grpSp>
        <p:nvGrpSpPr>
          <p:cNvPr id="5" name="组合 23"/>
          <p:cNvGrpSpPr/>
          <p:nvPr/>
        </p:nvGrpSpPr>
        <p:grpSpPr>
          <a:xfrm>
            <a:off x="7378355" y="540760"/>
            <a:ext cx="3295650" cy="5762625"/>
            <a:chOff x="7772505" y="540760"/>
            <a:chExt cx="3295650" cy="5762625"/>
          </a:xfrm>
        </p:grpSpPr>
        <p:pic>
          <p:nvPicPr>
            <p:cNvPr id="18" name="Picture 4"/>
            <p:cNvPicPr>
              <a:picLocks noChangeAspect="1" noChangeArrowheads="1"/>
            </p:cNvPicPr>
            <p:nvPr/>
          </p:nvPicPr>
          <p:blipFill>
            <a:blip r:embed="rId4" cstate="print"/>
            <a:srcRect/>
            <a:stretch>
              <a:fillRect/>
            </a:stretch>
          </p:blipFill>
          <p:spPr bwMode="auto">
            <a:xfrm>
              <a:off x="7772505" y="540760"/>
              <a:ext cx="3295650" cy="5762625"/>
            </a:xfrm>
            <a:prstGeom prst="rect">
              <a:avLst/>
            </a:prstGeom>
            <a:noFill/>
            <a:ln w="9525">
              <a:noFill/>
              <a:miter lim="800000"/>
              <a:headEnd/>
              <a:tailEnd/>
            </a:ln>
          </p:spPr>
        </p:pic>
        <p:sp>
          <p:nvSpPr>
            <p:cNvPr id="21" name="TextBox 20"/>
            <p:cNvSpPr txBox="1"/>
            <p:nvPr/>
          </p:nvSpPr>
          <p:spPr>
            <a:xfrm>
              <a:off x="8840748" y="781496"/>
              <a:ext cx="1224136" cy="417358"/>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nSpc>
                  <a:spcPct val="130000"/>
                </a:lnSpc>
              </a:pPr>
              <a:r>
                <a:rPr lang="zh-CN" altLang="en-US" b="1" dirty="0" smtClean="0">
                  <a:latin typeface="微软雅黑" pitchFamily="34" charset="-122"/>
                  <a:ea typeface="微软雅黑" pitchFamily="34" charset="-122"/>
                </a:rPr>
                <a:t>组织管理</a:t>
              </a:r>
              <a:endParaRPr lang="zh-CN" altLang="zh-CN" b="1" dirty="0">
                <a:latin typeface="微软雅黑" pitchFamily="34" charset="-122"/>
                <a:ea typeface="微软雅黑" pitchFamily="34" charset="-122"/>
              </a:endParaRPr>
            </a:p>
          </p:txBody>
        </p:sp>
      </p:grpSp>
    </p:spTree>
    <p:extLst>
      <p:ext uri="{BB962C8B-B14F-4D97-AF65-F5344CB8AC3E}">
        <p14:creationId xmlns:p14="http://schemas.microsoft.com/office/powerpoint/2010/main" val="284672866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APP</a:t>
            </a:r>
            <a:r>
              <a:rPr lang="zh-CN" altLang="en-US" dirty="0" smtClean="0"/>
              <a:t>应用</a:t>
            </a:r>
            <a:r>
              <a:rPr lang="en-US" altLang="zh-CN" dirty="0" smtClean="0"/>
              <a:t>——</a:t>
            </a:r>
            <a:r>
              <a:rPr lang="zh-CN" altLang="en-US" dirty="0" smtClean="0"/>
              <a:t>作业管理</a:t>
            </a:r>
            <a:r>
              <a:rPr lang="en-US" altLang="zh-CN" dirty="0" smtClean="0"/>
              <a:t>APP</a:t>
            </a:r>
            <a:endParaRPr lang="zh-CN" altLang="en-US" dirty="0"/>
          </a:p>
        </p:txBody>
      </p:sp>
      <p:grpSp>
        <p:nvGrpSpPr>
          <p:cNvPr id="3" name="组合 26"/>
          <p:cNvGrpSpPr/>
          <p:nvPr/>
        </p:nvGrpSpPr>
        <p:grpSpPr>
          <a:xfrm>
            <a:off x="600667" y="816439"/>
            <a:ext cx="3529897" cy="5572653"/>
            <a:chOff x="600668" y="895269"/>
            <a:chExt cx="3277648" cy="5572653"/>
          </a:xfrm>
        </p:grpSpPr>
        <p:sp>
          <p:nvSpPr>
            <p:cNvPr id="28" name="TextBox 27"/>
            <p:cNvSpPr txBox="1"/>
            <p:nvPr/>
          </p:nvSpPr>
          <p:spPr>
            <a:xfrm>
              <a:off x="600668" y="1389609"/>
              <a:ext cx="3277648" cy="5078313"/>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indent="360000">
                <a:lnSpc>
                  <a:spcPct val="120000"/>
                </a:lnSpc>
              </a:pPr>
              <a:r>
                <a:rPr lang="zh-CN" altLang="zh-CN" dirty="0" smtClean="0">
                  <a:latin typeface="微软雅黑" pitchFamily="34" charset="-122"/>
                  <a:ea typeface="微软雅黑" pitchFamily="34" charset="-122"/>
                </a:rPr>
                <a:t>作业</a:t>
              </a:r>
              <a:r>
                <a:rPr lang="zh-CN" altLang="en-US" dirty="0" smtClean="0">
                  <a:latin typeface="微软雅黑" pitchFamily="34" charset="-122"/>
                  <a:ea typeface="微软雅黑" pitchFamily="34" charset="-122"/>
                </a:rPr>
                <a:t>管理</a:t>
              </a:r>
              <a:r>
                <a:rPr lang="zh-CN" altLang="zh-CN" dirty="0" smtClean="0">
                  <a:latin typeface="微软雅黑" pitchFamily="34" charset="-122"/>
                  <a:ea typeface="微软雅黑" pitchFamily="34" charset="-122"/>
                </a:rPr>
                <a:t>系统通过改变传统的作业管理模式，将作业从纸上搬到网上进行，使教师的作业布置、作业批改，学生的作业完成、作业提交和作业分析等过程走向无纸化、自动化，规范作业的提交和批阅，实现了传统作业管理模式下难以解决的作业交流、作业共享和作业分析等问题</a:t>
              </a:r>
              <a:r>
                <a:rPr lang="zh-CN" altLang="en-US" dirty="0" smtClean="0">
                  <a:latin typeface="微软雅黑" pitchFamily="34" charset="-122"/>
                  <a:ea typeface="微软雅黑" pitchFamily="34" charset="-122"/>
                </a:rPr>
                <a:t>。</a:t>
              </a:r>
              <a:endParaRPr lang="en-US" altLang="zh-CN" dirty="0" smtClean="0">
                <a:latin typeface="微软雅黑" pitchFamily="34" charset="-122"/>
                <a:ea typeface="微软雅黑" pitchFamily="34" charset="-122"/>
              </a:endParaRPr>
            </a:p>
            <a:p>
              <a:pPr indent="360000">
                <a:lnSpc>
                  <a:spcPct val="120000"/>
                </a:lnSpc>
              </a:pPr>
              <a:r>
                <a:rPr lang="zh-CN" altLang="en-US" dirty="0" smtClean="0">
                  <a:latin typeface="微软雅黑" pitchFamily="34" charset="-122"/>
                  <a:ea typeface="微软雅黑" pitchFamily="34" charset="-122"/>
                </a:rPr>
                <a:t>作业管理</a:t>
              </a:r>
              <a:r>
                <a:rPr lang="en-US" altLang="zh-CN" dirty="0" smtClean="0">
                  <a:latin typeface="微软雅黑" pitchFamily="34" charset="-122"/>
                  <a:ea typeface="微软雅黑" pitchFamily="34" charset="-122"/>
                </a:rPr>
                <a:t>APP</a:t>
              </a:r>
              <a:r>
                <a:rPr lang="zh-CN" altLang="en-US" dirty="0" smtClean="0">
                  <a:latin typeface="微软雅黑" pitchFamily="34" charset="-122"/>
                  <a:ea typeface="微软雅黑" pitchFamily="34" charset="-122"/>
                </a:rPr>
                <a:t>方便学生随时随地快速上传作业，方便教师随时发布作业以及批改作业，</a:t>
              </a:r>
              <a:r>
                <a:rPr lang="zh-CN" altLang="zh-CN" dirty="0" smtClean="0">
                  <a:latin typeface="微软雅黑" pitchFamily="34" charset="-122"/>
                  <a:ea typeface="微软雅黑" pitchFamily="34" charset="-122"/>
                </a:rPr>
                <a:t>快速有效的提升教学质量和效率，为学校打造全新个性化的作业管理模式。</a:t>
              </a:r>
            </a:p>
          </p:txBody>
        </p:sp>
        <p:sp>
          <p:nvSpPr>
            <p:cNvPr id="29" name="矩形 28"/>
            <p:cNvSpPr/>
            <p:nvPr/>
          </p:nvSpPr>
          <p:spPr>
            <a:xfrm>
              <a:off x="659016" y="895269"/>
              <a:ext cx="1470888" cy="430887"/>
            </a:xfrm>
            <a:prstGeom prst="rect">
              <a:avLst/>
            </a:prstGeom>
          </p:spPr>
          <p:txBody>
            <a:bodyPr wrap="none">
              <a:spAutoFit/>
            </a:bodyPr>
            <a:lstStyle/>
            <a:p>
              <a:pPr marL="0" indent="0">
                <a:buFont typeface="Wingdings" pitchFamily="2" charset="2"/>
                <a:buChar char="p"/>
              </a:pPr>
              <a:r>
                <a:rPr lang="en-US" altLang="zh-CN" sz="2200" b="1" dirty="0" smtClean="0">
                  <a:latin typeface="微软雅黑" pitchFamily="34" charset="-122"/>
                  <a:ea typeface="微软雅黑" pitchFamily="34" charset="-122"/>
                </a:rPr>
                <a:t>APP</a:t>
              </a:r>
              <a:r>
                <a:rPr lang="zh-CN" altLang="en-US" sz="2200" b="1" dirty="0" smtClean="0">
                  <a:latin typeface="微软雅黑" pitchFamily="34" charset="-122"/>
                  <a:ea typeface="微软雅黑" pitchFamily="34" charset="-122"/>
                </a:rPr>
                <a:t>简介</a:t>
              </a:r>
              <a:endParaRPr lang="en-US" altLang="zh-CN" sz="2200" b="1" dirty="0" smtClean="0">
                <a:latin typeface="微软雅黑" pitchFamily="34" charset="-122"/>
                <a:ea typeface="微软雅黑" pitchFamily="34" charset="-122"/>
              </a:endParaRPr>
            </a:p>
          </p:txBody>
        </p:sp>
      </p:grpSp>
      <p:pic>
        <p:nvPicPr>
          <p:cNvPr id="62466" name="Picture 2" descr="C:\工作\B 市场业务\23 【市场活动】河北省联通教育展会@20141105\2 易拉宝\10 作业APP\apps\Screenshot_2014-11-21-17-04-16.png"/>
          <p:cNvPicPr>
            <a:picLocks noChangeAspect="1" noChangeArrowheads="1"/>
          </p:cNvPicPr>
          <p:nvPr/>
        </p:nvPicPr>
        <p:blipFill>
          <a:blip r:embed="rId3" cstate="print"/>
          <a:srcRect r="2008" b="6326"/>
          <a:stretch>
            <a:fillRect/>
          </a:stretch>
        </p:blipFill>
        <p:spPr bwMode="auto">
          <a:xfrm>
            <a:off x="4232121" y="488359"/>
            <a:ext cx="3571820" cy="6070097"/>
          </a:xfrm>
          <a:prstGeom prst="rect">
            <a:avLst/>
          </a:prstGeom>
          <a:noFill/>
          <a:ln>
            <a:solidFill>
              <a:schemeClr val="bg1">
                <a:lumMod val="85000"/>
              </a:schemeClr>
            </a:solidFill>
          </a:ln>
        </p:spPr>
      </p:pic>
      <p:pic>
        <p:nvPicPr>
          <p:cNvPr id="62467" name="Picture 3" descr="C:\工作\B 市场业务\23 【市场活动】河北省联通教育展会@20141105\2 易拉宝\10 作业APP\apps\Screenshot_2014-11-21-17-03-58.png"/>
          <p:cNvPicPr>
            <a:picLocks noChangeAspect="1" noChangeArrowheads="1"/>
          </p:cNvPicPr>
          <p:nvPr/>
        </p:nvPicPr>
        <p:blipFill>
          <a:blip r:embed="rId4" cstate="print"/>
          <a:srcRect r="823" b="6961"/>
          <a:stretch>
            <a:fillRect/>
          </a:stretch>
        </p:blipFill>
        <p:spPr bwMode="auto">
          <a:xfrm>
            <a:off x="6943779" y="469986"/>
            <a:ext cx="3669611" cy="6120000"/>
          </a:xfrm>
          <a:prstGeom prst="rect">
            <a:avLst/>
          </a:prstGeom>
          <a:noFill/>
          <a:ln>
            <a:solidFill>
              <a:schemeClr val="bg1">
                <a:lumMod val="85000"/>
              </a:schemeClr>
            </a:solidFill>
          </a:ln>
        </p:spPr>
      </p:pic>
      <p:pic>
        <p:nvPicPr>
          <p:cNvPr id="62468" name="Picture 4" descr="C:\工作\B 市场业务\23 【市场活动】河北省联通教育展会@20141105\2 易拉宝\10 作业APP\apps\Screenshot_2014-11-21-17-03-49.png"/>
          <p:cNvPicPr>
            <a:picLocks noChangeAspect="1" noChangeArrowheads="1"/>
          </p:cNvPicPr>
          <p:nvPr/>
        </p:nvPicPr>
        <p:blipFill>
          <a:blip r:embed="rId5" cstate="print"/>
          <a:srcRect/>
          <a:stretch>
            <a:fillRect/>
          </a:stretch>
        </p:blipFill>
        <p:spPr bwMode="auto">
          <a:xfrm>
            <a:off x="5382994" y="722234"/>
            <a:ext cx="3442500" cy="6120000"/>
          </a:xfrm>
          <a:prstGeom prst="rect">
            <a:avLst/>
          </a:prstGeom>
          <a:noFill/>
          <a:ln>
            <a:solidFill>
              <a:schemeClr val="bg1">
                <a:lumMod val="85000"/>
              </a:schemeClr>
            </a:solidFill>
          </a:ln>
        </p:spPr>
      </p:pic>
    </p:spTree>
    <p:extLst>
      <p:ext uri="{BB962C8B-B14F-4D97-AF65-F5344CB8AC3E}">
        <p14:creationId xmlns:p14="http://schemas.microsoft.com/office/powerpoint/2010/main" val="284672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2467"/>
                                        </p:tgtEl>
                                        <p:attrNameLst>
                                          <p:attrName>style.visibility</p:attrName>
                                        </p:attrNameLst>
                                      </p:cBhvr>
                                      <p:to>
                                        <p:strVal val="visible"/>
                                      </p:to>
                                    </p:set>
                                    <p:animEffect transition="in" filter="blinds(horizontal)">
                                      <p:cBhvr>
                                        <p:cTn id="7" dur="500"/>
                                        <p:tgtEl>
                                          <p:spTgt spid="6246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2468"/>
                                        </p:tgtEl>
                                        <p:attrNameLst>
                                          <p:attrName>style.visibility</p:attrName>
                                        </p:attrNameLst>
                                      </p:cBhvr>
                                      <p:to>
                                        <p:strVal val="visible"/>
                                      </p:to>
                                    </p:set>
                                    <p:animEffect transition="in" filter="blinds(horizontal)">
                                      <p:cBhvr>
                                        <p:cTn id="12" dur="500"/>
                                        <p:tgtEl>
                                          <p:spTgt spid="62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p:txBody>
          <a:bodyPr/>
          <a:lstStyle/>
          <a:p>
            <a:r>
              <a:rPr lang="en-US" altLang="zh-CN" dirty="0"/>
              <a:t>2</a:t>
            </a:r>
            <a:r>
              <a:rPr lang="zh-CN" altLang="en-US" dirty="0"/>
              <a:t>、教育试点</a:t>
            </a:r>
            <a:r>
              <a:rPr lang="en-US" altLang="zh-CN" dirty="0"/>
              <a:t>—— </a:t>
            </a:r>
            <a:r>
              <a:rPr lang="zh-CN" altLang="zh-CN" dirty="0"/>
              <a:t>教育部开展教育信息化试点工作的通知</a:t>
            </a:r>
            <a:endParaRPr lang="zh-CN" altLang="en-US" dirty="0"/>
          </a:p>
        </p:txBody>
      </p:sp>
      <p:sp>
        <p:nvSpPr>
          <p:cNvPr id="3" name="Arc 3"/>
          <p:cNvSpPr>
            <a:spLocks/>
          </p:cNvSpPr>
          <p:nvPr/>
        </p:nvSpPr>
        <p:spPr bwMode="auto">
          <a:xfrm rot="20623583" flipH="1">
            <a:off x="3145797" y="4463227"/>
            <a:ext cx="1623085" cy="1674844"/>
          </a:xfrm>
          <a:custGeom>
            <a:avLst/>
            <a:gdLst>
              <a:gd name="T0" fmla="*/ 33546479 w 20775"/>
              <a:gd name="T1" fmla="*/ 0 h 20950"/>
              <a:gd name="T2" fmla="*/ 132470521 w 20775"/>
              <a:gd name="T3" fmla="*/ 95924755 h 20950"/>
              <a:gd name="T4" fmla="*/ 0 w 20775"/>
              <a:gd name="T5" fmla="*/ 133636358 h 20950"/>
              <a:gd name="T6" fmla="*/ 0 60000 65536"/>
              <a:gd name="T7" fmla="*/ 0 60000 65536"/>
              <a:gd name="T8" fmla="*/ 0 60000 65536"/>
              <a:gd name="T9" fmla="*/ 0 w 20775"/>
              <a:gd name="T10" fmla="*/ 0 h 20950"/>
              <a:gd name="T11" fmla="*/ 20775 w 20775"/>
              <a:gd name="T12" fmla="*/ 20950 h 20950"/>
            </a:gdLst>
            <a:ahLst/>
            <a:cxnLst>
              <a:cxn ang="T6">
                <a:pos x="T0" y="T1"/>
              </a:cxn>
              <a:cxn ang="T7">
                <a:pos x="T2" y="T3"/>
              </a:cxn>
              <a:cxn ang="T8">
                <a:pos x="T4" y="T5"/>
              </a:cxn>
            </a:cxnLst>
            <a:rect l="T9" t="T10" r="T11" b="T12"/>
            <a:pathLst>
              <a:path w="20775" h="20950" fill="none" extrusionOk="0">
                <a:moveTo>
                  <a:pt x="5260" y="0"/>
                </a:moveTo>
                <a:cubicBezTo>
                  <a:pt x="12747" y="1880"/>
                  <a:pt x="18662" y="7613"/>
                  <a:pt x="20775" y="15037"/>
                </a:cubicBezTo>
              </a:path>
              <a:path w="20775" h="20950" stroke="0" extrusionOk="0">
                <a:moveTo>
                  <a:pt x="5260" y="0"/>
                </a:moveTo>
                <a:cubicBezTo>
                  <a:pt x="12747" y="1880"/>
                  <a:pt x="18662" y="7613"/>
                  <a:pt x="20775" y="15037"/>
                </a:cubicBezTo>
                <a:lnTo>
                  <a:pt x="0" y="20950"/>
                </a:lnTo>
                <a:close/>
              </a:path>
            </a:pathLst>
          </a:custGeom>
          <a:solidFill>
            <a:schemeClr val="bg1"/>
          </a:solidFill>
          <a:ln w="6350">
            <a:noFill/>
            <a:round/>
            <a:headEnd/>
            <a:tailEnd/>
          </a:ln>
        </p:spPr>
        <p:txBody>
          <a:bodyPr wrap="none" lIns="0" tIns="0" rIns="0" bIns="0" anchor="ctr"/>
          <a:lstStyle/>
          <a:p>
            <a:endParaRPr lang="zh-CN" altLang="en-US"/>
          </a:p>
        </p:txBody>
      </p:sp>
      <p:sp>
        <p:nvSpPr>
          <p:cNvPr id="4" name="Arc 8"/>
          <p:cNvSpPr>
            <a:spLocks/>
          </p:cNvSpPr>
          <p:nvPr/>
        </p:nvSpPr>
        <p:spPr bwMode="auto">
          <a:xfrm rot="976417">
            <a:off x="5034606" y="4430300"/>
            <a:ext cx="1758637" cy="1646449"/>
          </a:xfrm>
          <a:custGeom>
            <a:avLst/>
            <a:gdLst>
              <a:gd name="T0" fmla="*/ 33546379 w 20775"/>
              <a:gd name="T1" fmla="*/ 0 h 20950"/>
              <a:gd name="T2" fmla="*/ 132470362 w 20775"/>
              <a:gd name="T3" fmla="*/ 95924755 h 20950"/>
              <a:gd name="T4" fmla="*/ 0 w 20775"/>
              <a:gd name="T5" fmla="*/ 133636358 h 20950"/>
              <a:gd name="T6" fmla="*/ 0 60000 65536"/>
              <a:gd name="T7" fmla="*/ 0 60000 65536"/>
              <a:gd name="T8" fmla="*/ 0 60000 65536"/>
              <a:gd name="T9" fmla="*/ 0 w 20775"/>
              <a:gd name="T10" fmla="*/ 0 h 20950"/>
              <a:gd name="T11" fmla="*/ 20775 w 20775"/>
              <a:gd name="T12" fmla="*/ 20950 h 20950"/>
            </a:gdLst>
            <a:ahLst/>
            <a:cxnLst>
              <a:cxn ang="T6">
                <a:pos x="T0" y="T1"/>
              </a:cxn>
              <a:cxn ang="T7">
                <a:pos x="T2" y="T3"/>
              </a:cxn>
              <a:cxn ang="T8">
                <a:pos x="T4" y="T5"/>
              </a:cxn>
            </a:cxnLst>
            <a:rect l="T9" t="T10" r="T11" b="T12"/>
            <a:pathLst>
              <a:path w="20775" h="20950" fill="none" extrusionOk="0">
                <a:moveTo>
                  <a:pt x="5260" y="0"/>
                </a:moveTo>
                <a:cubicBezTo>
                  <a:pt x="12747" y="1880"/>
                  <a:pt x="18662" y="7613"/>
                  <a:pt x="20775" y="15037"/>
                </a:cubicBezTo>
              </a:path>
              <a:path w="20775" h="20950" stroke="0" extrusionOk="0">
                <a:moveTo>
                  <a:pt x="5260" y="0"/>
                </a:moveTo>
                <a:cubicBezTo>
                  <a:pt x="12747" y="1880"/>
                  <a:pt x="18662" y="7613"/>
                  <a:pt x="20775" y="15037"/>
                </a:cubicBezTo>
                <a:lnTo>
                  <a:pt x="0" y="20950"/>
                </a:lnTo>
                <a:close/>
              </a:path>
            </a:pathLst>
          </a:custGeom>
          <a:solidFill>
            <a:schemeClr val="bg1"/>
          </a:solidFill>
          <a:ln w="6350">
            <a:noFill/>
            <a:round/>
            <a:headEnd/>
            <a:tailEnd/>
          </a:ln>
        </p:spPr>
        <p:txBody>
          <a:bodyPr wrap="none" lIns="0" tIns="0" rIns="0" bIns="0" anchor="ctr"/>
          <a:lstStyle/>
          <a:p>
            <a:endParaRPr lang="zh-CN" altLang="en-US"/>
          </a:p>
        </p:txBody>
      </p:sp>
      <p:sp>
        <p:nvSpPr>
          <p:cNvPr id="5" name="内容占位符 2"/>
          <p:cNvSpPr>
            <a:spLocks noGrp="1"/>
          </p:cNvSpPr>
          <p:nvPr>
            <p:ph idx="1"/>
          </p:nvPr>
        </p:nvSpPr>
        <p:spPr>
          <a:xfrm>
            <a:off x="794853" y="938798"/>
            <a:ext cx="9834094" cy="1058226"/>
          </a:xfrm>
          <a:ln w="28575">
            <a:solidFill>
              <a:schemeClr val="bg1">
                <a:lumMod val="50000"/>
              </a:schemeClr>
            </a:solidFill>
            <a:prstDash val="sysDash"/>
          </a:ln>
        </p:spPr>
        <p:txBody>
          <a:bodyPr vert="horz" wrap="square" lIns="66462" tIns="45720" rIns="66462" bIns="45720" numCol="1" anchor="ctr" anchorCtr="0" compatLnSpc="1">
            <a:prstTxWarp prst="textNoShape">
              <a:avLst/>
            </a:prstTxWarp>
          </a:bodyPr>
          <a:lstStyle/>
          <a:p>
            <a:pPr marL="0" indent="328254">
              <a:lnSpc>
                <a:spcPts val="2031"/>
              </a:lnSpc>
              <a:spcBef>
                <a:spcPts val="0"/>
              </a:spcBef>
              <a:buNone/>
            </a:pPr>
            <a:r>
              <a:rPr lang="zh-CN" altLang="zh-CN" sz="1477" b="0" dirty="0"/>
              <a:t>探索</a:t>
            </a:r>
            <a:r>
              <a:rPr lang="zh-CN" altLang="zh-CN" baseline="30000" dirty="0" smtClean="0">
                <a:solidFill>
                  <a:srgbClr val="FF0000"/>
                </a:solidFill>
              </a:rPr>
              <a:t>①</a:t>
            </a:r>
            <a:r>
              <a:rPr lang="zh-CN" altLang="zh-CN" sz="1477" dirty="0">
                <a:solidFill>
                  <a:srgbClr val="FF0000"/>
                </a:solidFill>
              </a:rPr>
              <a:t>教育信息化环境建设</a:t>
            </a:r>
            <a:r>
              <a:rPr lang="zh-CN" altLang="zh-CN" sz="1477" dirty="0"/>
              <a:t>、 </a:t>
            </a:r>
            <a:r>
              <a:rPr lang="zh-CN" altLang="zh-CN" baseline="30000" dirty="0" smtClean="0">
                <a:solidFill>
                  <a:srgbClr val="FF0000"/>
                </a:solidFill>
              </a:rPr>
              <a:t>②</a:t>
            </a:r>
            <a:r>
              <a:rPr lang="zh-CN" altLang="zh-CN" sz="1477" dirty="0">
                <a:solidFill>
                  <a:srgbClr val="FF0000"/>
                </a:solidFill>
              </a:rPr>
              <a:t>优质教育资源共建共享与应用</a:t>
            </a:r>
            <a:r>
              <a:rPr lang="zh-CN" altLang="zh-CN" sz="1477" dirty="0"/>
              <a:t>、 </a:t>
            </a:r>
            <a:r>
              <a:rPr lang="zh-CN" altLang="zh-CN" baseline="30000" dirty="0" smtClean="0">
                <a:solidFill>
                  <a:srgbClr val="FF0000"/>
                </a:solidFill>
              </a:rPr>
              <a:t>③</a:t>
            </a:r>
            <a:r>
              <a:rPr lang="zh-CN" altLang="zh-CN" sz="1477" dirty="0">
                <a:solidFill>
                  <a:srgbClr val="FF0000"/>
                </a:solidFill>
              </a:rPr>
              <a:t>教育管理信息化</a:t>
            </a:r>
            <a:r>
              <a:rPr lang="zh-CN" altLang="zh-CN" sz="1477" b="0" dirty="0"/>
              <a:t>等方面的发展路径和方法，逐步形成教育信息化在促进教育公平、提高教育质量，建设学习型社会，推动教育教学改革等方面的有效模式和体制机制，总结和推广成功经验，全面提升教育信息化发展水平。</a:t>
            </a:r>
            <a:endParaRPr lang="en-US" altLang="zh-CN" sz="1292" b="0" dirty="0"/>
          </a:p>
        </p:txBody>
      </p:sp>
      <p:graphicFrame>
        <p:nvGraphicFramePr>
          <p:cNvPr id="6" name="图示 5"/>
          <p:cNvGraphicFramePr/>
          <p:nvPr>
            <p:extLst>
              <p:ext uri="{D42A27DB-BD31-4B8C-83A1-F6EECF244321}">
                <p14:modId xmlns:p14="http://schemas.microsoft.com/office/powerpoint/2010/main" val="1199112017"/>
              </p:ext>
            </p:extLst>
          </p:nvPr>
        </p:nvGraphicFramePr>
        <p:xfrm>
          <a:off x="765003" y="2173423"/>
          <a:ext cx="9863943"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1454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4"/>
          <p:cNvGrpSpPr/>
          <p:nvPr/>
        </p:nvGrpSpPr>
        <p:grpSpPr>
          <a:xfrm>
            <a:off x="663505" y="784907"/>
            <a:ext cx="9946696" cy="2419256"/>
            <a:chOff x="663505" y="784907"/>
            <a:chExt cx="9946696" cy="2419256"/>
          </a:xfrm>
        </p:grpSpPr>
        <p:sp>
          <p:nvSpPr>
            <p:cNvPr id="63496" name="Rectangle 8"/>
            <p:cNvSpPr>
              <a:spLocks noChangeArrowheads="1"/>
            </p:cNvSpPr>
            <p:nvPr/>
          </p:nvSpPr>
          <p:spPr bwMode="auto">
            <a:xfrm>
              <a:off x="693692" y="1124023"/>
              <a:ext cx="9916509" cy="13937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l" defTabSz="914400" rtl="0" eaLnBrk="1" fontAlgn="base" latinLnBrk="0" hangingPunct="1">
                <a:lnSpc>
                  <a:spcPct val="120000"/>
                </a:lnSpc>
                <a:spcBef>
                  <a:spcPct val="0"/>
                </a:spcBef>
                <a:spcAft>
                  <a:spcPct val="0"/>
                </a:spcAft>
                <a:buClrTx/>
                <a:buSzTx/>
                <a:buFontTx/>
                <a:buNone/>
                <a:tabLst/>
              </a:pPr>
              <a:r>
                <a:rPr kumimoji="0" lang="zh-CN" b="0" i="0" u="none" strike="noStrike" cap="none" normalizeH="0" baseline="0" dirty="0" smtClean="0">
                  <a:ln>
                    <a:noFill/>
                  </a:ln>
                  <a:solidFill>
                    <a:schemeClr val="tx1"/>
                  </a:solidFill>
                  <a:effectLst/>
                  <a:latin typeface="微软雅黑" pitchFamily="34" charset="-122"/>
                  <a:ea typeface="微软雅黑" pitchFamily="34" charset="-122"/>
                  <a:cs typeface="Times New Roman" pitchFamily="18" charset="0"/>
                </a:rPr>
                <a:t>招生考试</a:t>
              </a:r>
              <a:r>
                <a:rPr kumimoji="0" lang="en-US" altLang="zh-CN" b="0" i="0" u="none" strike="noStrike" cap="none" normalizeH="0" baseline="0" dirty="0" smtClean="0">
                  <a:ln>
                    <a:noFill/>
                  </a:ln>
                  <a:solidFill>
                    <a:schemeClr val="tx1"/>
                  </a:solidFill>
                  <a:effectLst/>
                  <a:latin typeface="微软雅黑" pitchFamily="34" charset="-122"/>
                  <a:ea typeface="微软雅黑" pitchFamily="34" charset="-122"/>
                  <a:cs typeface="Times New Roman" pitchFamily="18" charset="0"/>
                </a:rPr>
                <a:t>APP</a:t>
              </a:r>
              <a:r>
                <a:rPr kumimoji="0" lang="zh-CN" b="0" i="0" u="none" strike="noStrike" cap="none" normalizeH="0" baseline="0" dirty="0" smtClean="0">
                  <a:ln>
                    <a:noFill/>
                  </a:ln>
                  <a:solidFill>
                    <a:schemeClr val="tx1"/>
                  </a:solidFill>
                  <a:effectLst/>
                  <a:latin typeface="微软雅黑" pitchFamily="34" charset="-122"/>
                  <a:ea typeface="微软雅黑" pitchFamily="34" charset="-122"/>
                  <a:cs typeface="Times New Roman" pitchFamily="18" charset="0"/>
                </a:rPr>
                <a:t>是一款涵盖多种类型考试的功能性手机客户端，通过不同类型的模块及插件选择为各类考生提供个性化服务。</a:t>
              </a:r>
              <a:endParaRPr kumimoji="0" lang="zh-CN" b="0" i="0" u="none" strike="noStrike" cap="none" normalizeH="0" baseline="0" dirty="0" smtClean="0">
                <a:ln>
                  <a:noFill/>
                </a:ln>
                <a:solidFill>
                  <a:schemeClr val="tx1"/>
                </a:solidFill>
                <a:effectLst/>
                <a:latin typeface="微软雅黑" pitchFamily="34" charset="-122"/>
                <a:ea typeface="微软雅黑" pitchFamily="34" charset="-122"/>
                <a:cs typeface="宋体" pitchFamily="2" charset="-122"/>
              </a:endParaRPr>
            </a:p>
            <a:p>
              <a:pPr marL="0" marR="0" lvl="0" indent="355600" algn="l" defTabSz="914400" rtl="0" eaLnBrk="0" fontAlgn="base" latinLnBrk="0" hangingPunct="0">
                <a:lnSpc>
                  <a:spcPct val="120000"/>
                </a:lnSpc>
                <a:spcBef>
                  <a:spcPct val="0"/>
                </a:spcBef>
                <a:spcAft>
                  <a:spcPct val="0"/>
                </a:spcAft>
                <a:buClrTx/>
                <a:buSzTx/>
                <a:buFontTx/>
                <a:buNone/>
                <a:tabLst/>
              </a:pPr>
              <a:r>
                <a:rPr kumimoji="0" lang="zh-CN" b="0" i="0" u="none" strike="noStrike" cap="none" normalizeH="0" baseline="0" dirty="0" smtClean="0">
                  <a:ln>
                    <a:noFill/>
                  </a:ln>
                  <a:solidFill>
                    <a:schemeClr val="tx1"/>
                  </a:solidFill>
                  <a:effectLst/>
                  <a:latin typeface="微软雅黑" pitchFamily="34" charset="-122"/>
                  <a:ea typeface="微软雅黑" pitchFamily="34" charset="-122"/>
                  <a:cs typeface="Times New Roman" pitchFamily="18" charset="0"/>
                </a:rPr>
                <a:t>面对最终用户，提供的功能如下：广告、焦点、资讯、院校数据库、考试日历、考试流程、分数推送、录取状态推送、复习备考、收藏夹、二维码等。</a:t>
              </a:r>
              <a:endParaRPr kumimoji="0" lang="zh-CN" b="0" i="0" u="none" strike="noStrike" cap="none" normalizeH="0" baseline="0" dirty="0" smtClean="0">
                <a:ln>
                  <a:noFill/>
                </a:ln>
                <a:solidFill>
                  <a:schemeClr val="tx1"/>
                </a:solidFill>
                <a:effectLst/>
                <a:latin typeface="微软雅黑" pitchFamily="34" charset="-122"/>
                <a:ea typeface="微软雅黑" pitchFamily="34" charset="-122"/>
                <a:cs typeface="宋体" pitchFamily="2" charset="-122"/>
              </a:endParaRPr>
            </a:p>
          </p:txBody>
        </p:sp>
        <p:sp>
          <p:nvSpPr>
            <p:cNvPr id="11" name="矩形 10"/>
            <p:cNvSpPr/>
            <p:nvPr/>
          </p:nvSpPr>
          <p:spPr>
            <a:xfrm>
              <a:off x="663505" y="784907"/>
              <a:ext cx="1584088" cy="430887"/>
            </a:xfrm>
            <a:prstGeom prst="rect">
              <a:avLst/>
            </a:prstGeom>
          </p:spPr>
          <p:txBody>
            <a:bodyPr wrap="none">
              <a:spAutoFit/>
            </a:bodyPr>
            <a:lstStyle/>
            <a:p>
              <a:pPr marL="0" indent="0">
                <a:buFont typeface="Wingdings" pitchFamily="2" charset="2"/>
                <a:buChar char="p"/>
              </a:pPr>
              <a:r>
                <a:rPr lang="en-US" altLang="zh-CN" sz="2200" b="1" dirty="0" smtClean="0">
                  <a:latin typeface="微软雅黑" pitchFamily="34" charset="-122"/>
                  <a:ea typeface="微软雅黑" pitchFamily="34" charset="-122"/>
                </a:rPr>
                <a:t>APP</a:t>
              </a:r>
              <a:r>
                <a:rPr lang="zh-CN" altLang="en-US" sz="2200" b="1" dirty="0" smtClean="0">
                  <a:latin typeface="微软雅黑" pitchFamily="34" charset="-122"/>
                  <a:ea typeface="微软雅黑" pitchFamily="34" charset="-122"/>
                </a:rPr>
                <a:t>简介</a:t>
              </a:r>
              <a:endParaRPr lang="en-US" altLang="zh-CN" sz="2200" b="1" dirty="0" smtClean="0">
                <a:latin typeface="微软雅黑" pitchFamily="34" charset="-122"/>
                <a:ea typeface="微软雅黑" pitchFamily="34" charset="-122"/>
              </a:endParaRPr>
            </a:p>
          </p:txBody>
        </p:sp>
        <p:sp>
          <p:nvSpPr>
            <p:cNvPr id="13" name="TextBox 12"/>
            <p:cNvSpPr txBox="1"/>
            <p:nvPr/>
          </p:nvSpPr>
          <p:spPr>
            <a:xfrm>
              <a:off x="1033431" y="2475181"/>
              <a:ext cx="5002909" cy="728982"/>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nSpc>
                  <a:spcPct val="120000"/>
                </a:lnSpc>
                <a:buFont typeface="Wingdings" pitchFamily="2" charset="2"/>
                <a:buChar char="ü"/>
              </a:pPr>
              <a:r>
                <a:rPr lang="zh-CN" altLang="en-US" dirty="0" smtClean="0">
                  <a:latin typeface="微软雅黑" pitchFamily="34" charset="-122"/>
                  <a:ea typeface="微软雅黑" pitchFamily="34" charset="-122"/>
                </a:rPr>
                <a:t>终端：支持</a:t>
              </a:r>
              <a:r>
                <a:rPr lang="en-US" altLang="zh-CN" dirty="0" smtClean="0">
                  <a:latin typeface="微软雅黑" pitchFamily="34" charset="-122"/>
                  <a:ea typeface="微软雅黑" pitchFamily="34" charset="-122"/>
                </a:rPr>
                <a:t>ISO4.0</a:t>
              </a:r>
              <a:r>
                <a:rPr lang="zh-CN" altLang="zh-CN" dirty="0" smtClean="0">
                  <a:latin typeface="微软雅黑" pitchFamily="34" charset="-122"/>
                  <a:ea typeface="微软雅黑" pitchFamily="34" charset="-122"/>
                </a:rPr>
                <a:t>以上</a:t>
              </a:r>
              <a:r>
                <a:rPr lang="zh-CN" altLang="en-US" dirty="0" smtClean="0">
                  <a:latin typeface="微软雅黑" pitchFamily="34" charset="-122"/>
                  <a:ea typeface="微软雅黑" pitchFamily="34" charset="-122"/>
                </a:rPr>
                <a:t>、</a:t>
              </a:r>
              <a:r>
                <a:rPr lang="en-US" altLang="zh-CN" dirty="0" smtClean="0">
                  <a:latin typeface="微软雅黑" pitchFamily="34" charset="-122"/>
                  <a:ea typeface="微软雅黑" pitchFamily="34" charset="-122"/>
                </a:rPr>
                <a:t> Android2.3</a:t>
              </a:r>
              <a:r>
                <a:rPr lang="zh-CN" altLang="zh-CN" dirty="0" smtClean="0">
                  <a:latin typeface="微软雅黑" pitchFamily="34" charset="-122"/>
                  <a:ea typeface="微软雅黑" pitchFamily="34" charset="-122"/>
                </a:rPr>
                <a:t>及以上</a:t>
              </a:r>
              <a:endParaRPr lang="en-US" altLang="zh-CN" dirty="0" smtClean="0">
                <a:latin typeface="微软雅黑" pitchFamily="34" charset="-122"/>
                <a:ea typeface="微软雅黑" pitchFamily="34" charset="-122"/>
              </a:endParaRPr>
            </a:p>
            <a:p>
              <a:pPr>
                <a:lnSpc>
                  <a:spcPct val="120000"/>
                </a:lnSpc>
                <a:buFont typeface="Wingdings" pitchFamily="2" charset="2"/>
                <a:buChar char="ü"/>
              </a:pPr>
              <a:r>
                <a:rPr lang="zh-CN" altLang="zh-CN" dirty="0" smtClean="0">
                  <a:latin typeface="微软雅黑" pitchFamily="34" charset="-122"/>
                  <a:ea typeface="微软雅黑" pitchFamily="34" charset="-122"/>
                </a:rPr>
                <a:t>用户群</a:t>
              </a:r>
              <a:r>
                <a:rPr lang="zh-CN" altLang="en-US" dirty="0" smtClean="0">
                  <a:latin typeface="微软雅黑" pitchFamily="34" charset="-122"/>
                  <a:ea typeface="微软雅黑" pitchFamily="34" charset="-122"/>
                </a:rPr>
                <a:t>：</a:t>
              </a:r>
              <a:r>
                <a:rPr lang="zh-CN" altLang="zh-CN" dirty="0" smtClean="0">
                  <a:latin typeface="微软雅黑" pitchFamily="34" charset="-122"/>
                  <a:ea typeface="微软雅黑" pitchFamily="34" charset="-122"/>
                </a:rPr>
                <a:t>考生、老师及家长</a:t>
              </a:r>
              <a:endParaRPr lang="en-US" altLang="zh-CN" dirty="0" smtClean="0">
                <a:latin typeface="微软雅黑" pitchFamily="34" charset="-122"/>
                <a:ea typeface="微软雅黑" pitchFamily="34" charset="-122"/>
              </a:endParaRPr>
            </a:p>
          </p:txBody>
        </p:sp>
      </p:grpSp>
      <p:sp>
        <p:nvSpPr>
          <p:cNvPr id="2" name="标题 1"/>
          <p:cNvSpPr>
            <a:spLocks noGrp="1"/>
          </p:cNvSpPr>
          <p:nvPr>
            <p:ph type="title"/>
          </p:nvPr>
        </p:nvSpPr>
        <p:spPr/>
        <p:txBody>
          <a:bodyPr/>
          <a:lstStyle/>
          <a:p>
            <a:r>
              <a:rPr lang="en-US" altLang="zh-CN" dirty="0" smtClean="0"/>
              <a:t>APP</a:t>
            </a:r>
            <a:r>
              <a:rPr lang="zh-CN" altLang="en-US" dirty="0" smtClean="0"/>
              <a:t>应用</a:t>
            </a:r>
            <a:r>
              <a:rPr lang="en-US" altLang="zh-CN" dirty="0" smtClean="0"/>
              <a:t>——</a:t>
            </a:r>
            <a:r>
              <a:rPr lang="zh-CN" altLang="en-US" dirty="0" smtClean="0"/>
              <a:t>招生考试</a:t>
            </a:r>
            <a:r>
              <a:rPr lang="en-US" altLang="zh-CN" dirty="0" smtClean="0"/>
              <a:t>APP</a:t>
            </a:r>
            <a:endParaRPr lang="zh-CN" altLang="en-US" dirty="0"/>
          </a:p>
        </p:txBody>
      </p:sp>
      <p:pic>
        <p:nvPicPr>
          <p:cNvPr id="63491" name="Picture 3"/>
          <p:cNvPicPr>
            <a:picLocks noChangeAspect="1" noChangeArrowheads="1"/>
          </p:cNvPicPr>
          <p:nvPr/>
        </p:nvPicPr>
        <p:blipFill>
          <a:blip r:embed="rId3" cstate="print"/>
          <a:srcRect/>
          <a:stretch>
            <a:fillRect/>
          </a:stretch>
        </p:blipFill>
        <p:spPr bwMode="auto">
          <a:xfrm>
            <a:off x="614848" y="2254461"/>
            <a:ext cx="2589796" cy="4320000"/>
          </a:xfrm>
          <a:prstGeom prst="rect">
            <a:avLst/>
          </a:prstGeom>
          <a:noFill/>
          <a:ln w="9525">
            <a:noFill/>
            <a:miter lim="800000"/>
            <a:headEnd/>
            <a:tailEnd/>
          </a:ln>
        </p:spPr>
      </p:pic>
      <p:pic>
        <p:nvPicPr>
          <p:cNvPr id="63492" name="Picture 4"/>
          <p:cNvPicPr>
            <a:picLocks noChangeAspect="1" noChangeArrowheads="1"/>
          </p:cNvPicPr>
          <p:nvPr/>
        </p:nvPicPr>
        <p:blipFill>
          <a:blip r:embed="rId4" cstate="print"/>
          <a:srcRect/>
          <a:stretch>
            <a:fillRect/>
          </a:stretch>
        </p:blipFill>
        <p:spPr bwMode="auto">
          <a:xfrm>
            <a:off x="2823889" y="1213947"/>
            <a:ext cx="2457450" cy="5353050"/>
          </a:xfrm>
          <a:prstGeom prst="rect">
            <a:avLst/>
          </a:prstGeom>
          <a:noFill/>
          <a:ln w="9525">
            <a:noFill/>
            <a:miter lim="800000"/>
            <a:headEnd/>
            <a:tailEnd/>
          </a:ln>
        </p:spPr>
      </p:pic>
      <p:pic>
        <p:nvPicPr>
          <p:cNvPr id="63493" name="Picture 5"/>
          <p:cNvPicPr>
            <a:picLocks noChangeAspect="1" noChangeArrowheads="1"/>
          </p:cNvPicPr>
          <p:nvPr/>
        </p:nvPicPr>
        <p:blipFill>
          <a:blip r:embed="rId5" cstate="print"/>
          <a:srcRect/>
          <a:stretch>
            <a:fillRect/>
          </a:stretch>
        </p:blipFill>
        <p:spPr bwMode="auto">
          <a:xfrm>
            <a:off x="4666593" y="1098003"/>
            <a:ext cx="3228975" cy="5381625"/>
          </a:xfrm>
          <a:prstGeom prst="rect">
            <a:avLst/>
          </a:prstGeom>
          <a:noFill/>
          <a:ln w="9525">
            <a:noFill/>
            <a:miter lim="800000"/>
            <a:headEnd/>
            <a:tailEnd/>
          </a:ln>
        </p:spPr>
      </p:pic>
      <p:pic>
        <p:nvPicPr>
          <p:cNvPr id="63494" name="Picture 6"/>
          <p:cNvPicPr>
            <a:picLocks noChangeAspect="1" noChangeArrowheads="1"/>
          </p:cNvPicPr>
          <p:nvPr/>
        </p:nvPicPr>
        <p:blipFill>
          <a:blip r:embed="rId6" cstate="print"/>
          <a:srcRect/>
          <a:stretch>
            <a:fillRect/>
          </a:stretch>
        </p:blipFill>
        <p:spPr bwMode="auto">
          <a:xfrm>
            <a:off x="6195847" y="1688224"/>
            <a:ext cx="2905125" cy="4838700"/>
          </a:xfrm>
          <a:prstGeom prst="rect">
            <a:avLst/>
          </a:prstGeom>
          <a:noFill/>
          <a:ln w="9525">
            <a:noFill/>
            <a:miter lim="800000"/>
            <a:headEnd/>
            <a:tailEnd/>
          </a:ln>
        </p:spPr>
      </p:pic>
      <p:pic>
        <p:nvPicPr>
          <p:cNvPr id="9" name="图片 8"/>
          <p:cNvPicPr>
            <a:picLocks noChangeAspect="1"/>
          </p:cNvPicPr>
          <p:nvPr/>
        </p:nvPicPr>
        <p:blipFill>
          <a:blip r:embed="rId7" cstate="print"/>
          <a:stretch>
            <a:fillRect/>
          </a:stretch>
        </p:blipFill>
        <p:spPr>
          <a:xfrm>
            <a:off x="7586599" y="464773"/>
            <a:ext cx="3037499" cy="5400000"/>
          </a:xfrm>
          <a:prstGeom prst="rect">
            <a:avLst/>
          </a:prstGeom>
        </p:spPr>
      </p:pic>
      <p:pic>
        <p:nvPicPr>
          <p:cNvPr id="63495" name="Picture 7"/>
          <p:cNvPicPr>
            <a:picLocks noChangeAspect="1" noChangeArrowheads="1"/>
          </p:cNvPicPr>
          <p:nvPr/>
        </p:nvPicPr>
        <p:blipFill>
          <a:blip r:embed="rId8" cstate="print"/>
          <a:srcRect/>
          <a:stretch>
            <a:fillRect/>
          </a:stretch>
        </p:blipFill>
        <p:spPr bwMode="auto">
          <a:xfrm>
            <a:off x="8330214" y="2398984"/>
            <a:ext cx="2514600" cy="4191000"/>
          </a:xfrm>
          <a:prstGeom prst="rect">
            <a:avLst/>
          </a:prstGeom>
          <a:noFill/>
          <a:ln w="9525">
            <a:noFill/>
            <a:miter lim="800000"/>
            <a:headEnd/>
            <a:tailEnd/>
          </a:ln>
        </p:spPr>
      </p:pic>
    </p:spTree>
    <p:extLst>
      <p:ext uri="{BB962C8B-B14F-4D97-AF65-F5344CB8AC3E}">
        <p14:creationId xmlns:p14="http://schemas.microsoft.com/office/powerpoint/2010/main" val="2846728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3491"/>
                                        </p:tgtEl>
                                        <p:attrNameLst>
                                          <p:attrName>style.visibility</p:attrName>
                                        </p:attrNameLst>
                                      </p:cBhvr>
                                      <p:to>
                                        <p:strVal val="visible"/>
                                      </p:to>
                                    </p:set>
                                    <p:animEffect transition="in" filter="blinds(horizontal)">
                                      <p:cBhvr>
                                        <p:cTn id="7" dur="500"/>
                                        <p:tgtEl>
                                          <p:spTgt spid="6349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3492"/>
                                        </p:tgtEl>
                                        <p:attrNameLst>
                                          <p:attrName>style.visibility</p:attrName>
                                        </p:attrNameLst>
                                      </p:cBhvr>
                                      <p:to>
                                        <p:strVal val="visible"/>
                                      </p:to>
                                    </p:set>
                                    <p:animEffect transition="in" filter="blinds(horizontal)">
                                      <p:cBhvr>
                                        <p:cTn id="12" dur="500"/>
                                        <p:tgtEl>
                                          <p:spTgt spid="6349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3493"/>
                                        </p:tgtEl>
                                        <p:attrNameLst>
                                          <p:attrName>style.visibility</p:attrName>
                                        </p:attrNameLst>
                                      </p:cBhvr>
                                      <p:to>
                                        <p:strVal val="visible"/>
                                      </p:to>
                                    </p:set>
                                    <p:animEffect transition="in" filter="blinds(horizontal)">
                                      <p:cBhvr>
                                        <p:cTn id="17" dur="500"/>
                                        <p:tgtEl>
                                          <p:spTgt spid="6349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3494"/>
                                        </p:tgtEl>
                                        <p:attrNameLst>
                                          <p:attrName>style.visibility</p:attrName>
                                        </p:attrNameLst>
                                      </p:cBhvr>
                                      <p:to>
                                        <p:strVal val="visible"/>
                                      </p:to>
                                    </p:set>
                                    <p:animEffect transition="in" filter="blinds(horizontal)">
                                      <p:cBhvr>
                                        <p:cTn id="22" dur="500"/>
                                        <p:tgtEl>
                                          <p:spTgt spid="6349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3495"/>
                                        </p:tgtEl>
                                        <p:attrNameLst>
                                          <p:attrName>style.visibility</p:attrName>
                                        </p:attrNameLst>
                                      </p:cBhvr>
                                      <p:to>
                                        <p:strVal val="visible"/>
                                      </p:to>
                                    </p:set>
                                    <p:animEffect transition="in" filter="blinds(horizontal)">
                                      <p:cBhvr>
                                        <p:cTn id="32" dur="500"/>
                                        <p:tgtEl>
                                          <p:spTgt spid="63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1"/>
          <p:cNvSpPr>
            <a:spLocks noGrp="1"/>
          </p:cNvSpPr>
          <p:nvPr>
            <p:ph idx="1"/>
          </p:nvPr>
        </p:nvSpPr>
        <p:spPr>
          <a:xfrm>
            <a:off x="2380618" y="876592"/>
            <a:ext cx="5399064" cy="2691940"/>
          </a:xfrm>
          <a:prstGeom prst="rect">
            <a:avLst/>
          </a:prstGeom>
        </p:spPr>
        <p:txBody>
          <a:bodyPr/>
          <a:lstStyle/>
          <a:p>
            <a:pPr>
              <a:lnSpc>
                <a:spcPct val="140000"/>
              </a:lnSpc>
              <a:buFont typeface="Wingdings" panose="05000000000000000000" pitchFamily="2" charset="2"/>
              <a:buChar char="p"/>
            </a:pPr>
            <a:r>
              <a:rPr lang="zh-CN" altLang="en-US" sz="2800" b="1" dirty="0">
                <a:solidFill>
                  <a:schemeClr val="tx1"/>
                </a:solidFill>
                <a:latin typeface="微软雅黑" panose="020B0503020204020204" pitchFamily="34" charset="-122"/>
                <a:ea typeface="微软雅黑" panose="020B0503020204020204" pitchFamily="34" charset="-122"/>
              </a:rPr>
              <a:t>教育云平台</a:t>
            </a:r>
            <a:r>
              <a:rPr lang="zh-CN" altLang="en-US" sz="2800" b="1" dirty="0" smtClean="0">
                <a:solidFill>
                  <a:schemeClr val="tx1"/>
                </a:solidFill>
                <a:latin typeface="微软雅黑" panose="020B0503020204020204" pitchFamily="34" charset="-122"/>
                <a:ea typeface="微软雅黑" panose="020B0503020204020204" pitchFamily="34" charset="-122"/>
              </a:rPr>
              <a:t>的建议背景</a:t>
            </a:r>
            <a:endParaRPr lang="en-US" altLang="zh-CN" sz="2800" b="1" dirty="0" smtClean="0">
              <a:solidFill>
                <a:schemeClr val="tx1"/>
              </a:solidFill>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solidFill>
                  <a:schemeClr val="tx1"/>
                </a:solidFill>
                <a:latin typeface="微软雅黑" panose="020B0503020204020204" pitchFamily="34" charset="-122"/>
                <a:ea typeface="微软雅黑" panose="020B0503020204020204" pitchFamily="34" charset="-122"/>
              </a:rPr>
              <a:t>教育云平台的建设思路与定位</a:t>
            </a:r>
            <a:endParaRPr lang="en-US" altLang="zh-CN" sz="2800" b="1" dirty="0" smtClean="0">
              <a:solidFill>
                <a:schemeClr val="tx1"/>
              </a:solidFill>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latin typeface="微软雅黑" panose="020B0503020204020204" pitchFamily="34" charset="-122"/>
                <a:ea typeface="微软雅黑" panose="020B0503020204020204" pitchFamily="34" charset="-122"/>
              </a:rPr>
              <a:t> 教育</a:t>
            </a:r>
            <a:r>
              <a:rPr lang="zh-CN" altLang="en-US" sz="2800" b="1" dirty="0">
                <a:latin typeface="微软雅黑" panose="020B0503020204020204" pitchFamily="34" charset="-122"/>
                <a:ea typeface="微软雅黑" panose="020B0503020204020204" pitchFamily="34" charset="-122"/>
              </a:rPr>
              <a:t>云</a:t>
            </a:r>
            <a:r>
              <a:rPr lang="zh-CN" altLang="en-US" sz="2800" b="1" dirty="0" smtClean="0">
                <a:latin typeface="微软雅黑" panose="020B0503020204020204" pitchFamily="34" charset="-122"/>
                <a:ea typeface="微软雅黑" panose="020B0503020204020204" pitchFamily="34" charset="-122"/>
              </a:rPr>
              <a:t>平台的总体方案设计</a:t>
            </a:r>
            <a:endParaRPr lang="en-US" altLang="zh-CN" sz="2800" b="1" dirty="0" smtClean="0">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solidFill>
                  <a:srgbClr val="FF0000"/>
                </a:solidFill>
                <a:latin typeface="微软雅黑" panose="020B0503020204020204" pitchFamily="34" charset="-122"/>
                <a:ea typeface="微软雅黑" panose="020B0503020204020204" pitchFamily="34" charset="-122"/>
              </a:rPr>
              <a:t> 教育云平台的核心价值</a:t>
            </a:r>
            <a:endParaRPr lang="en-US" altLang="zh-CN" sz="2800" b="1" dirty="0" smtClean="0">
              <a:solidFill>
                <a:srgbClr val="FF0000"/>
              </a:solidFill>
              <a:latin typeface="微软雅黑" panose="020B0503020204020204" pitchFamily="34" charset="-122"/>
              <a:ea typeface="微软雅黑" panose="020B0503020204020204" pitchFamily="34" charset="-122"/>
            </a:endParaRPr>
          </a:p>
        </p:txBody>
      </p:sp>
      <p:sp>
        <p:nvSpPr>
          <p:cNvPr id="6" name="矩形 5"/>
          <p:cNvSpPr/>
          <p:nvPr/>
        </p:nvSpPr>
        <p:spPr>
          <a:xfrm>
            <a:off x="18446" y="0"/>
            <a:ext cx="1387701" cy="68643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8" name="TextBox 8"/>
          <p:cNvSpPr txBox="1">
            <a:spLocks noChangeArrowheads="1"/>
          </p:cNvSpPr>
          <p:nvPr/>
        </p:nvSpPr>
        <p:spPr bwMode="auto">
          <a:xfrm>
            <a:off x="257896" y="729915"/>
            <a:ext cx="1046440" cy="2349500"/>
          </a:xfrm>
          <a:prstGeom prst="rect">
            <a:avLst/>
          </a:prstGeom>
          <a:noFill/>
          <a:ln w="9525">
            <a:noFill/>
            <a:miter lim="800000"/>
            <a:headEnd/>
            <a:tailEnd/>
          </a:ln>
        </p:spPr>
        <p:txBody>
          <a:bodyPr vert="eaVert">
            <a:spAutoFit/>
          </a:bodyPr>
          <a:lstStyle/>
          <a:p>
            <a:pPr eaLnBrk="0" hangingPunct="0">
              <a:defRPr/>
            </a:pPr>
            <a:r>
              <a:rPr lang="en-US" altLang="zh-CN" sz="2400" b="1" dirty="0">
                <a:solidFill>
                  <a:schemeClr val="bg1"/>
                </a:solidFill>
                <a:latin typeface="微软雅黑" pitchFamily="34" charset="-122"/>
                <a:ea typeface="微软雅黑" pitchFamily="34" charset="-122"/>
              </a:rPr>
              <a:t>DIRECTORY</a:t>
            </a:r>
          </a:p>
          <a:p>
            <a:pPr eaLnBrk="0" hangingPunct="0">
              <a:defRPr/>
            </a:pPr>
            <a:r>
              <a:rPr lang="zh-CN" altLang="en-US" sz="3200" b="1" dirty="0">
                <a:solidFill>
                  <a:schemeClr val="bg1"/>
                </a:solidFill>
                <a:latin typeface="微软雅黑" pitchFamily="34" charset="-122"/>
                <a:ea typeface="微软雅黑" pitchFamily="34" charset="-122"/>
              </a:rPr>
              <a:t>目  录</a:t>
            </a:r>
            <a:endParaRPr lang="en-US" altLang="zh-CN" sz="3200" b="1"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8187025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2800" dirty="0"/>
              <a:t>教育云平台</a:t>
            </a:r>
            <a:r>
              <a:rPr lang="zh-CN" altLang="en-US" sz="2800" dirty="0" smtClean="0"/>
              <a:t>的核心价值</a:t>
            </a:r>
            <a:endParaRPr lang="zh-CN" altLang="en-US" sz="2800" dirty="0"/>
          </a:p>
        </p:txBody>
      </p:sp>
      <p:sp>
        <p:nvSpPr>
          <p:cNvPr id="177" name="右箭头 176"/>
          <p:cNvSpPr/>
          <p:nvPr/>
        </p:nvSpPr>
        <p:spPr>
          <a:xfrm>
            <a:off x="6256566" y="2369738"/>
            <a:ext cx="698500" cy="2133600"/>
          </a:xfrm>
          <a:prstGeom prst="rightArrow">
            <a:avLst>
              <a:gd name="adj1" fmla="val 51190"/>
              <a:gd name="adj2" fmla="val 50000"/>
            </a:avLst>
          </a:prstGeom>
          <a:ln/>
          <a:effectLst>
            <a:outerShdw blurRad="152400" dist="317500" dir="5400000" sx="90000" sy="-19000" rotWithShape="0">
              <a:prstClr val="black">
                <a:alpha val="15000"/>
              </a:prstClr>
            </a:outerShdw>
          </a:effectLst>
        </p:spPr>
        <p:style>
          <a:lnRef idx="1">
            <a:schemeClr val="accent4"/>
          </a:lnRef>
          <a:fillRef idx="2">
            <a:schemeClr val="accent4"/>
          </a:fillRef>
          <a:effectRef idx="1">
            <a:schemeClr val="accent4"/>
          </a:effectRef>
          <a:fontRef idx="minor">
            <a:schemeClr val="dk1"/>
          </a:fontRef>
        </p:style>
        <p:txBody>
          <a:bodyPr vert="horz" wrap="none" lIns="91440" tIns="45720" rIns="91440" bIns="45720" numCol="1" rtlCol="0" anchor="ctr" anchorCtr="0" compatLnSpc="1">
            <a:prstTxWarp prst="textNoShape">
              <a:avLst/>
            </a:prstTxWarp>
          </a:bodyPr>
          <a:lstStyle/>
          <a:p>
            <a:endParaRPr lang="zh-CN" altLang="en-US" sz="1400" dirty="0">
              <a:latin typeface="+mn-ea"/>
            </a:endParaRPr>
          </a:p>
        </p:txBody>
      </p:sp>
      <p:sp>
        <p:nvSpPr>
          <p:cNvPr id="178" name="Rectangle 3"/>
          <p:cNvSpPr/>
          <p:nvPr/>
        </p:nvSpPr>
        <p:spPr>
          <a:xfrm>
            <a:off x="750889" y="1083734"/>
            <a:ext cx="5397500" cy="5041707"/>
          </a:xfrm>
          <a:prstGeom prst="rect">
            <a:avLst/>
          </a:prstGeom>
          <a:gradFill flip="none" rotWithShape="1">
            <a:gsLst>
              <a:gs pos="0">
                <a:sysClr val="window" lastClr="FFFFFF">
                  <a:shade val="30000"/>
                  <a:satMod val="115000"/>
                </a:sysClr>
              </a:gs>
              <a:gs pos="50000">
                <a:sysClr val="window" lastClr="FFFFFF">
                  <a:shade val="67500"/>
                  <a:satMod val="115000"/>
                </a:sysClr>
              </a:gs>
              <a:gs pos="100000">
                <a:sysClr val="window" lastClr="FFFFFF">
                  <a:shade val="100000"/>
                  <a:satMod val="115000"/>
                </a:sysClr>
              </a:gs>
            </a:gsLst>
            <a:lin ang="16200000" scaled="1"/>
            <a:tileRect/>
          </a:gradFill>
          <a:ln w="9525" cap="flat" cmpd="sng" algn="ctr">
            <a:solidFill>
              <a:sysClr val="window" lastClr="FFFFFF">
                <a:lumMod val="65000"/>
              </a:sysClr>
            </a:solidFill>
            <a:prstDash val="solid"/>
          </a:ln>
          <a:effectLst>
            <a:reflection blurRad="6350" stA="52000" endA="300" endPos="35000" dir="5400000" sy="-100000" algn="bl" rotWithShape="0"/>
          </a:effectLst>
        </p:spPr>
        <p:txBody>
          <a:bodyPr rtlCol="0" anchor="ctr"/>
          <a:lstStyle/>
          <a:p>
            <a:pPr algn="ctr" fontAlgn="auto">
              <a:spcBef>
                <a:spcPts val="0"/>
              </a:spcBef>
              <a:spcAft>
                <a:spcPts val="0"/>
              </a:spcAft>
              <a:defRPr/>
            </a:pPr>
            <a:endParaRPr lang="en-US" kern="0">
              <a:solidFill>
                <a:sysClr val="window" lastClr="FFFFFF"/>
              </a:solidFill>
              <a:latin typeface="Calibri"/>
              <a:ea typeface="+mn-ea"/>
            </a:endParaRPr>
          </a:p>
        </p:txBody>
      </p:sp>
      <p:grpSp>
        <p:nvGrpSpPr>
          <p:cNvPr id="182" name="Group 125"/>
          <p:cNvGrpSpPr>
            <a:grpSpLocks/>
          </p:cNvGrpSpPr>
          <p:nvPr/>
        </p:nvGrpSpPr>
        <p:grpSpPr bwMode="auto">
          <a:xfrm>
            <a:off x="7071156" y="1812624"/>
            <a:ext cx="3266925" cy="3821867"/>
            <a:chOff x="838200" y="732061"/>
            <a:chExt cx="4724400" cy="5328209"/>
          </a:xfrm>
        </p:grpSpPr>
        <p:sp>
          <p:nvSpPr>
            <p:cNvPr id="183" name="Ellipse 98"/>
            <p:cNvSpPr/>
            <p:nvPr/>
          </p:nvSpPr>
          <p:spPr bwMode="auto">
            <a:xfrm>
              <a:off x="2861162" y="5189963"/>
              <a:ext cx="1450607" cy="333287"/>
            </a:xfrm>
            <a:prstGeom prst="ellipse">
              <a:avLst/>
            </a:prstGeom>
            <a:gradFill flip="none" rotWithShape="1">
              <a:gsLst>
                <a:gs pos="100000">
                  <a:srgbClr val="FFFFFF">
                    <a:alpha val="0"/>
                  </a:srgbClr>
                </a:gs>
                <a:gs pos="0">
                  <a:schemeClr val="bg1">
                    <a:lumMod val="75000"/>
                    <a:alpha val="76000"/>
                  </a:schemeClr>
                </a:gs>
              </a:gsLst>
              <a:path path="shape">
                <a:fillToRect l="50000" t="50000" r="50000" b="50000"/>
              </a:path>
              <a:tileRect/>
            </a:gradFill>
            <a:ln w="9525" cap="flat" cmpd="sng" algn="ctr">
              <a:noFill/>
              <a:prstDash val="solid"/>
            </a:ln>
            <a:effectLst/>
          </p:spPr>
          <p:txBody>
            <a:bodyPr anchor="ctr"/>
            <a:lstStyle>
              <a:lvl1pPr>
                <a:defRPr>
                  <a:solidFill>
                    <a:schemeClr val="tx1"/>
                  </a:solidFill>
                  <a:latin typeface="Calibri" charset="0"/>
                  <a:ea typeface="ＭＳ Ｐゴシック" charset="-128"/>
                </a:defRPr>
              </a:lvl1pPr>
              <a:lvl2pPr marL="37931725" indent="-37474525">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7200" fontAlgn="base">
                <a:spcBef>
                  <a:spcPct val="0"/>
                </a:spcBef>
                <a:spcAft>
                  <a:spcPct val="0"/>
                </a:spcAft>
                <a:defRPr>
                  <a:solidFill>
                    <a:schemeClr val="tx1"/>
                  </a:solidFill>
                  <a:latin typeface="Calibri" charset="0"/>
                  <a:ea typeface="ＭＳ Ｐゴシック" charset="-128"/>
                </a:defRPr>
              </a:lvl6pPr>
              <a:lvl7pPr marL="914400" fontAlgn="base">
                <a:spcBef>
                  <a:spcPct val="0"/>
                </a:spcBef>
                <a:spcAft>
                  <a:spcPct val="0"/>
                </a:spcAft>
                <a:defRPr>
                  <a:solidFill>
                    <a:schemeClr val="tx1"/>
                  </a:solidFill>
                  <a:latin typeface="Calibri" charset="0"/>
                  <a:ea typeface="ＭＳ Ｐゴシック" charset="-128"/>
                </a:defRPr>
              </a:lvl7pPr>
              <a:lvl8pPr marL="1371600" fontAlgn="base">
                <a:spcBef>
                  <a:spcPct val="0"/>
                </a:spcBef>
                <a:spcAft>
                  <a:spcPct val="0"/>
                </a:spcAft>
                <a:defRPr>
                  <a:solidFill>
                    <a:schemeClr val="tx1"/>
                  </a:solidFill>
                  <a:latin typeface="Calibri" charset="0"/>
                  <a:ea typeface="ＭＳ Ｐゴシック" charset="-128"/>
                </a:defRPr>
              </a:lvl8pPr>
              <a:lvl9pPr marL="1828800" fontAlgn="base">
                <a:spcBef>
                  <a:spcPct val="0"/>
                </a:spcBef>
                <a:spcAft>
                  <a:spcPct val="0"/>
                </a:spcAft>
                <a:defRPr>
                  <a:solidFill>
                    <a:schemeClr val="tx1"/>
                  </a:solidFill>
                  <a:latin typeface="Calibri" charset="0"/>
                  <a:ea typeface="ＭＳ Ｐゴシック" charset="-128"/>
                </a:defRPr>
              </a:lvl9pPr>
            </a:lstStyle>
            <a:p>
              <a:pPr algn="ctr"/>
              <a:endParaRPr lang="en-US" b="1">
                <a:solidFill>
                  <a:srgbClr val="FFFFFF"/>
                </a:solidFill>
                <a:latin typeface="微软雅黑" pitchFamily="34" charset="-122"/>
                <a:ea typeface="微软雅黑" pitchFamily="34" charset="-122"/>
              </a:endParaRPr>
            </a:p>
          </p:txBody>
        </p:sp>
        <p:sp>
          <p:nvSpPr>
            <p:cNvPr id="184" name="Ellipse 98"/>
            <p:cNvSpPr/>
            <p:nvPr/>
          </p:nvSpPr>
          <p:spPr bwMode="auto">
            <a:xfrm>
              <a:off x="1498034" y="5300009"/>
              <a:ext cx="1473766" cy="305626"/>
            </a:xfrm>
            <a:prstGeom prst="ellipse">
              <a:avLst/>
            </a:prstGeom>
            <a:gradFill flip="none" rotWithShape="1">
              <a:gsLst>
                <a:gs pos="100000">
                  <a:srgbClr val="FFFFFF">
                    <a:alpha val="0"/>
                  </a:srgbClr>
                </a:gs>
                <a:gs pos="0">
                  <a:schemeClr val="bg1">
                    <a:lumMod val="75000"/>
                    <a:alpha val="76000"/>
                  </a:schemeClr>
                </a:gs>
              </a:gsLst>
              <a:path path="shape">
                <a:fillToRect l="50000" t="50000" r="50000" b="50000"/>
              </a:path>
              <a:tileRect/>
            </a:gradFill>
            <a:ln w="9525" cap="flat" cmpd="sng" algn="ctr">
              <a:noFill/>
              <a:prstDash val="solid"/>
            </a:ln>
            <a:effectLst/>
          </p:spPr>
          <p:txBody>
            <a:bodyPr anchor="ctr"/>
            <a:lstStyle>
              <a:lvl1pPr>
                <a:defRPr>
                  <a:solidFill>
                    <a:schemeClr val="tx1"/>
                  </a:solidFill>
                  <a:latin typeface="Calibri" charset="0"/>
                  <a:ea typeface="ＭＳ Ｐゴシック" charset="-128"/>
                </a:defRPr>
              </a:lvl1pPr>
              <a:lvl2pPr marL="37931725" indent="-37474525">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7200" fontAlgn="base">
                <a:spcBef>
                  <a:spcPct val="0"/>
                </a:spcBef>
                <a:spcAft>
                  <a:spcPct val="0"/>
                </a:spcAft>
                <a:defRPr>
                  <a:solidFill>
                    <a:schemeClr val="tx1"/>
                  </a:solidFill>
                  <a:latin typeface="Calibri" charset="0"/>
                  <a:ea typeface="ＭＳ Ｐゴシック" charset="-128"/>
                </a:defRPr>
              </a:lvl6pPr>
              <a:lvl7pPr marL="914400" fontAlgn="base">
                <a:spcBef>
                  <a:spcPct val="0"/>
                </a:spcBef>
                <a:spcAft>
                  <a:spcPct val="0"/>
                </a:spcAft>
                <a:defRPr>
                  <a:solidFill>
                    <a:schemeClr val="tx1"/>
                  </a:solidFill>
                  <a:latin typeface="Calibri" charset="0"/>
                  <a:ea typeface="ＭＳ Ｐゴシック" charset="-128"/>
                </a:defRPr>
              </a:lvl7pPr>
              <a:lvl8pPr marL="1371600" fontAlgn="base">
                <a:spcBef>
                  <a:spcPct val="0"/>
                </a:spcBef>
                <a:spcAft>
                  <a:spcPct val="0"/>
                </a:spcAft>
                <a:defRPr>
                  <a:solidFill>
                    <a:schemeClr val="tx1"/>
                  </a:solidFill>
                  <a:latin typeface="Calibri" charset="0"/>
                  <a:ea typeface="ＭＳ Ｐゴシック" charset="-128"/>
                </a:defRPr>
              </a:lvl8pPr>
              <a:lvl9pPr marL="1828800" fontAlgn="base">
                <a:spcBef>
                  <a:spcPct val="0"/>
                </a:spcBef>
                <a:spcAft>
                  <a:spcPct val="0"/>
                </a:spcAft>
                <a:defRPr>
                  <a:solidFill>
                    <a:schemeClr val="tx1"/>
                  </a:solidFill>
                  <a:latin typeface="Calibri" charset="0"/>
                  <a:ea typeface="ＭＳ Ｐゴシック" charset="-128"/>
                </a:defRPr>
              </a:lvl9pPr>
            </a:lstStyle>
            <a:p>
              <a:pPr algn="ctr"/>
              <a:endParaRPr lang="en-US" b="1">
                <a:solidFill>
                  <a:srgbClr val="FFFFFF"/>
                </a:solidFill>
                <a:latin typeface="微软雅黑" pitchFamily="34" charset="-122"/>
                <a:ea typeface="微软雅黑" pitchFamily="34" charset="-122"/>
              </a:endParaRPr>
            </a:p>
          </p:txBody>
        </p:sp>
        <p:sp>
          <p:nvSpPr>
            <p:cNvPr id="185" name="Ellipse 98"/>
            <p:cNvSpPr/>
            <p:nvPr/>
          </p:nvSpPr>
          <p:spPr bwMode="auto">
            <a:xfrm>
              <a:off x="4088834" y="5633427"/>
              <a:ext cx="1473766" cy="305626"/>
            </a:xfrm>
            <a:prstGeom prst="ellipse">
              <a:avLst/>
            </a:prstGeom>
            <a:gradFill flip="none" rotWithShape="1">
              <a:gsLst>
                <a:gs pos="100000">
                  <a:srgbClr val="FFFFFF">
                    <a:alpha val="0"/>
                  </a:srgbClr>
                </a:gs>
                <a:gs pos="0">
                  <a:schemeClr val="bg1">
                    <a:lumMod val="75000"/>
                    <a:alpha val="76000"/>
                  </a:schemeClr>
                </a:gs>
              </a:gsLst>
              <a:path path="shape">
                <a:fillToRect l="50000" t="50000" r="50000" b="50000"/>
              </a:path>
              <a:tileRect/>
            </a:gradFill>
            <a:ln w="9525" cap="flat" cmpd="sng" algn="ctr">
              <a:noFill/>
              <a:prstDash val="solid"/>
            </a:ln>
            <a:effectLst/>
          </p:spPr>
          <p:txBody>
            <a:bodyPr anchor="ctr"/>
            <a:lstStyle>
              <a:lvl1pPr>
                <a:defRPr>
                  <a:solidFill>
                    <a:schemeClr val="tx1"/>
                  </a:solidFill>
                  <a:latin typeface="Calibri" charset="0"/>
                  <a:ea typeface="ＭＳ Ｐゴシック" charset="-128"/>
                </a:defRPr>
              </a:lvl1pPr>
              <a:lvl2pPr marL="37931725" indent="-37474525">
                <a:defRPr>
                  <a:solidFill>
                    <a:schemeClr val="tx1"/>
                  </a:solidFill>
                  <a:latin typeface="Calibri" charset="0"/>
                  <a:ea typeface="ＭＳ Ｐゴシック" charset="-128"/>
                </a:defRPr>
              </a:lvl2pPr>
              <a:lvl3pPr>
                <a:defRPr>
                  <a:solidFill>
                    <a:schemeClr val="tx1"/>
                  </a:solidFill>
                  <a:latin typeface="Calibri" charset="0"/>
                  <a:ea typeface="ＭＳ Ｐゴシック" charset="-128"/>
                </a:defRPr>
              </a:lvl3pPr>
              <a:lvl4pPr>
                <a:defRPr>
                  <a:solidFill>
                    <a:schemeClr val="tx1"/>
                  </a:solidFill>
                  <a:latin typeface="Calibri" charset="0"/>
                  <a:ea typeface="ＭＳ Ｐゴシック" charset="-128"/>
                </a:defRPr>
              </a:lvl4pPr>
              <a:lvl5pPr>
                <a:defRPr>
                  <a:solidFill>
                    <a:schemeClr val="tx1"/>
                  </a:solidFill>
                  <a:latin typeface="Calibri" charset="0"/>
                  <a:ea typeface="ＭＳ Ｐゴシック" charset="-128"/>
                </a:defRPr>
              </a:lvl5pPr>
              <a:lvl6pPr marL="457200" fontAlgn="base">
                <a:spcBef>
                  <a:spcPct val="0"/>
                </a:spcBef>
                <a:spcAft>
                  <a:spcPct val="0"/>
                </a:spcAft>
                <a:defRPr>
                  <a:solidFill>
                    <a:schemeClr val="tx1"/>
                  </a:solidFill>
                  <a:latin typeface="Calibri" charset="0"/>
                  <a:ea typeface="ＭＳ Ｐゴシック" charset="-128"/>
                </a:defRPr>
              </a:lvl6pPr>
              <a:lvl7pPr marL="914400" fontAlgn="base">
                <a:spcBef>
                  <a:spcPct val="0"/>
                </a:spcBef>
                <a:spcAft>
                  <a:spcPct val="0"/>
                </a:spcAft>
                <a:defRPr>
                  <a:solidFill>
                    <a:schemeClr val="tx1"/>
                  </a:solidFill>
                  <a:latin typeface="Calibri" charset="0"/>
                  <a:ea typeface="ＭＳ Ｐゴシック" charset="-128"/>
                </a:defRPr>
              </a:lvl7pPr>
              <a:lvl8pPr marL="1371600" fontAlgn="base">
                <a:spcBef>
                  <a:spcPct val="0"/>
                </a:spcBef>
                <a:spcAft>
                  <a:spcPct val="0"/>
                </a:spcAft>
                <a:defRPr>
                  <a:solidFill>
                    <a:schemeClr val="tx1"/>
                  </a:solidFill>
                  <a:latin typeface="Calibri" charset="0"/>
                  <a:ea typeface="ＭＳ Ｐゴシック" charset="-128"/>
                </a:defRPr>
              </a:lvl8pPr>
              <a:lvl9pPr marL="1828800" fontAlgn="base">
                <a:spcBef>
                  <a:spcPct val="0"/>
                </a:spcBef>
                <a:spcAft>
                  <a:spcPct val="0"/>
                </a:spcAft>
                <a:defRPr>
                  <a:solidFill>
                    <a:schemeClr val="tx1"/>
                  </a:solidFill>
                  <a:latin typeface="Calibri" charset="0"/>
                  <a:ea typeface="ＭＳ Ｐゴシック" charset="-128"/>
                </a:defRPr>
              </a:lvl9pPr>
            </a:lstStyle>
            <a:p>
              <a:pPr algn="ctr"/>
              <a:endParaRPr lang="en-US" b="1">
                <a:solidFill>
                  <a:srgbClr val="FFFFFF"/>
                </a:solidFill>
                <a:latin typeface="微软雅黑" pitchFamily="34" charset="-122"/>
                <a:ea typeface="微软雅黑" pitchFamily="34" charset="-122"/>
              </a:endParaRPr>
            </a:p>
          </p:txBody>
        </p:sp>
        <p:sp>
          <p:nvSpPr>
            <p:cNvPr id="186" name="Can 52"/>
            <p:cNvSpPr>
              <a:spLocks noChangeArrowheads="1"/>
            </p:cNvSpPr>
            <p:nvPr/>
          </p:nvSpPr>
          <p:spPr bwMode="auto">
            <a:xfrm rot="1586669" flipH="1">
              <a:off x="2986940" y="1537429"/>
              <a:ext cx="213724" cy="4155643"/>
            </a:xfrm>
            <a:prstGeom prst="can">
              <a:avLst>
                <a:gd name="adj" fmla="val 25025"/>
              </a:avLst>
            </a:prstGeom>
            <a:gradFill rotWithShape="1">
              <a:gsLst>
                <a:gs pos="0">
                  <a:srgbClr val="4A452A"/>
                </a:gs>
                <a:gs pos="46000">
                  <a:srgbClr val="DDD9C3"/>
                </a:gs>
                <a:gs pos="100000">
                  <a:srgbClr val="4A452A"/>
                </a:gs>
              </a:gsLst>
              <a:lin ang="60000"/>
            </a:gra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187" name="Can 53"/>
            <p:cNvSpPr>
              <a:spLocks noChangeArrowheads="1"/>
            </p:cNvSpPr>
            <p:nvPr/>
          </p:nvSpPr>
          <p:spPr bwMode="auto">
            <a:xfrm rot="-1586669">
              <a:off x="3672630" y="1491836"/>
              <a:ext cx="197142" cy="4568434"/>
            </a:xfrm>
            <a:prstGeom prst="can">
              <a:avLst>
                <a:gd name="adj" fmla="val 24997"/>
              </a:avLst>
            </a:prstGeom>
            <a:gradFill rotWithShape="1">
              <a:gsLst>
                <a:gs pos="0">
                  <a:srgbClr val="4A452A"/>
                </a:gs>
                <a:gs pos="46000">
                  <a:srgbClr val="DDD9C3"/>
                </a:gs>
                <a:gs pos="100000">
                  <a:srgbClr val="4A452A"/>
                </a:gs>
              </a:gsLst>
              <a:lin ang="60000"/>
            </a:gra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188" name="Can 54"/>
            <p:cNvSpPr>
              <a:spLocks noChangeArrowheads="1"/>
            </p:cNvSpPr>
            <p:nvPr/>
          </p:nvSpPr>
          <p:spPr bwMode="auto">
            <a:xfrm rot="-458329">
              <a:off x="3280667" y="1782520"/>
              <a:ext cx="212792" cy="3645036"/>
            </a:xfrm>
            <a:prstGeom prst="can">
              <a:avLst>
                <a:gd name="adj" fmla="val 24981"/>
              </a:avLst>
            </a:prstGeom>
            <a:gradFill rotWithShape="1">
              <a:gsLst>
                <a:gs pos="0">
                  <a:srgbClr val="4A452A"/>
                </a:gs>
                <a:gs pos="46000">
                  <a:srgbClr val="DDD9C3"/>
                </a:gs>
                <a:gs pos="100000">
                  <a:srgbClr val="4A452A"/>
                </a:gs>
              </a:gsLst>
              <a:lin ang="60000"/>
            </a:gra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lang="zh-CN" altLang="zh-CN" b="1">
                <a:solidFill>
                  <a:srgbClr val="FFFFFF"/>
                </a:solidFill>
                <a:latin typeface="微软雅黑" pitchFamily="34" charset="-122"/>
                <a:ea typeface="微软雅黑" pitchFamily="34" charset="-122"/>
              </a:endParaRPr>
            </a:p>
          </p:txBody>
        </p:sp>
        <p:grpSp>
          <p:nvGrpSpPr>
            <p:cNvPr id="189" name="Group 21"/>
            <p:cNvGrpSpPr>
              <a:grpSpLocks/>
            </p:cNvGrpSpPr>
            <p:nvPr/>
          </p:nvGrpSpPr>
          <p:grpSpPr bwMode="auto">
            <a:xfrm rot="552570">
              <a:off x="1863659" y="1012454"/>
              <a:ext cx="2835956" cy="3726638"/>
              <a:chOff x="6908974" y="1411727"/>
              <a:chExt cx="1708455" cy="2245026"/>
            </a:xfrm>
          </p:grpSpPr>
          <p:sp>
            <p:nvSpPr>
              <p:cNvPr id="226" name="Donut 22"/>
              <p:cNvSpPr/>
              <p:nvPr/>
            </p:nvSpPr>
            <p:spPr>
              <a:xfrm>
                <a:off x="7012908" y="1411489"/>
                <a:ext cx="1603803" cy="2244795"/>
              </a:xfrm>
              <a:prstGeom prst="donut">
                <a:avLst>
                  <a:gd name="adj" fmla="val 7654"/>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27" name="Oval 23"/>
              <p:cNvSpPr/>
              <p:nvPr/>
            </p:nvSpPr>
            <p:spPr>
              <a:xfrm>
                <a:off x="6908352" y="1411971"/>
                <a:ext cx="1603803" cy="2244794"/>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28" name="Donut 24"/>
              <p:cNvSpPr/>
              <p:nvPr/>
            </p:nvSpPr>
            <p:spPr>
              <a:xfrm>
                <a:off x="7114930" y="1701853"/>
                <a:ext cx="1189702" cy="1665184"/>
              </a:xfrm>
              <a:prstGeom prst="donut">
                <a:avLst>
                  <a:gd name="adj" fmla="val 12228"/>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29" name="Donut 25"/>
              <p:cNvSpPr/>
              <p:nvPr/>
            </p:nvSpPr>
            <p:spPr>
              <a:xfrm>
                <a:off x="6908352" y="1411971"/>
                <a:ext cx="1603803" cy="2244794"/>
              </a:xfrm>
              <a:prstGeom prst="donut">
                <a:avLst>
                  <a:gd name="adj" fmla="val 7654"/>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30" name="Oval 26"/>
              <p:cNvSpPr/>
              <p:nvPr/>
            </p:nvSpPr>
            <p:spPr>
              <a:xfrm>
                <a:off x="7605533" y="2388509"/>
                <a:ext cx="209441" cy="291718"/>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31" name="Donut 27"/>
              <p:cNvSpPr/>
              <p:nvPr/>
            </p:nvSpPr>
            <p:spPr>
              <a:xfrm>
                <a:off x="7366445" y="2052795"/>
                <a:ext cx="687617" cy="963148"/>
              </a:xfrm>
              <a:prstGeom prst="donut">
                <a:avLst>
                  <a:gd name="adj" fmla="val 19297"/>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grpSp>
        <p:grpSp>
          <p:nvGrpSpPr>
            <p:cNvPr id="190" name="Group 71"/>
            <p:cNvGrpSpPr>
              <a:grpSpLocks/>
            </p:cNvGrpSpPr>
            <p:nvPr/>
          </p:nvGrpSpPr>
          <p:grpSpPr bwMode="auto">
            <a:xfrm rot="-8599160">
              <a:off x="3422785" y="3731683"/>
              <a:ext cx="1270266" cy="412899"/>
              <a:chOff x="402914" y="4892498"/>
              <a:chExt cx="3257970" cy="1058999"/>
            </a:xfrm>
          </p:grpSpPr>
          <p:sp>
            <p:nvSpPr>
              <p:cNvPr id="220" name="Freeform 72"/>
              <p:cNvSpPr/>
              <p:nvPr/>
            </p:nvSpPr>
            <p:spPr>
              <a:xfrm>
                <a:off x="3054488" y="5383983"/>
                <a:ext cx="610741" cy="81441"/>
              </a:xfrm>
              <a:custGeom>
                <a:avLst/>
                <a:gdLst>
                  <a:gd name="connsiteX0" fmla="*/ 0 w 649797"/>
                  <a:gd name="connsiteY0" fmla="*/ 0 h 81719"/>
                  <a:gd name="connsiteX1" fmla="*/ 608938 w 649797"/>
                  <a:gd name="connsiteY1" fmla="*/ 0 h 81719"/>
                  <a:gd name="connsiteX2" fmla="*/ 649797 w 649797"/>
                  <a:gd name="connsiteY2" fmla="*/ 40860 h 81719"/>
                  <a:gd name="connsiteX3" fmla="*/ 608938 w 649797"/>
                  <a:gd name="connsiteY3" fmla="*/ 81719 h 81719"/>
                  <a:gd name="connsiteX4" fmla="*/ 0 w 649797"/>
                  <a:gd name="connsiteY4" fmla="*/ 81719 h 81719"/>
                  <a:gd name="connsiteX5" fmla="*/ 0 w 649797"/>
                  <a:gd name="connsiteY5" fmla="*/ 0 h 81719"/>
                  <a:gd name="connsiteX0" fmla="*/ 0 w 608937"/>
                  <a:gd name="connsiteY0" fmla="*/ 0 h 81719"/>
                  <a:gd name="connsiteX1" fmla="*/ 608938 w 608937"/>
                  <a:gd name="connsiteY1" fmla="*/ 0 h 81719"/>
                  <a:gd name="connsiteX2" fmla="*/ 602951 w 608937"/>
                  <a:gd name="connsiteY2" fmla="*/ 31413 h 81719"/>
                  <a:gd name="connsiteX3" fmla="*/ 608938 w 608937"/>
                  <a:gd name="connsiteY3" fmla="*/ 81719 h 81719"/>
                  <a:gd name="connsiteX4" fmla="*/ 0 w 608937"/>
                  <a:gd name="connsiteY4" fmla="*/ 81719 h 81719"/>
                  <a:gd name="connsiteX5" fmla="*/ 0 w 608937"/>
                  <a:gd name="connsiteY5" fmla="*/ 0 h 8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937" h="81719">
                    <a:moveTo>
                      <a:pt x="0" y="0"/>
                    </a:moveTo>
                    <a:lnTo>
                      <a:pt x="608938" y="0"/>
                    </a:lnTo>
                    <a:lnTo>
                      <a:pt x="602951" y="31413"/>
                    </a:lnTo>
                    <a:lnTo>
                      <a:pt x="608938" y="81719"/>
                    </a:lnTo>
                    <a:lnTo>
                      <a:pt x="0" y="81719"/>
                    </a:lnTo>
                    <a:lnTo>
                      <a:pt x="0" y="0"/>
                    </a:lnTo>
                    <a:close/>
                  </a:path>
                </a:pathLst>
              </a:custGeom>
              <a:gradFill>
                <a:gsLst>
                  <a:gs pos="0">
                    <a:schemeClr val="bg2">
                      <a:lumMod val="50000"/>
                    </a:schemeClr>
                  </a:gs>
                  <a:gs pos="50000">
                    <a:schemeClr val="bg1">
                      <a:lumMod val="95000"/>
                    </a:schemeClr>
                  </a:gs>
                  <a:gs pos="100000">
                    <a:schemeClr val="bg2">
                      <a:lumMod val="50000"/>
                    </a:schemeClr>
                  </a:gs>
                </a:gsLst>
              </a:gradFill>
              <a:ln>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21" name="Rectangle 73"/>
              <p:cNvSpPr/>
              <p:nvPr/>
            </p:nvSpPr>
            <p:spPr>
              <a:xfrm>
                <a:off x="2827683" y="5312971"/>
                <a:ext cx="228010" cy="232104"/>
              </a:xfrm>
              <a:prstGeom prst="rect">
                <a:avLst/>
              </a:prstGeom>
              <a:gradFill>
                <a:gsLst>
                  <a:gs pos="0">
                    <a:schemeClr val="bg2">
                      <a:lumMod val="50000"/>
                    </a:schemeClr>
                  </a:gs>
                  <a:gs pos="51000">
                    <a:schemeClr val="bg2">
                      <a:lumMod val="90000"/>
                    </a:schemeClr>
                  </a:gs>
                  <a:gs pos="100000">
                    <a:schemeClr val="bg2">
                      <a:lumMod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22" name="Rectangle 74"/>
              <p:cNvSpPr/>
              <p:nvPr/>
            </p:nvSpPr>
            <p:spPr>
              <a:xfrm>
                <a:off x="407105" y="5335060"/>
                <a:ext cx="2418536" cy="187313"/>
              </a:xfrm>
              <a:prstGeom prst="rect">
                <a:avLst/>
              </a:prstGeom>
              <a:gradFill>
                <a:gsLst>
                  <a:gs pos="0">
                    <a:schemeClr val="bg1">
                      <a:lumMod val="50000"/>
                    </a:schemeClr>
                  </a:gs>
                  <a:gs pos="47000">
                    <a:schemeClr val="bg1">
                      <a:lumMod val="85000"/>
                    </a:schemeClr>
                  </a:gs>
                  <a:gs pos="100000">
                    <a:schemeClr val="bg1">
                      <a:lumMod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23" name="Pie 75"/>
              <p:cNvSpPr/>
              <p:nvPr/>
            </p:nvSpPr>
            <p:spPr>
              <a:xfrm rot="5400000">
                <a:off x="562948" y="4740978"/>
                <a:ext cx="855126" cy="1160410"/>
              </a:xfrm>
              <a:prstGeom prst="pie">
                <a:avLst>
                  <a:gd name="adj1" fmla="val 5390094"/>
                  <a:gd name="adj2" fmla="val 16200000"/>
                </a:avLst>
              </a:prstGeom>
              <a:gradFill>
                <a:gsLst>
                  <a:gs pos="0">
                    <a:schemeClr val="bg1">
                      <a:lumMod val="6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24" name="Pie 76"/>
              <p:cNvSpPr/>
              <p:nvPr/>
            </p:nvSpPr>
            <p:spPr>
              <a:xfrm rot="16200000">
                <a:off x="562276" y="4944579"/>
                <a:ext cx="855126" cy="1160410"/>
              </a:xfrm>
              <a:prstGeom prst="pie">
                <a:avLst>
                  <a:gd name="adj1" fmla="val 5390094"/>
                  <a:gd name="adj2" fmla="val 16200000"/>
                </a:avLst>
              </a:prstGeom>
              <a:gradFill>
                <a:gsLst>
                  <a:gs pos="0">
                    <a:schemeClr val="bg1">
                      <a:lumMod val="7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25" name="Pie 77"/>
              <p:cNvSpPr/>
              <p:nvPr/>
            </p:nvSpPr>
            <p:spPr>
              <a:xfrm rot="5400000">
                <a:off x="693763" y="4833019"/>
                <a:ext cx="598587" cy="1160407"/>
              </a:xfrm>
              <a:prstGeom prst="pie">
                <a:avLst>
                  <a:gd name="adj1" fmla="val 5390094"/>
                  <a:gd name="adj2" fmla="val 16200000"/>
                </a:avLst>
              </a:prstGeom>
              <a:gradFill>
                <a:gsLst>
                  <a:gs pos="0">
                    <a:schemeClr val="bg1">
                      <a:lumMod val="6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grpSp>
        <p:grpSp>
          <p:nvGrpSpPr>
            <p:cNvPr id="191" name="Group 103"/>
            <p:cNvGrpSpPr>
              <a:grpSpLocks/>
            </p:cNvGrpSpPr>
            <p:nvPr/>
          </p:nvGrpSpPr>
          <p:grpSpPr bwMode="auto">
            <a:xfrm>
              <a:off x="838200" y="2497743"/>
              <a:ext cx="2381667" cy="760082"/>
              <a:chOff x="381979" y="2383036"/>
              <a:chExt cx="2874402" cy="917333"/>
            </a:xfrm>
          </p:grpSpPr>
          <p:grpSp>
            <p:nvGrpSpPr>
              <p:cNvPr id="213" name="Group 28"/>
              <p:cNvGrpSpPr>
                <a:grpSpLocks/>
              </p:cNvGrpSpPr>
              <p:nvPr/>
            </p:nvGrpSpPr>
            <p:grpSpPr bwMode="auto">
              <a:xfrm>
                <a:off x="381979" y="2383036"/>
                <a:ext cx="2310988" cy="917333"/>
                <a:chOff x="404116" y="4900455"/>
                <a:chExt cx="2647832" cy="1051042"/>
              </a:xfrm>
            </p:grpSpPr>
            <p:sp>
              <p:nvSpPr>
                <p:cNvPr id="215" name="Rectangle 30"/>
                <p:cNvSpPr/>
                <p:nvPr/>
              </p:nvSpPr>
              <p:spPr>
                <a:xfrm>
                  <a:off x="2823220" y="5310727"/>
                  <a:ext cx="228300" cy="230521"/>
                </a:xfrm>
                <a:prstGeom prst="rect">
                  <a:avLst/>
                </a:prstGeom>
                <a:gradFill>
                  <a:gsLst>
                    <a:gs pos="0">
                      <a:schemeClr val="bg2">
                        <a:lumMod val="50000"/>
                      </a:schemeClr>
                    </a:gs>
                    <a:gs pos="51000">
                      <a:schemeClr val="bg2">
                        <a:lumMod val="90000"/>
                      </a:schemeClr>
                    </a:gs>
                    <a:gs pos="100000">
                      <a:schemeClr val="bg2">
                        <a:lumMod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16" name="Rectangle 31"/>
                <p:cNvSpPr/>
                <p:nvPr/>
              </p:nvSpPr>
              <p:spPr>
                <a:xfrm>
                  <a:off x="404116" y="5332681"/>
                  <a:ext cx="2419104" cy="186612"/>
                </a:xfrm>
                <a:prstGeom prst="rect">
                  <a:avLst/>
                </a:prstGeom>
                <a:gradFill>
                  <a:gsLst>
                    <a:gs pos="0">
                      <a:schemeClr val="tx1">
                        <a:lumMod val="95000"/>
                        <a:lumOff val="5000"/>
                      </a:schemeClr>
                    </a:gs>
                    <a:gs pos="47000">
                      <a:schemeClr val="tx1">
                        <a:lumMod val="75000"/>
                        <a:lumOff val="25000"/>
                      </a:schemeClr>
                    </a:gs>
                    <a:gs pos="100000">
                      <a:schemeClr val="tx1">
                        <a:lumMod val="95000"/>
                        <a:lumOff val="5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17" name="Pie 32"/>
                <p:cNvSpPr/>
                <p:nvPr/>
              </p:nvSpPr>
              <p:spPr>
                <a:xfrm rot="5400000">
                  <a:off x="568711" y="4748759"/>
                  <a:ext cx="858411" cy="1161259"/>
                </a:xfrm>
                <a:prstGeom prst="pie">
                  <a:avLst>
                    <a:gd name="adj1" fmla="val 5390094"/>
                    <a:gd name="adj2" fmla="val 16200000"/>
                  </a:avLst>
                </a:prstGeom>
                <a:gradFill>
                  <a:gsLst>
                    <a:gs pos="0">
                      <a:schemeClr val="tx1">
                        <a:lumMod val="95000"/>
                        <a:lumOff val="5000"/>
                      </a:schemeClr>
                    </a:gs>
                    <a:gs pos="100000">
                      <a:schemeClr val="tx1">
                        <a:lumMod val="75000"/>
                        <a:lumOff val="25000"/>
                      </a:schemeClr>
                    </a:gs>
                  </a:gsLst>
                  <a:lin ang="10800000" scaled="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18" name="Pie 33"/>
                <p:cNvSpPr/>
                <p:nvPr/>
              </p:nvSpPr>
              <p:spPr>
                <a:xfrm rot="16200000">
                  <a:off x="567614" y="4940859"/>
                  <a:ext cx="858411" cy="1163453"/>
                </a:xfrm>
                <a:prstGeom prst="pie">
                  <a:avLst>
                    <a:gd name="adj1" fmla="val 5390094"/>
                    <a:gd name="adj2" fmla="val 16200000"/>
                  </a:avLst>
                </a:prstGeom>
                <a:gradFill>
                  <a:gsLst>
                    <a:gs pos="0">
                      <a:schemeClr val="tx1">
                        <a:lumMod val="95000"/>
                        <a:lumOff val="5000"/>
                      </a:schemeClr>
                    </a:gs>
                    <a:gs pos="100000">
                      <a:schemeClr val="tx1">
                        <a:lumMod val="75000"/>
                        <a:lumOff val="25000"/>
                      </a:schemeClr>
                    </a:gs>
                  </a:gsLst>
                  <a:lin ang="10800000" scaled="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19" name="Pie 34"/>
                <p:cNvSpPr/>
                <p:nvPr/>
              </p:nvSpPr>
              <p:spPr>
                <a:xfrm rot="5400000">
                  <a:off x="698242" y="4829989"/>
                  <a:ext cx="597156" cy="1163453"/>
                </a:xfrm>
                <a:prstGeom prst="pie">
                  <a:avLst>
                    <a:gd name="adj1" fmla="val 5390094"/>
                    <a:gd name="adj2" fmla="val 16200000"/>
                  </a:avLst>
                </a:prstGeom>
                <a:gradFill>
                  <a:gsLst>
                    <a:gs pos="0">
                      <a:schemeClr val="tx1">
                        <a:lumMod val="95000"/>
                        <a:lumOff val="5000"/>
                      </a:schemeClr>
                    </a:gs>
                    <a:gs pos="100000">
                      <a:schemeClr val="tx1">
                        <a:lumMod val="65000"/>
                        <a:lumOff val="35000"/>
                      </a:schemeClr>
                    </a:gs>
                  </a:gsLst>
                  <a:lin ang="10800000" scaled="0"/>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grpSp>
          <p:sp>
            <p:nvSpPr>
              <p:cNvPr id="214" name="Round Same Side Corner Rectangle 102"/>
              <p:cNvSpPr/>
              <p:nvPr/>
            </p:nvSpPr>
            <p:spPr>
              <a:xfrm rot="5400000">
                <a:off x="2938787" y="2560069"/>
                <a:ext cx="70898" cy="563284"/>
              </a:xfrm>
              <a:prstGeom prst="round2SameRect">
                <a:avLst>
                  <a:gd name="adj1" fmla="val 50000"/>
                  <a:gd name="adj2" fmla="val 0"/>
                </a:avLst>
              </a:prstGeom>
              <a:gradFill>
                <a:gsLst>
                  <a:gs pos="0">
                    <a:schemeClr val="bg2">
                      <a:lumMod val="50000"/>
                    </a:schemeClr>
                  </a:gs>
                  <a:gs pos="51000">
                    <a:schemeClr val="bg2">
                      <a:lumMod val="90000"/>
                    </a:schemeClr>
                  </a:gs>
                  <a:gs pos="100000">
                    <a:schemeClr val="bg2">
                      <a:lumMod val="50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grpSp>
        <p:grpSp>
          <p:nvGrpSpPr>
            <p:cNvPr id="192" name="Group 104"/>
            <p:cNvGrpSpPr>
              <a:grpSpLocks/>
            </p:cNvGrpSpPr>
            <p:nvPr/>
          </p:nvGrpSpPr>
          <p:grpSpPr bwMode="auto">
            <a:xfrm rot="-2596293">
              <a:off x="1513939" y="3990787"/>
              <a:ext cx="1270266" cy="412899"/>
              <a:chOff x="402914" y="4892498"/>
              <a:chExt cx="3257970" cy="1058999"/>
            </a:xfrm>
          </p:grpSpPr>
          <p:sp>
            <p:nvSpPr>
              <p:cNvPr id="207" name="Freeform 105"/>
              <p:cNvSpPr/>
              <p:nvPr/>
            </p:nvSpPr>
            <p:spPr>
              <a:xfrm>
                <a:off x="3051031" y="5383636"/>
                <a:ext cx="610741" cy="81441"/>
              </a:xfrm>
              <a:custGeom>
                <a:avLst/>
                <a:gdLst>
                  <a:gd name="connsiteX0" fmla="*/ 0 w 649797"/>
                  <a:gd name="connsiteY0" fmla="*/ 0 h 81719"/>
                  <a:gd name="connsiteX1" fmla="*/ 608938 w 649797"/>
                  <a:gd name="connsiteY1" fmla="*/ 0 h 81719"/>
                  <a:gd name="connsiteX2" fmla="*/ 649797 w 649797"/>
                  <a:gd name="connsiteY2" fmla="*/ 40860 h 81719"/>
                  <a:gd name="connsiteX3" fmla="*/ 608938 w 649797"/>
                  <a:gd name="connsiteY3" fmla="*/ 81719 h 81719"/>
                  <a:gd name="connsiteX4" fmla="*/ 0 w 649797"/>
                  <a:gd name="connsiteY4" fmla="*/ 81719 h 81719"/>
                  <a:gd name="connsiteX5" fmla="*/ 0 w 649797"/>
                  <a:gd name="connsiteY5" fmla="*/ 0 h 81719"/>
                  <a:gd name="connsiteX0" fmla="*/ 0 w 608937"/>
                  <a:gd name="connsiteY0" fmla="*/ 0 h 81719"/>
                  <a:gd name="connsiteX1" fmla="*/ 608938 w 608937"/>
                  <a:gd name="connsiteY1" fmla="*/ 0 h 81719"/>
                  <a:gd name="connsiteX2" fmla="*/ 602951 w 608937"/>
                  <a:gd name="connsiteY2" fmla="*/ 31413 h 81719"/>
                  <a:gd name="connsiteX3" fmla="*/ 608938 w 608937"/>
                  <a:gd name="connsiteY3" fmla="*/ 81719 h 81719"/>
                  <a:gd name="connsiteX4" fmla="*/ 0 w 608937"/>
                  <a:gd name="connsiteY4" fmla="*/ 81719 h 81719"/>
                  <a:gd name="connsiteX5" fmla="*/ 0 w 608937"/>
                  <a:gd name="connsiteY5" fmla="*/ 0 h 8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937" h="81719">
                    <a:moveTo>
                      <a:pt x="0" y="0"/>
                    </a:moveTo>
                    <a:lnTo>
                      <a:pt x="608938" y="0"/>
                    </a:lnTo>
                    <a:lnTo>
                      <a:pt x="602951" y="31413"/>
                    </a:lnTo>
                    <a:lnTo>
                      <a:pt x="608938" y="81719"/>
                    </a:lnTo>
                    <a:lnTo>
                      <a:pt x="0" y="81719"/>
                    </a:lnTo>
                    <a:lnTo>
                      <a:pt x="0" y="0"/>
                    </a:lnTo>
                    <a:close/>
                  </a:path>
                </a:pathLst>
              </a:custGeom>
              <a:gradFill>
                <a:gsLst>
                  <a:gs pos="0">
                    <a:schemeClr val="bg2">
                      <a:lumMod val="50000"/>
                    </a:schemeClr>
                  </a:gs>
                  <a:gs pos="50000">
                    <a:schemeClr val="bg1">
                      <a:lumMod val="95000"/>
                    </a:schemeClr>
                  </a:gs>
                  <a:gs pos="100000">
                    <a:schemeClr val="bg2">
                      <a:lumMod val="50000"/>
                    </a:schemeClr>
                  </a:gs>
                </a:gsLst>
              </a:gradFill>
              <a:ln>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08" name="Rectangle 106"/>
              <p:cNvSpPr/>
              <p:nvPr/>
            </p:nvSpPr>
            <p:spPr>
              <a:xfrm>
                <a:off x="2823294" y="5307989"/>
                <a:ext cx="228010" cy="232104"/>
              </a:xfrm>
              <a:prstGeom prst="rect">
                <a:avLst/>
              </a:prstGeom>
              <a:gradFill>
                <a:gsLst>
                  <a:gs pos="0">
                    <a:schemeClr val="bg2">
                      <a:lumMod val="50000"/>
                    </a:schemeClr>
                  </a:gs>
                  <a:gs pos="51000">
                    <a:schemeClr val="bg2">
                      <a:lumMod val="90000"/>
                    </a:schemeClr>
                  </a:gs>
                  <a:gs pos="100000">
                    <a:schemeClr val="bg2">
                      <a:lumMod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09" name="Rectangle 107"/>
              <p:cNvSpPr/>
              <p:nvPr/>
            </p:nvSpPr>
            <p:spPr>
              <a:xfrm>
                <a:off x="401654" y="5331525"/>
                <a:ext cx="2418536" cy="187313"/>
              </a:xfrm>
              <a:prstGeom prst="rect">
                <a:avLst/>
              </a:prstGeom>
              <a:gradFill>
                <a:gsLst>
                  <a:gs pos="0">
                    <a:schemeClr val="bg1">
                      <a:lumMod val="50000"/>
                    </a:schemeClr>
                  </a:gs>
                  <a:gs pos="47000">
                    <a:schemeClr val="bg1">
                      <a:lumMod val="85000"/>
                    </a:schemeClr>
                  </a:gs>
                  <a:gs pos="100000">
                    <a:schemeClr val="bg1">
                      <a:lumMod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10" name="Pie 108"/>
              <p:cNvSpPr/>
              <p:nvPr/>
            </p:nvSpPr>
            <p:spPr>
              <a:xfrm rot="5400000">
                <a:off x="556460" y="4735706"/>
                <a:ext cx="855126" cy="1160410"/>
              </a:xfrm>
              <a:prstGeom prst="pie">
                <a:avLst>
                  <a:gd name="adj1" fmla="val 5390094"/>
                  <a:gd name="adj2" fmla="val 16200000"/>
                </a:avLst>
              </a:prstGeom>
              <a:gradFill>
                <a:gsLst>
                  <a:gs pos="0">
                    <a:schemeClr val="bg1">
                      <a:lumMod val="6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11" name="Pie 109"/>
              <p:cNvSpPr/>
              <p:nvPr/>
            </p:nvSpPr>
            <p:spPr>
              <a:xfrm rot="16200000">
                <a:off x="556957" y="4943102"/>
                <a:ext cx="855126" cy="1160407"/>
              </a:xfrm>
              <a:prstGeom prst="pie">
                <a:avLst>
                  <a:gd name="adj1" fmla="val 5390094"/>
                  <a:gd name="adj2" fmla="val 16200000"/>
                </a:avLst>
              </a:prstGeom>
              <a:gradFill>
                <a:gsLst>
                  <a:gs pos="0">
                    <a:schemeClr val="bg1">
                      <a:lumMod val="7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12" name="Pie 110"/>
              <p:cNvSpPr/>
              <p:nvPr/>
            </p:nvSpPr>
            <p:spPr>
              <a:xfrm rot="5400000">
                <a:off x="686111" y="4829287"/>
                <a:ext cx="598589" cy="1160410"/>
              </a:xfrm>
              <a:prstGeom prst="pie">
                <a:avLst>
                  <a:gd name="adj1" fmla="val 5390094"/>
                  <a:gd name="adj2" fmla="val 16200000"/>
                </a:avLst>
              </a:prstGeom>
              <a:gradFill>
                <a:gsLst>
                  <a:gs pos="0">
                    <a:schemeClr val="bg1">
                      <a:lumMod val="6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grpSp>
        <p:grpSp>
          <p:nvGrpSpPr>
            <p:cNvPr id="193" name="Group 111"/>
            <p:cNvGrpSpPr>
              <a:grpSpLocks/>
            </p:cNvGrpSpPr>
            <p:nvPr/>
          </p:nvGrpSpPr>
          <p:grpSpPr bwMode="auto">
            <a:xfrm rot="1585899">
              <a:off x="1291948" y="1813807"/>
              <a:ext cx="1270266" cy="412899"/>
              <a:chOff x="402914" y="4892498"/>
              <a:chExt cx="3257970" cy="1058999"/>
            </a:xfrm>
          </p:grpSpPr>
          <p:sp>
            <p:nvSpPr>
              <p:cNvPr id="201" name="Freeform 112"/>
              <p:cNvSpPr/>
              <p:nvPr/>
            </p:nvSpPr>
            <p:spPr>
              <a:xfrm>
                <a:off x="3046311" y="5382812"/>
                <a:ext cx="610741" cy="81441"/>
              </a:xfrm>
              <a:custGeom>
                <a:avLst/>
                <a:gdLst>
                  <a:gd name="connsiteX0" fmla="*/ 0 w 649797"/>
                  <a:gd name="connsiteY0" fmla="*/ 0 h 81719"/>
                  <a:gd name="connsiteX1" fmla="*/ 608938 w 649797"/>
                  <a:gd name="connsiteY1" fmla="*/ 0 h 81719"/>
                  <a:gd name="connsiteX2" fmla="*/ 649797 w 649797"/>
                  <a:gd name="connsiteY2" fmla="*/ 40860 h 81719"/>
                  <a:gd name="connsiteX3" fmla="*/ 608938 w 649797"/>
                  <a:gd name="connsiteY3" fmla="*/ 81719 h 81719"/>
                  <a:gd name="connsiteX4" fmla="*/ 0 w 649797"/>
                  <a:gd name="connsiteY4" fmla="*/ 81719 h 81719"/>
                  <a:gd name="connsiteX5" fmla="*/ 0 w 649797"/>
                  <a:gd name="connsiteY5" fmla="*/ 0 h 81719"/>
                  <a:gd name="connsiteX0" fmla="*/ 0 w 608937"/>
                  <a:gd name="connsiteY0" fmla="*/ 0 h 81719"/>
                  <a:gd name="connsiteX1" fmla="*/ 608938 w 608937"/>
                  <a:gd name="connsiteY1" fmla="*/ 0 h 81719"/>
                  <a:gd name="connsiteX2" fmla="*/ 602951 w 608937"/>
                  <a:gd name="connsiteY2" fmla="*/ 31413 h 81719"/>
                  <a:gd name="connsiteX3" fmla="*/ 608938 w 608937"/>
                  <a:gd name="connsiteY3" fmla="*/ 81719 h 81719"/>
                  <a:gd name="connsiteX4" fmla="*/ 0 w 608937"/>
                  <a:gd name="connsiteY4" fmla="*/ 81719 h 81719"/>
                  <a:gd name="connsiteX5" fmla="*/ 0 w 608937"/>
                  <a:gd name="connsiteY5" fmla="*/ 0 h 8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937" h="81719">
                    <a:moveTo>
                      <a:pt x="0" y="0"/>
                    </a:moveTo>
                    <a:lnTo>
                      <a:pt x="608938" y="0"/>
                    </a:lnTo>
                    <a:lnTo>
                      <a:pt x="602951" y="31413"/>
                    </a:lnTo>
                    <a:lnTo>
                      <a:pt x="608938" y="81719"/>
                    </a:lnTo>
                    <a:lnTo>
                      <a:pt x="0" y="81719"/>
                    </a:lnTo>
                    <a:lnTo>
                      <a:pt x="0" y="0"/>
                    </a:lnTo>
                    <a:close/>
                  </a:path>
                </a:pathLst>
              </a:custGeom>
              <a:gradFill>
                <a:gsLst>
                  <a:gs pos="0">
                    <a:schemeClr val="bg2">
                      <a:lumMod val="50000"/>
                    </a:schemeClr>
                  </a:gs>
                  <a:gs pos="50000">
                    <a:schemeClr val="bg1">
                      <a:lumMod val="95000"/>
                    </a:schemeClr>
                  </a:gs>
                  <a:gs pos="100000">
                    <a:schemeClr val="bg2">
                      <a:lumMod val="50000"/>
                    </a:schemeClr>
                  </a:gs>
                </a:gsLst>
              </a:gradFill>
              <a:ln>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02" name="Rectangle 113"/>
              <p:cNvSpPr/>
              <p:nvPr/>
            </p:nvSpPr>
            <p:spPr>
              <a:xfrm>
                <a:off x="2817968" y="5304680"/>
                <a:ext cx="228010" cy="232107"/>
              </a:xfrm>
              <a:prstGeom prst="rect">
                <a:avLst/>
              </a:prstGeom>
              <a:gradFill>
                <a:gsLst>
                  <a:gs pos="0">
                    <a:schemeClr val="bg2">
                      <a:lumMod val="50000"/>
                    </a:schemeClr>
                  </a:gs>
                  <a:gs pos="51000">
                    <a:schemeClr val="bg2">
                      <a:lumMod val="90000"/>
                    </a:schemeClr>
                  </a:gs>
                  <a:gs pos="100000">
                    <a:schemeClr val="bg2">
                      <a:lumMod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03" name="Rectangle 114"/>
              <p:cNvSpPr/>
              <p:nvPr/>
            </p:nvSpPr>
            <p:spPr>
              <a:xfrm>
                <a:off x="401643" y="5331284"/>
                <a:ext cx="2418536" cy="187313"/>
              </a:xfrm>
              <a:prstGeom prst="rect">
                <a:avLst/>
              </a:prstGeom>
              <a:gradFill>
                <a:gsLst>
                  <a:gs pos="0">
                    <a:schemeClr val="bg1">
                      <a:lumMod val="50000"/>
                    </a:schemeClr>
                  </a:gs>
                  <a:gs pos="47000">
                    <a:schemeClr val="bg1">
                      <a:lumMod val="85000"/>
                    </a:schemeClr>
                  </a:gs>
                  <a:gs pos="100000">
                    <a:schemeClr val="bg1">
                      <a:lumMod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204" name="Pie 115"/>
              <p:cNvSpPr/>
              <p:nvPr/>
            </p:nvSpPr>
            <p:spPr>
              <a:xfrm rot="5400000">
                <a:off x="551745" y="4740376"/>
                <a:ext cx="855126" cy="1160407"/>
              </a:xfrm>
              <a:prstGeom prst="pie">
                <a:avLst>
                  <a:gd name="adj1" fmla="val 5390094"/>
                  <a:gd name="adj2" fmla="val 16200000"/>
                </a:avLst>
              </a:prstGeom>
              <a:gradFill>
                <a:gsLst>
                  <a:gs pos="0">
                    <a:schemeClr val="bg1">
                      <a:lumMod val="6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05" name="Pie 116"/>
              <p:cNvSpPr/>
              <p:nvPr/>
            </p:nvSpPr>
            <p:spPr>
              <a:xfrm rot="16200000">
                <a:off x="551279" y="4940692"/>
                <a:ext cx="855126" cy="1160407"/>
              </a:xfrm>
              <a:prstGeom prst="pie">
                <a:avLst>
                  <a:gd name="adj1" fmla="val 5390094"/>
                  <a:gd name="adj2" fmla="val 16200000"/>
                </a:avLst>
              </a:prstGeom>
              <a:gradFill>
                <a:gsLst>
                  <a:gs pos="0">
                    <a:schemeClr val="bg1">
                      <a:lumMod val="7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06" name="Pie 117"/>
              <p:cNvSpPr/>
              <p:nvPr/>
            </p:nvSpPr>
            <p:spPr>
              <a:xfrm rot="5400000">
                <a:off x="678897" y="4829604"/>
                <a:ext cx="598587" cy="1160407"/>
              </a:xfrm>
              <a:prstGeom prst="pie">
                <a:avLst>
                  <a:gd name="adj1" fmla="val 5390094"/>
                  <a:gd name="adj2" fmla="val 16200000"/>
                </a:avLst>
              </a:prstGeom>
              <a:gradFill>
                <a:gsLst>
                  <a:gs pos="0">
                    <a:schemeClr val="bg1">
                      <a:lumMod val="6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grpSp>
        <p:grpSp>
          <p:nvGrpSpPr>
            <p:cNvPr id="194" name="Group 118"/>
            <p:cNvGrpSpPr>
              <a:grpSpLocks/>
            </p:cNvGrpSpPr>
            <p:nvPr/>
          </p:nvGrpSpPr>
          <p:grpSpPr bwMode="auto">
            <a:xfrm rot="4606536">
              <a:off x="2656515" y="1160744"/>
              <a:ext cx="1270266" cy="412899"/>
              <a:chOff x="402914" y="4892498"/>
              <a:chExt cx="3257970" cy="1058999"/>
            </a:xfrm>
          </p:grpSpPr>
          <p:sp>
            <p:nvSpPr>
              <p:cNvPr id="195" name="Freeform 119"/>
              <p:cNvSpPr/>
              <p:nvPr/>
            </p:nvSpPr>
            <p:spPr>
              <a:xfrm>
                <a:off x="3048392" y="5380208"/>
                <a:ext cx="610805" cy="81432"/>
              </a:xfrm>
              <a:custGeom>
                <a:avLst/>
                <a:gdLst>
                  <a:gd name="connsiteX0" fmla="*/ 0 w 649797"/>
                  <a:gd name="connsiteY0" fmla="*/ 0 h 81719"/>
                  <a:gd name="connsiteX1" fmla="*/ 608938 w 649797"/>
                  <a:gd name="connsiteY1" fmla="*/ 0 h 81719"/>
                  <a:gd name="connsiteX2" fmla="*/ 649797 w 649797"/>
                  <a:gd name="connsiteY2" fmla="*/ 40860 h 81719"/>
                  <a:gd name="connsiteX3" fmla="*/ 608938 w 649797"/>
                  <a:gd name="connsiteY3" fmla="*/ 81719 h 81719"/>
                  <a:gd name="connsiteX4" fmla="*/ 0 w 649797"/>
                  <a:gd name="connsiteY4" fmla="*/ 81719 h 81719"/>
                  <a:gd name="connsiteX5" fmla="*/ 0 w 649797"/>
                  <a:gd name="connsiteY5" fmla="*/ 0 h 81719"/>
                  <a:gd name="connsiteX0" fmla="*/ 0 w 608937"/>
                  <a:gd name="connsiteY0" fmla="*/ 0 h 81719"/>
                  <a:gd name="connsiteX1" fmla="*/ 608938 w 608937"/>
                  <a:gd name="connsiteY1" fmla="*/ 0 h 81719"/>
                  <a:gd name="connsiteX2" fmla="*/ 602951 w 608937"/>
                  <a:gd name="connsiteY2" fmla="*/ 31413 h 81719"/>
                  <a:gd name="connsiteX3" fmla="*/ 608938 w 608937"/>
                  <a:gd name="connsiteY3" fmla="*/ 81719 h 81719"/>
                  <a:gd name="connsiteX4" fmla="*/ 0 w 608937"/>
                  <a:gd name="connsiteY4" fmla="*/ 81719 h 81719"/>
                  <a:gd name="connsiteX5" fmla="*/ 0 w 608937"/>
                  <a:gd name="connsiteY5" fmla="*/ 0 h 8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937" h="81719">
                    <a:moveTo>
                      <a:pt x="0" y="0"/>
                    </a:moveTo>
                    <a:lnTo>
                      <a:pt x="608938" y="0"/>
                    </a:lnTo>
                    <a:lnTo>
                      <a:pt x="602951" y="31413"/>
                    </a:lnTo>
                    <a:lnTo>
                      <a:pt x="608938" y="81719"/>
                    </a:lnTo>
                    <a:lnTo>
                      <a:pt x="0" y="81719"/>
                    </a:lnTo>
                    <a:lnTo>
                      <a:pt x="0" y="0"/>
                    </a:lnTo>
                    <a:close/>
                  </a:path>
                </a:pathLst>
              </a:custGeom>
              <a:gradFill>
                <a:gsLst>
                  <a:gs pos="0">
                    <a:schemeClr val="bg2">
                      <a:lumMod val="50000"/>
                    </a:schemeClr>
                  </a:gs>
                  <a:gs pos="50000">
                    <a:schemeClr val="bg1">
                      <a:lumMod val="95000"/>
                    </a:schemeClr>
                  </a:gs>
                  <a:gs pos="100000">
                    <a:schemeClr val="bg2">
                      <a:lumMod val="50000"/>
                    </a:schemeClr>
                  </a:gs>
                </a:gsLst>
              </a:gradFill>
              <a:ln>
                <a:solidFill>
                  <a:schemeClr val="bg2">
                    <a:lumMod val="5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196" name="Rectangle 120"/>
              <p:cNvSpPr/>
              <p:nvPr/>
            </p:nvSpPr>
            <p:spPr>
              <a:xfrm>
                <a:off x="2819619" y="5312809"/>
                <a:ext cx="228034" cy="232083"/>
              </a:xfrm>
              <a:prstGeom prst="rect">
                <a:avLst/>
              </a:prstGeom>
              <a:gradFill>
                <a:gsLst>
                  <a:gs pos="0">
                    <a:schemeClr val="bg2">
                      <a:lumMod val="50000"/>
                    </a:schemeClr>
                  </a:gs>
                  <a:gs pos="51000">
                    <a:schemeClr val="bg2">
                      <a:lumMod val="90000"/>
                    </a:schemeClr>
                  </a:gs>
                  <a:gs pos="100000">
                    <a:schemeClr val="bg2">
                      <a:lumMod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197" name="Rectangle 121"/>
              <p:cNvSpPr/>
              <p:nvPr/>
            </p:nvSpPr>
            <p:spPr>
              <a:xfrm>
                <a:off x="400100" y="5327299"/>
                <a:ext cx="2418789" cy="187294"/>
              </a:xfrm>
              <a:prstGeom prst="rect">
                <a:avLst/>
              </a:prstGeom>
              <a:gradFill>
                <a:gsLst>
                  <a:gs pos="0">
                    <a:schemeClr val="bg1">
                      <a:lumMod val="50000"/>
                    </a:schemeClr>
                  </a:gs>
                  <a:gs pos="47000">
                    <a:schemeClr val="bg1">
                      <a:lumMod val="85000"/>
                    </a:schemeClr>
                  </a:gs>
                  <a:gs pos="100000">
                    <a:schemeClr val="bg1">
                      <a:lumMod val="5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rgbClr val="FFFFFF"/>
                  </a:solidFill>
                  <a:latin typeface="微软雅黑" pitchFamily="34" charset="-122"/>
                  <a:ea typeface="微软雅黑" pitchFamily="34" charset="-122"/>
                </a:endParaRPr>
              </a:p>
            </p:txBody>
          </p:sp>
          <p:sp>
            <p:nvSpPr>
              <p:cNvPr id="198" name="Pie 122"/>
              <p:cNvSpPr/>
              <p:nvPr/>
            </p:nvSpPr>
            <p:spPr>
              <a:xfrm rot="5400000">
                <a:off x="552817" y="4741423"/>
                <a:ext cx="859107" cy="1160532"/>
              </a:xfrm>
              <a:prstGeom prst="pie">
                <a:avLst>
                  <a:gd name="adj1" fmla="val 5390094"/>
                  <a:gd name="adj2" fmla="val 16200000"/>
                </a:avLst>
              </a:prstGeom>
              <a:gradFill>
                <a:gsLst>
                  <a:gs pos="0">
                    <a:schemeClr val="bg1">
                      <a:lumMod val="6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199" name="Pie 123"/>
              <p:cNvSpPr/>
              <p:nvPr/>
            </p:nvSpPr>
            <p:spPr>
              <a:xfrm rot="16200000">
                <a:off x="550775" y="4945888"/>
                <a:ext cx="859110" cy="1160529"/>
              </a:xfrm>
              <a:prstGeom prst="pie">
                <a:avLst>
                  <a:gd name="adj1" fmla="val 5390094"/>
                  <a:gd name="adj2" fmla="val 16200000"/>
                </a:avLst>
              </a:prstGeom>
              <a:gradFill>
                <a:gsLst>
                  <a:gs pos="0">
                    <a:schemeClr val="bg1">
                      <a:lumMod val="7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sp>
            <p:nvSpPr>
              <p:cNvPr id="200" name="Pie 124"/>
              <p:cNvSpPr/>
              <p:nvPr/>
            </p:nvSpPr>
            <p:spPr>
              <a:xfrm rot="5400000">
                <a:off x="681796" y="4827336"/>
                <a:ext cx="602597" cy="1160529"/>
              </a:xfrm>
              <a:prstGeom prst="pie">
                <a:avLst>
                  <a:gd name="adj1" fmla="val 5390094"/>
                  <a:gd name="adj2" fmla="val 16200000"/>
                </a:avLst>
              </a:prstGeom>
              <a:gradFill>
                <a:gsLst>
                  <a:gs pos="0">
                    <a:schemeClr val="bg1">
                      <a:lumMod val="65000"/>
                    </a:schemeClr>
                  </a:gs>
                  <a:gs pos="100000">
                    <a:schemeClr val="bg1">
                      <a:lumMod val="95000"/>
                    </a:schemeClr>
                  </a:gs>
                </a:gsLst>
                <a:lin ang="10800000" scaled="0"/>
              </a:gra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lang="zh-CN" altLang="zh-CN" b="1">
                  <a:solidFill>
                    <a:schemeClr val="tx1"/>
                  </a:solidFill>
                  <a:latin typeface="微软雅黑" pitchFamily="34" charset="-122"/>
                  <a:ea typeface="微软雅黑" pitchFamily="34" charset="-122"/>
                </a:endParaRPr>
              </a:p>
            </p:txBody>
          </p:sp>
        </p:grpSp>
      </p:grpSp>
      <p:sp>
        <p:nvSpPr>
          <p:cNvPr id="3" name="矩形 2"/>
          <p:cNvSpPr/>
          <p:nvPr/>
        </p:nvSpPr>
        <p:spPr>
          <a:xfrm>
            <a:off x="896889" y="1384637"/>
            <a:ext cx="5026510" cy="4293483"/>
          </a:xfrm>
          <a:prstGeom prst="rect">
            <a:avLst/>
          </a:prstGeom>
        </p:spPr>
        <p:txBody>
          <a:bodyPr wrap="square">
            <a:spAutoFit/>
          </a:bodyPr>
          <a:lstStyle/>
          <a:p>
            <a:pPr marL="285750" indent="-285750">
              <a:lnSpc>
                <a:spcPct val="150000"/>
              </a:lnSpc>
              <a:buFont typeface="Wingdings" pitchFamily="2" charset="2"/>
              <a:buChar char="p"/>
            </a:pPr>
            <a:r>
              <a:rPr lang="zh-CN" altLang="en-US" sz="1400" b="1" dirty="0">
                <a:latin typeface="微软雅黑" pitchFamily="34" charset="-122"/>
                <a:ea typeface="微软雅黑" pitchFamily="34" charset="-122"/>
              </a:rPr>
              <a:t>以“</a:t>
            </a:r>
            <a:r>
              <a:rPr lang="zh-CN" altLang="zh-CN" sz="1400" b="1" dirty="0">
                <a:latin typeface="微软雅黑" pitchFamily="34" charset="-122"/>
                <a:ea typeface="微软雅黑" pitchFamily="34" charset="-122"/>
              </a:rPr>
              <a:t>政府规划引导，企业建设运营，学校购买服务</a:t>
            </a:r>
            <a:r>
              <a:rPr lang="zh-CN" altLang="en-US" sz="1400" b="1" dirty="0">
                <a:latin typeface="微软雅黑" pitchFamily="34" charset="-122"/>
                <a:ea typeface="微软雅黑" pitchFamily="34" charset="-122"/>
              </a:rPr>
              <a:t>”为指导思想，营造出“产业生态体系”的概念，借助社会企业力量，共同丰富教育云平台的内容和服务能力。</a:t>
            </a:r>
            <a:endParaRPr lang="en-US" altLang="zh-CN" sz="1400" b="1" dirty="0">
              <a:latin typeface="微软雅黑" pitchFamily="34" charset="-122"/>
              <a:ea typeface="微软雅黑" pitchFamily="34" charset="-122"/>
            </a:endParaRPr>
          </a:p>
          <a:p>
            <a:pPr marL="285750" indent="-285750">
              <a:lnSpc>
                <a:spcPct val="150000"/>
              </a:lnSpc>
              <a:buFont typeface="Wingdings" pitchFamily="2" charset="2"/>
              <a:buChar char="p"/>
            </a:pPr>
            <a:endParaRPr lang="en-US" altLang="zh-CN" sz="1400" b="1" dirty="0">
              <a:latin typeface="微软雅黑" pitchFamily="34" charset="-122"/>
              <a:ea typeface="微软雅黑" pitchFamily="34" charset="-122"/>
            </a:endParaRPr>
          </a:p>
          <a:p>
            <a:pPr marL="285750" indent="-285750">
              <a:lnSpc>
                <a:spcPct val="150000"/>
              </a:lnSpc>
              <a:buFont typeface="Wingdings" pitchFamily="2" charset="2"/>
              <a:buChar char="p"/>
            </a:pPr>
            <a:r>
              <a:rPr lang="zh-CN" altLang="en-US" sz="1400" b="1" dirty="0">
                <a:latin typeface="微软雅黑" pitchFamily="34" charset="-122"/>
                <a:ea typeface="微软雅黑" pitchFamily="34" charset="-122"/>
              </a:rPr>
              <a:t>以人人通作为云平台的入口，端与云无缝结合，以“推、拉”两种模式将优质的教育资源及时传递给终端用户。</a:t>
            </a:r>
            <a:endParaRPr lang="en-US" altLang="zh-CN" sz="1400" b="1" dirty="0">
              <a:latin typeface="微软雅黑" pitchFamily="34" charset="-122"/>
              <a:ea typeface="微软雅黑" pitchFamily="34" charset="-122"/>
            </a:endParaRPr>
          </a:p>
          <a:p>
            <a:pPr marL="285750" indent="-285750">
              <a:lnSpc>
                <a:spcPct val="150000"/>
              </a:lnSpc>
              <a:buFont typeface="Wingdings" pitchFamily="2" charset="2"/>
              <a:buChar char="p"/>
            </a:pPr>
            <a:endParaRPr lang="en-US" altLang="zh-CN" sz="1400" b="1" dirty="0">
              <a:latin typeface="微软雅黑" pitchFamily="34" charset="-122"/>
              <a:ea typeface="微软雅黑" pitchFamily="34" charset="-122"/>
            </a:endParaRPr>
          </a:p>
          <a:p>
            <a:pPr marL="285750" indent="-285750">
              <a:lnSpc>
                <a:spcPct val="150000"/>
              </a:lnSpc>
              <a:buFont typeface="Wingdings" pitchFamily="2" charset="2"/>
              <a:buChar char="p"/>
            </a:pPr>
            <a:r>
              <a:rPr lang="zh-CN" altLang="en-US" sz="1400" b="1" dirty="0">
                <a:latin typeface="微软雅黑" pitchFamily="34" charset="-122"/>
                <a:ea typeface="微软雅黑" pitchFamily="34" charset="-122"/>
              </a:rPr>
              <a:t>利用网络学习空间，</a:t>
            </a:r>
            <a:r>
              <a:rPr lang="zh-CN" altLang="zh-CN" sz="1400" b="1" dirty="0">
                <a:latin typeface="微软雅黑" pitchFamily="34" charset="-122"/>
                <a:ea typeface="微软雅黑" pitchFamily="34" charset="-122"/>
              </a:rPr>
              <a:t>为教育部门、学校、教师、学生、家长等用户提供一站式全生命周期的教育教学服务平台</a:t>
            </a:r>
            <a:r>
              <a:rPr lang="zh-CN" altLang="en-US" sz="1400" b="1" dirty="0">
                <a:latin typeface="微软雅黑" pitchFamily="34" charset="-122"/>
                <a:ea typeface="微软雅黑" pitchFamily="34" charset="-122"/>
              </a:rPr>
              <a:t>，并且</a:t>
            </a:r>
            <a:r>
              <a:rPr lang="zh-CN" altLang="zh-CN" sz="1400" b="1" dirty="0">
                <a:latin typeface="微软雅黑" pitchFamily="34" charset="-122"/>
                <a:ea typeface="微软雅黑" pitchFamily="34" charset="-122"/>
              </a:rPr>
              <a:t>覆盖“课前、课中、课后”整个教学过程</a:t>
            </a:r>
            <a:r>
              <a:rPr lang="zh-CN" altLang="en-US" sz="1400" b="1" dirty="0">
                <a:latin typeface="微软雅黑" pitchFamily="34" charset="-122"/>
                <a:ea typeface="微软雅黑" pitchFamily="34" charset="-122"/>
              </a:rPr>
              <a:t>。</a:t>
            </a:r>
            <a:endParaRPr lang="en-US" altLang="zh-CN" sz="1400" b="1" dirty="0">
              <a:latin typeface="微软雅黑" pitchFamily="34" charset="-122"/>
              <a:ea typeface="微软雅黑" pitchFamily="34" charset="-122"/>
            </a:endParaRPr>
          </a:p>
          <a:p>
            <a:pPr marL="285750" indent="-285750">
              <a:lnSpc>
                <a:spcPct val="150000"/>
              </a:lnSpc>
              <a:buFont typeface="Wingdings" pitchFamily="2" charset="2"/>
              <a:buChar char="p"/>
            </a:pPr>
            <a:endParaRPr lang="en-US" altLang="zh-CN" sz="1400" b="1" dirty="0">
              <a:latin typeface="微软雅黑" pitchFamily="34" charset="-122"/>
              <a:ea typeface="微软雅黑" pitchFamily="34" charset="-122"/>
            </a:endParaRPr>
          </a:p>
          <a:p>
            <a:pPr marL="285750" indent="-285750">
              <a:lnSpc>
                <a:spcPct val="150000"/>
              </a:lnSpc>
              <a:buFont typeface="Wingdings" pitchFamily="2" charset="2"/>
              <a:buChar char="p"/>
            </a:pPr>
            <a:r>
              <a:rPr lang="zh-CN" altLang="en-US" sz="1400" b="1" dirty="0">
                <a:latin typeface="微软雅黑" pitchFamily="34" charset="-122"/>
                <a:ea typeface="微软雅黑" pitchFamily="34" charset="-122"/>
              </a:rPr>
              <a:t>人人通客户端独创的及时通信能力，增强了平台的粘性，有效的培养了用户的使用习惯。</a:t>
            </a:r>
            <a:endParaRPr lang="en-US" altLang="zh-CN" sz="1400" b="1" dirty="0">
              <a:latin typeface="微软雅黑" pitchFamily="34" charset="-122"/>
              <a:ea typeface="微软雅黑" pitchFamily="34" charset="-122"/>
            </a:endParaRPr>
          </a:p>
        </p:txBody>
      </p:sp>
      <p:sp>
        <p:nvSpPr>
          <p:cNvPr id="4" name="矩形 3"/>
          <p:cNvSpPr/>
          <p:nvPr/>
        </p:nvSpPr>
        <p:spPr>
          <a:xfrm>
            <a:off x="6695350" y="5031745"/>
            <a:ext cx="1415772" cy="461665"/>
          </a:xfrm>
          <a:prstGeom prst="rect">
            <a:avLst/>
          </a:prstGeom>
        </p:spPr>
        <p:txBody>
          <a:bodyPr wrap="none">
            <a:spAutoFit/>
          </a:bodyPr>
          <a:lstStyle/>
          <a:p>
            <a:r>
              <a:rPr lang="zh-CN" altLang="en-US" sz="2400" b="1" dirty="0">
                <a:solidFill>
                  <a:srgbClr val="0070C0"/>
                </a:solidFill>
                <a:latin typeface="微软雅黑" pitchFamily="34" charset="-122"/>
                <a:ea typeface="微软雅黑" pitchFamily="34" charset="-122"/>
              </a:rPr>
              <a:t>资源整合</a:t>
            </a:r>
          </a:p>
        </p:txBody>
      </p:sp>
      <p:sp>
        <p:nvSpPr>
          <p:cNvPr id="232" name="矩形 231"/>
          <p:cNvSpPr/>
          <p:nvPr/>
        </p:nvSpPr>
        <p:spPr>
          <a:xfrm>
            <a:off x="9172926" y="1855863"/>
            <a:ext cx="1415772" cy="461665"/>
          </a:xfrm>
          <a:prstGeom prst="rect">
            <a:avLst/>
          </a:prstGeom>
        </p:spPr>
        <p:txBody>
          <a:bodyPr wrap="none">
            <a:spAutoFit/>
          </a:bodyPr>
          <a:lstStyle/>
          <a:p>
            <a:r>
              <a:rPr lang="zh-CN" altLang="en-US" sz="2400" b="1" dirty="0">
                <a:solidFill>
                  <a:srgbClr val="0070C0"/>
                </a:solidFill>
                <a:latin typeface="微软雅黑" pitchFamily="34" charset="-122"/>
                <a:ea typeface="微软雅黑" pitchFamily="34" charset="-122"/>
              </a:rPr>
              <a:t>统一入口</a:t>
            </a:r>
          </a:p>
        </p:txBody>
      </p:sp>
      <p:sp>
        <p:nvSpPr>
          <p:cNvPr id="233" name="矩形 232"/>
          <p:cNvSpPr/>
          <p:nvPr/>
        </p:nvSpPr>
        <p:spPr>
          <a:xfrm>
            <a:off x="9146084" y="5047573"/>
            <a:ext cx="1415772" cy="461665"/>
          </a:xfrm>
          <a:prstGeom prst="rect">
            <a:avLst/>
          </a:prstGeom>
        </p:spPr>
        <p:txBody>
          <a:bodyPr wrap="none">
            <a:spAutoFit/>
          </a:bodyPr>
          <a:lstStyle/>
          <a:p>
            <a:r>
              <a:rPr lang="zh-CN" altLang="en-US" sz="2400" b="1" dirty="0">
                <a:solidFill>
                  <a:srgbClr val="0070C0"/>
                </a:solidFill>
                <a:latin typeface="微软雅黑" pitchFamily="34" charset="-122"/>
                <a:ea typeface="微软雅黑" pitchFamily="34" charset="-122"/>
              </a:rPr>
              <a:t>用户体验</a:t>
            </a:r>
          </a:p>
        </p:txBody>
      </p:sp>
      <p:sp>
        <p:nvSpPr>
          <p:cNvPr id="234" name="矩形 233"/>
          <p:cNvSpPr/>
          <p:nvPr/>
        </p:nvSpPr>
        <p:spPr>
          <a:xfrm>
            <a:off x="6689748" y="1817370"/>
            <a:ext cx="1415772" cy="461665"/>
          </a:xfrm>
          <a:prstGeom prst="rect">
            <a:avLst/>
          </a:prstGeom>
        </p:spPr>
        <p:txBody>
          <a:bodyPr wrap="none">
            <a:spAutoFit/>
          </a:bodyPr>
          <a:lstStyle/>
          <a:p>
            <a:r>
              <a:rPr lang="zh-CN" altLang="en-US" sz="2400" b="1" dirty="0">
                <a:solidFill>
                  <a:srgbClr val="0070C0"/>
                </a:solidFill>
                <a:latin typeface="微软雅黑" pitchFamily="34" charset="-122"/>
                <a:ea typeface="微软雅黑" pitchFamily="34" charset="-122"/>
              </a:rPr>
              <a:t>平台战略</a:t>
            </a:r>
          </a:p>
        </p:txBody>
      </p:sp>
    </p:spTree>
    <p:extLst>
      <p:ext uri="{BB962C8B-B14F-4D97-AF65-F5344CB8AC3E}">
        <p14:creationId xmlns:p14="http://schemas.microsoft.com/office/powerpoint/2010/main" val="284672866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stretch>
            <a:fillRect/>
          </a:stretch>
        </p:blipFill>
        <p:spPr>
          <a:xfrm>
            <a:off x="3479604" y="1183491"/>
            <a:ext cx="6591264" cy="5674509"/>
          </a:xfrm>
          <a:prstGeom prst="rect">
            <a:avLst/>
          </a:prstGeom>
        </p:spPr>
      </p:pic>
      <p:sp>
        <p:nvSpPr>
          <p:cNvPr id="2" name="标题 1"/>
          <p:cNvSpPr>
            <a:spLocks noGrp="1"/>
          </p:cNvSpPr>
          <p:nvPr>
            <p:ph type="title"/>
          </p:nvPr>
        </p:nvSpPr>
        <p:spPr/>
        <p:txBody>
          <a:bodyPr/>
          <a:lstStyle/>
          <a:p>
            <a:r>
              <a:rPr lang="zh-CN" altLang="en-US" sz="2800" dirty="0" smtClean="0"/>
              <a:t>用户案例</a:t>
            </a:r>
            <a:endParaRPr lang="zh-CN" altLang="en-US" sz="2800" dirty="0"/>
          </a:p>
        </p:txBody>
      </p:sp>
      <p:sp>
        <p:nvSpPr>
          <p:cNvPr id="60" name="矩形 59"/>
          <p:cNvSpPr/>
          <p:nvPr/>
        </p:nvSpPr>
        <p:spPr>
          <a:xfrm>
            <a:off x="512803" y="1029915"/>
            <a:ext cx="3241593" cy="553998"/>
          </a:xfrm>
          <a:prstGeom prst="rect">
            <a:avLst/>
          </a:prstGeom>
        </p:spPr>
        <p:txBody>
          <a:bodyPr wrap="none">
            <a:spAutoFit/>
          </a:bodyPr>
          <a:lstStyle/>
          <a:p>
            <a:pPr>
              <a:lnSpc>
                <a:spcPct val="150000"/>
              </a:lnSpc>
            </a:pPr>
            <a:r>
              <a:rPr lang="zh-CN" altLang="en-US" dirty="0">
                <a:latin typeface="微软雅黑" pitchFamily="34" charset="-122"/>
                <a:ea typeface="微软雅黑" pitchFamily="34" charset="-122"/>
              </a:rPr>
              <a:t>面向</a:t>
            </a:r>
            <a:r>
              <a:rPr lang="en-US" altLang="zh-CN" sz="2000" b="1" dirty="0">
                <a:solidFill>
                  <a:srgbClr val="C00000"/>
                </a:solidFill>
                <a:latin typeface="微软雅黑" pitchFamily="34" charset="-122"/>
                <a:ea typeface="微软雅黑" pitchFamily="34" charset="-122"/>
              </a:rPr>
              <a:t>10+</a:t>
            </a:r>
            <a:r>
              <a:rPr lang="zh-CN" altLang="en-US" dirty="0" smtClean="0">
                <a:latin typeface="微软雅黑" pitchFamily="34" charset="-122"/>
                <a:ea typeface="微软雅黑" pitchFamily="34" charset="-122"/>
              </a:rPr>
              <a:t>省市，</a:t>
            </a:r>
            <a:r>
              <a:rPr lang="en-US" altLang="zh-CN" sz="2000" b="1" dirty="0">
                <a:solidFill>
                  <a:srgbClr val="C00000"/>
                </a:solidFill>
                <a:latin typeface="微软雅黑" pitchFamily="34" charset="-122"/>
                <a:ea typeface="微软雅黑" pitchFamily="34" charset="-122"/>
              </a:rPr>
              <a:t>500</a:t>
            </a:r>
            <a:r>
              <a:rPr lang="zh-CN" altLang="en-US" sz="2000" b="1" dirty="0">
                <a:solidFill>
                  <a:srgbClr val="C00000"/>
                </a:solidFill>
                <a:latin typeface="微软雅黑" pitchFamily="34" charset="-122"/>
                <a:ea typeface="微软雅黑" pitchFamily="34" charset="-122"/>
              </a:rPr>
              <a:t>万</a:t>
            </a:r>
            <a:r>
              <a:rPr lang="en-US" altLang="zh-CN" sz="2000" b="1" dirty="0">
                <a:solidFill>
                  <a:srgbClr val="C00000"/>
                </a:solidFill>
                <a:latin typeface="微软雅黑" pitchFamily="34" charset="-122"/>
                <a:ea typeface="微软雅黑" pitchFamily="34" charset="-122"/>
              </a:rPr>
              <a:t>+</a:t>
            </a:r>
            <a:r>
              <a:rPr lang="zh-CN" altLang="en-US" dirty="0">
                <a:latin typeface="微软雅黑" pitchFamily="34" charset="-122"/>
                <a:ea typeface="微软雅黑" pitchFamily="34" charset="-122"/>
              </a:rPr>
              <a:t>用户</a:t>
            </a:r>
            <a:endParaRPr lang="en-US" altLang="zh-CN" dirty="0">
              <a:solidFill>
                <a:srgbClr val="FF0000"/>
              </a:solidFill>
              <a:latin typeface="微软雅黑" pitchFamily="34" charset="-122"/>
              <a:ea typeface="微软雅黑" pitchFamily="34" charset="-122"/>
            </a:endParaRPr>
          </a:p>
        </p:txBody>
      </p:sp>
      <p:sp>
        <p:nvSpPr>
          <p:cNvPr id="61" name="矩形 60"/>
          <p:cNvSpPr/>
          <p:nvPr/>
        </p:nvSpPr>
        <p:spPr>
          <a:xfrm>
            <a:off x="827584" y="1964719"/>
            <a:ext cx="2911803" cy="1895519"/>
          </a:xfrm>
          <a:prstGeom prst="rect">
            <a:avLst/>
          </a:prstGeom>
        </p:spPr>
        <p:txBody>
          <a:bodyPr wrap="square">
            <a:spAutoFit/>
          </a:bodyPr>
          <a:lstStyle/>
          <a:p>
            <a:pPr lvl="0">
              <a:lnSpc>
                <a:spcPct val="150000"/>
              </a:lnSpc>
            </a:pPr>
            <a:r>
              <a:rPr lang="zh-CN" altLang="en-US" sz="1600" b="1" dirty="0">
                <a:latin typeface="微软雅黑" pitchFamily="34" charset="-122"/>
                <a:ea typeface="微软雅黑" pitchFamily="34" charset="-122"/>
              </a:rPr>
              <a:t>典型项目</a:t>
            </a:r>
            <a:endParaRPr lang="en-US" altLang="zh-CN" sz="1600" b="1" dirty="0">
              <a:latin typeface="微软雅黑" pitchFamily="34" charset="-122"/>
              <a:ea typeface="微软雅黑" pitchFamily="34" charset="-122"/>
            </a:endParaRPr>
          </a:p>
          <a:p>
            <a:pPr marL="285750" indent="-285750">
              <a:lnSpc>
                <a:spcPct val="150000"/>
              </a:lnSpc>
              <a:buFont typeface="Wingdings" pitchFamily="2" charset="2"/>
              <a:buChar char="n"/>
            </a:pPr>
            <a:r>
              <a:rPr lang="zh-CN" altLang="en-US" sz="1600" dirty="0" smtClean="0">
                <a:latin typeface="微软雅黑" pitchFamily="34" charset="-122"/>
                <a:ea typeface="微软雅黑" pitchFamily="34" charset="-122"/>
              </a:rPr>
              <a:t>无锡市教育云平台</a:t>
            </a:r>
            <a:endParaRPr lang="en-US" altLang="zh-CN" sz="1600" dirty="0">
              <a:latin typeface="微软雅黑" pitchFamily="34" charset="-122"/>
              <a:ea typeface="微软雅黑" pitchFamily="34" charset="-122"/>
            </a:endParaRPr>
          </a:p>
          <a:p>
            <a:pPr marL="285750" indent="-285750">
              <a:lnSpc>
                <a:spcPct val="150000"/>
              </a:lnSpc>
              <a:buFont typeface="Wingdings" pitchFamily="2" charset="2"/>
              <a:buChar char="n"/>
            </a:pPr>
            <a:r>
              <a:rPr lang="zh-CN" altLang="en-US" sz="1600" dirty="0" smtClean="0">
                <a:latin typeface="微软雅黑" pitchFamily="34" charset="-122"/>
                <a:ea typeface="微软雅黑" pitchFamily="34" charset="-122"/>
              </a:rPr>
              <a:t>昌吉州教育云</a:t>
            </a:r>
            <a:r>
              <a:rPr lang="zh-CN" altLang="en-US" sz="1600" dirty="0">
                <a:latin typeface="微软雅黑" pitchFamily="34" charset="-122"/>
                <a:ea typeface="微软雅黑" pitchFamily="34" charset="-122"/>
              </a:rPr>
              <a:t>平台</a:t>
            </a:r>
            <a:endParaRPr lang="en-US" altLang="zh-CN" sz="1600" dirty="0">
              <a:latin typeface="微软雅黑" pitchFamily="34" charset="-122"/>
              <a:ea typeface="微软雅黑" pitchFamily="34" charset="-122"/>
            </a:endParaRPr>
          </a:p>
          <a:p>
            <a:pPr marL="285750" indent="-285750">
              <a:lnSpc>
                <a:spcPct val="150000"/>
              </a:lnSpc>
              <a:buFont typeface="Wingdings" pitchFamily="2" charset="2"/>
              <a:buChar char="n"/>
            </a:pPr>
            <a:r>
              <a:rPr lang="zh-CN" altLang="en-US" sz="1600" dirty="0" smtClean="0">
                <a:latin typeface="微软雅黑" pitchFamily="34" charset="-122"/>
                <a:ea typeface="微软雅黑" pitchFamily="34" charset="-122"/>
              </a:rPr>
              <a:t>石家庄市教育</a:t>
            </a:r>
            <a:r>
              <a:rPr lang="zh-CN" altLang="en-US" sz="1600" dirty="0">
                <a:latin typeface="微软雅黑" pitchFamily="34" charset="-122"/>
                <a:ea typeface="微软雅黑" pitchFamily="34" charset="-122"/>
              </a:rPr>
              <a:t>云平台</a:t>
            </a:r>
            <a:endParaRPr lang="en-US" altLang="zh-CN" sz="1600" dirty="0">
              <a:latin typeface="微软雅黑" pitchFamily="34" charset="-122"/>
              <a:ea typeface="微软雅黑" pitchFamily="34" charset="-122"/>
            </a:endParaRPr>
          </a:p>
          <a:p>
            <a:pPr marL="285750" indent="-285750">
              <a:lnSpc>
                <a:spcPct val="150000"/>
              </a:lnSpc>
              <a:buFont typeface="Wingdings" pitchFamily="2" charset="2"/>
              <a:buChar char="n"/>
            </a:pPr>
            <a:r>
              <a:rPr lang="en-US" altLang="zh-CN" sz="1600" dirty="0">
                <a:latin typeface="微软雅黑" pitchFamily="34" charset="-122"/>
                <a:ea typeface="微软雅黑" pitchFamily="34" charset="-122"/>
              </a:rPr>
              <a:t>…</a:t>
            </a:r>
          </a:p>
        </p:txBody>
      </p:sp>
      <p:pic>
        <p:nvPicPr>
          <p:cNvPr id="62" name="图片 61"/>
          <p:cNvPicPr>
            <a:picLocks noChangeAspect="1"/>
          </p:cNvPicPr>
          <p:nvPr/>
        </p:nvPicPr>
        <p:blipFill>
          <a:blip r:embed="rId4"/>
          <a:stretch>
            <a:fillRect/>
          </a:stretch>
        </p:blipFill>
        <p:spPr>
          <a:xfrm>
            <a:off x="4240094" y="1964719"/>
            <a:ext cx="6795537" cy="4161786"/>
          </a:xfrm>
          <a:prstGeom prst="rect">
            <a:avLst/>
          </a:prstGeom>
          <a:effectLst>
            <a:outerShdw blurRad="50800" dist="38100" dir="2700000" algn="tl" rotWithShape="0">
              <a:prstClr val="black">
                <a:alpha val="40000"/>
              </a:prstClr>
            </a:outerShdw>
          </a:effectLst>
        </p:spPr>
      </p:pic>
      <p:pic>
        <p:nvPicPr>
          <p:cNvPr id="64" name="Picture 2"/>
          <p:cNvPicPr>
            <a:picLocks noChangeAspect="1" noChangeArrowheads="1"/>
          </p:cNvPicPr>
          <p:nvPr/>
        </p:nvPicPr>
        <p:blipFill>
          <a:blip r:embed="rId5" cstate="print"/>
          <a:srcRect/>
          <a:stretch>
            <a:fillRect/>
          </a:stretch>
        </p:blipFill>
        <p:spPr bwMode="auto">
          <a:xfrm>
            <a:off x="3244078" y="3030746"/>
            <a:ext cx="7583623" cy="3827254"/>
          </a:xfrm>
          <a:prstGeom prst="rect">
            <a:avLst/>
          </a:prstGeom>
          <a:noFill/>
          <a:ln w="9525">
            <a:solidFill>
              <a:schemeClr val="bg2">
                <a:lumMod val="75000"/>
              </a:schemeClr>
            </a:solid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0780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33137" y="95116"/>
            <a:ext cx="11832105" cy="533400"/>
          </a:xfrm>
        </p:spPr>
        <p:txBody>
          <a:bodyPr/>
          <a:lstStyle/>
          <a:p>
            <a:r>
              <a:rPr lang="zh-CN" altLang="en-US" sz="2800" dirty="0"/>
              <a:t>教育</a:t>
            </a:r>
            <a:r>
              <a:rPr lang="zh-CN" altLang="en-US" sz="2800"/>
              <a:t>云</a:t>
            </a:r>
            <a:r>
              <a:rPr lang="zh-CN" altLang="en-US" sz="2800" smtClean="0"/>
              <a:t>平台的</a:t>
            </a:r>
            <a:r>
              <a:rPr lang="zh-CN" altLang="en-US" sz="2800" dirty="0" smtClean="0"/>
              <a:t>核心能力</a:t>
            </a:r>
            <a:endParaRPr lang="zh-CN" altLang="en-US" sz="2800" dirty="0"/>
          </a:p>
        </p:txBody>
      </p:sp>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531" y="1137864"/>
            <a:ext cx="9827604" cy="4919898"/>
          </a:xfrm>
          <a:prstGeom prst="rect">
            <a:avLst/>
          </a:prstGeom>
        </p:spPr>
      </p:pic>
    </p:spTree>
    <p:extLst>
      <p:ext uri="{BB962C8B-B14F-4D97-AF65-F5344CB8AC3E}">
        <p14:creationId xmlns:p14="http://schemas.microsoft.com/office/powerpoint/2010/main" val="1266414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p:txBody>
          <a:bodyPr/>
          <a:lstStyle/>
          <a:p>
            <a:r>
              <a:rPr lang="en-US" altLang="zh-CN" dirty="0"/>
              <a:t>2</a:t>
            </a:r>
            <a:r>
              <a:rPr lang="zh-CN" altLang="en-US" dirty="0"/>
              <a:t>、教育试点</a:t>
            </a:r>
            <a:r>
              <a:rPr lang="en-US" altLang="zh-CN" dirty="0"/>
              <a:t>——</a:t>
            </a:r>
            <a:r>
              <a:rPr lang="zh-CN" altLang="en-US" dirty="0"/>
              <a:t>关于进一步充实教育信息化试点工作内容的意见 </a:t>
            </a:r>
          </a:p>
        </p:txBody>
      </p:sp>
      <p:sp>
        <p:nvSpPr>
          <p:cNvPr id="3" name="内容占位符 2"/>
          <p:cNvSpPr>
            <a:spLocks noGrp="1"/>
          </p:cNvSpPr>
          <p:nvPr>
            <p:ph idx="1"/>
          </p:nvPr>
        </p:nvSpPr>
        <p:spPr>
          <a:xfrm>
            <a:off x="420384" y="1115145"/>
            <a:ext cx="10291159" cy="1114045"/>
          </a:xfrm>
          <a:ln w="28575">
            <a:solidFill>
              <a:schemeClr val="bg1">
                <a:lumMod val="50000"/>
              </a:schemeClr>
            </a:solidFill>
            <a:prstDash val="sysDash"/>
          </a:ln>
        </p:spPr>
        <p:txBody>
          <a:bodyPr vert="horz" wrap="square" lIns="66462" tIns="45720" rIns="66462" bIns="45720" numCol="1" anchor="ctr" anchorCtr="0" compatLnSpc="1">
            <a:prstTxWarp prst="textNoShape">
              <a:avLst/>
            </a:prstTxWarp>
          </a:bodyPr>
          <a:lstStyle/>
          <a:p>
            <a:pPr marL="0" indent="328254">
              <a:lnSpc>
                <a:spcPts val="2031"/>
              </a:lnSpc>
              <a:spcBef>
                <a:spcPts val="0"/>
              </a:spcBef>
              <a:buNone/>
            </a:pPr>
            <a:r>
              <a:rPr lang="zh-CN" altLang="en-US" sz="1477" b="0" dirty="0"/>
              <a:t>“十二五”时期加强</a:t>
            </a:r>
            <a:r>
              <a:rPr lang="zh-CN" altLang="en-US" sz="1477" b="0" dirty="0">
                <a:solidFill>
                  <a:srgbClr val="FF0000"/>
                </a:solidFill>
              </a:rPr>
              <a:t>学校宽带网络建设</a:t>
            </a:r>
            <a:r>
              <a:rPr lang="zh-CN" altLang="en-US" sz="1477" b="0" dirty="0"/>
              <a:t>、加强</a:t>
            </a:r>
            <a:r>
              <a:rPr lang="zh-CN" altLang="en-US" sz="1477" b="0" dirty="0">
                <a:solidFill>
                  <a:srgbClr val="FF0000"/>
                </a:solidFill>
              </a:rPr>
              <a:t>优质数字教育资源建设与共享</a:t>
            </a:r>
            <a:r>
              <a:rPr lang="zh-CN" altLang="en-US" sz="1477" b="0" dirty="0"/>
              <a:t>和</a:t>
            </a:r>
            <a:r>
              <a:rPr lang="zh-CN" altLang="en-US" sz="1477" b="0" dirty="0">
                <a:solidFill>
                  <a:srgbClr val="FF0000"/>
                </a:solidFill>
              </a:rPr>
              <a:t>实名制网络学习空间环境建设</a:t>
            </a:r>
            <a:r>
              <a:rPr lang="zh-CN" altLang="en-US" sz="1477" b="0" dirty="0"/>
              <a:t>三项重点目标任务和</a:t>
            </a:r>
            <a:r>
              <a:rPr lang="zh-CN" altLang="en-US" sz="1477" b="0" dirty="0">
                <a:solidFill>
                  <a:srgbClr val="FF0000"/>
                </a:solidFill>
              </a:rPr>
              <a:t>教育管理信息系统建设</a:t>
            </a:r>
            <a:r>
              <a:rPr lang="zh-CN" altLang="en-US" sz="1477" b="0" dirty="0"/>
              <a:t>、</a:t>
            </a:r>
            <a:r>
              <a:rPr lang="zh-CN" altLang="en-US" sz="1477" b="0" dirty="0">
                <a:solidFill>
                  <a:srgbClr val="FF0000"/>
                </a:solidFill>
              </a:rPr>
              <a:t>教育资源公共服务平台</a:t>
            </a:r>
            <a:r>
              <a:rPr lang="zh-CN" altLang="en-US" sz="1477" b="0" dirty="0"/>
              <a:t>建设二项重点工程</a:t>
            </a:r>
            <a:r>
              <a:rPr lang="zh-CN" altLang="en-US" sz="1477" b="0" dirty="0" smtClean="0"/>
              <a:t>。</a:t>
            </a:r>
            <a:endParaRPr lang="en-US" altLang="zh-CN" sz="1477" b="0" dirty="0" smtClean="0"/>
          </a:p>
          <a:p>
            <a:pPr marL="0" indent="328254" algn="r">
              <a:lnSpc>
                <a:spcPts val="2031"/>
              </a:lnSpc>
              <a:spcBef>
                <a:spcPts val="0"/>
              </a:spcBef>
              <a:buNone/>
            </a:pPr>
            <a:r>
              <a:rPr lang="zh-CN" altLang="en-US" sz="1600" dirty="0" smtClean="0"/>
              <a:t>  教育部教育信息化推进办公室</a:t>
            </a:r>
            <a:endParaRPr lang="en-US" altLang="zh-CN" sz="1600" dirty="0"/>
          </a:p>
        </p:txBody>
      </p:sp>
      <p:sp>
        <p:nvSpPr>
          <p:cNvPr id="4" name="矩形 3"/>
          <p:cNvSpPr/>
          <p:nvPr/>
        </p:nvSpPr>
        <p:spPr>
          <a:xfrm>
            <a:off x="423244" y="2431219"/>
            <a:ext cx="10349259" cy="3062120"/>
          </a:xfrm>
          <a:prstGeom prst="rect">
            <a:avLst/>
          </a:prstGeom>
        </p:spPr>
        <p:txBody>
          <a:bodyPr wrap="square">
            <a:spAutoFit/>
          </a:bodyPr>
          <a:lstStyle/>
          <a:p>
            <a:pPr>
              <a:spcAft>
                <a:spcPts val="923"/>
              </a:spcAft>
            </a:pPr>
            <a:r>
              <a:rPr lang="zh-CN" altLang="en-US" sz="2215" b="1" dirty="0">
                <a:solidFill>
                  <a:srgbClr val="FF0000"/>
                </a:solidFill>
                <a:latin typeface="微软雅黑" pitchFamily="34" charset="-122"/>
                <a:ea typeface="微软雅黑" pitchFamily="34" charset="-122"/>
              </a:rPr>
              <a:t>建什么？</a:t>
            </a:r>
          </a:p>
          <a:p>
            <a:pPr marL="334116" indent="-334116">
              <a:lnSpc>
                <a:spcPts val="2308"/>
              </a:lnSpc>
              <a:spcAft>
                <a:spcPts val="738"/>
              </a:spcAft>
              <a:buFont typeface="Wingdings" pitchFamily="2" charset="2"/>
              <a:buChar char="ü"/>
            </a:pPr>
            <a:r>
              <a:rPr lang="zh-CN" altLang="en-US" dirty="0" smtClean="0">
                <a:latin typeface="微软雅黑" pitchFamily="34" charset="-122"/>
                <a:ea typeface="微软雅黑" pitchFamily="34" charset="-122"/>
              </a:rPr>
              <a:t>支持运营商等企业参与</a:t>
            </a:r>
            <a:r>
              <a:rPr lang="zh-CN" altLang="en-US" dirty="0" smtClean="0">
                <a:solidFill>
                  <a:srgbClr val="FF0000"/>
                </a:solidFill>
                <a:latin typeface="微软雅黑" pitchFamily="34" charset="-122"/>
                <a:ea typeface="微软雅黑" pitchFamily="34" charset="-122"/>
              </a:rPr>
              <a:t>学校宽带网络建设</a:t>
            </a:r>
            <a:r>
              <a:rPr lang="zh-CN" altLang="en-US" dirty="0" smtClean="0">
                <a:latin typeface="微软雅黑" pitchFamily="34" charset="-122"/>
                <a:ea typeface="微软雅黑" pitchFamily="34" charset="-122"/>
              </a:rPr>
              <a:t>的政策；</a:t>
            </a:r>
          </a:p>
          <a:p>
            <a:pPr marL="334116" indent="-334116">
              <a:lnSpc>
                <a:spcPts val="2308"/>
              </a:lnSpc>
              <a:spcAft>
                <a:spcPts val="738"/>
              </a:spcAft>
              <a:buFont typeface="Wingdings" pitchFamily="2" charset="2"/>
              <a:buChar char="ü"/>
            </a:pPr>
            <a:r>
              <a:rPr lang="zh-CN" altLang="en-US" dirty="0" smtClean="0">
                <a:solidFill>
                  <a:srgbClr val="FF0000"/>
                </a:solidFill>
                <a:latin typeface="微软雅黑" pitchFamily="34" charset="-122"/>
                <a:ea typeface="微软雅黑" pitchFamily="34" charset="-122"/>
              </a:rPr>
              <a:t>教师优先</a:t>
            </a:r>
            <a:r>
              <a:rPr lang="zh-CN" altLang="en-US" dirty="0" smtClean="0">
                <a:latin typeface="微软雅黑" pitchFamily="34" charset="-122"/>
                <a:ea typeface="微软雅黑" pitchFamily="34" charset="-122"/>
              </a:rPr>
              <a:t>，即采取</a:t>
            </a:r>
            <a:r>
              <a:rPr lang="zh-CN" altLang="en-US" dirty="0" smtClean="0">
                <a:solidFill>
                  <a:srgbClr val="FF0000"/>
                </a:solidFill>
                <a:latin typeface="微软雅黑" pitchFamily="34" charset="-122"/>
                <a:ea typeface="微软雅黑" pitchFamily="34" charset="-122"/>
              </a:rPr>
              <a:t>教师网络研修</a:t>
            </a:r>
            <a:r>
              <a:rPr lang="zh-CN" altLang="en-US" dirty="0" smtClean="0">
                <a:latin typeface="微软雅黑" pitchFamily="34" charset="-122"/>
                <a:ea typeface="微软雅黑" pitchFamily="34" charset="-122"/>
              </a:rPr>
              <a:t>社区、特级教师工作室等方式，重点推动中小学与中职教师教研空间建设；</a:t>
            </a:r>
          </a:p>
          <a:p>
            <a:pPr marL="334116" indent="-334116">
              <a:lnSpc>
                <a:spcPts val="2308"/>
              </a:lnSpc>
              <a:spcAft>
                <a:spcPts val="738"/>
              </a:spcAft>
              <a:buFont typeface="Wingdings" pitchFamily="2" charset="2"/>
              <a:buChar char="ü"/>
            </a:pPr>
            <a:r>
              <a:rPr lang="zh-CN" altLang="en-US" dirty="0" smtClean="0">
                <a:solidFill>
                  <a:srgbClr val="FF0000"/>
                </a:solidFill>
                <a:latin typeface="微软雅黑" pitchFamily="34" charset="-122"/>
                <a:ea typeface="微软雅黑" pitchFamily="34" charset="-122"/>
              </a:rPr>
              <a:t>发达地区优先</a:t>
            </a:r>
            <a:r>
              <a:rPr lang="zh-CN" altLang="en-US" dirty="0" smtClean="0">
                <a:latin typeface="微软雅黑" pitchFamily="34" charset="-122"/>
                <a:ea typeface="微软雅黑" pitchFamily="34" charset="-122"/>
              </a:rPr>
              <a:t>，率先在大学和小、初、高中学利用网络空间探索</a:t>
            </a:r>
            <a:r>
              <a:rPr lang="zh-CN" altLang="en-US" dirty="0" smtClean="0">
                <a:solidFill>
                  <a:srgbClr val="FF0000"/>
                </a:solidFill>
                <a:latin typeface="微软雅黑" pitchFamily="34" charset="-122"/>
                <a:ea typeface="微软雅黑" pitchFamily="34" charset="-122"/>
              </a:rPr>
              <a:t>新的学习方式与模式</a:t>
            </a:r>
            <a:r>
              <a:rPr lang="zh-CN" altLang="en-US" dirty="0" smtClean="0">
                <a:latin typeface="微软雅黑" pitchFamily="34" charset="-122"/>
                <a:ea typeface="微软雅黑" pitchFamily="34" charset="-122"/>
              </a:rPr>
              <a:t>；</a:t>
            </a:r>
            <a:endParaRPr lang="en-US" altLang="zh-CN" dirty="0" smtClean="0">
              <a:latin typeface="微软雅黑" pitchFamily="34" charset="-122"/>
              <a:ea typeface="微软雅黑" pitchFamily="34" charset="-122"/>
            </a:endParaRPr>
          </a:p>
          <a:p>
            <a:pPr marL="334116" indent="-334116">
              <a:lnSpc>
                <a:spcPts val="2308"/>
              </a:lnSpc>
              <a:spcAft>
                <a:spcPts val="738"/>
              </a:spcAft>
              <a:buFont typeface="Wingdings" pitchFamily="2" charset="2"/>
              <a:buChar char="ü"/>
            </a:pPr>
            <a:r>
              <a:rPr lang="zh-CN" altLang="en-US" dirty="0" smtClean="0">
                <a:latin typeface="微软雅黑" pitchFamily="34" charset="-122"/>
                <a:ea typeface="微软雅黑" pitchFamily="34" charset="-122"/>
              </a:rPr>
              <a:t>构建</a:t>
            </a:r>
            <a:r>
              <a:rPr lang="zh-CN" altLang="en-US" dirty="0" smtClean="0">
                <a:solidFill>
                  <a:srgbClr val="FF0000"/>
                </a:solidFill>
                <a:latin typeface="微软雅黑" pitchFamily="34" charset="-122"/>
                <a:ea typeface="微软雅黑" pitchFamily="34" charset="-122"/>
              </a:rPr>
              <a:t>智慧教育云平台</a:t>
            </a:r>
            <a:r>
              <a:rPr lang="zh-CN" altLang="en-US" dirty="0">
                <a:latin typeface="微软雅黑" pitchFamily="34" charset="-122"/>
                <a:ea typeface="微软雅黑" pitchFamily="34" charset="-122"/>
              </a:rPr>
              <a:t>，完善终身</a:t>
            </a:r>
            <a:r>
              <a:rPr lang="zh-CN" altLang="en-US" dirty="0" smtClean="0">
                <a:latin typeface="微软雅黑" pitchFamily="34" charset="-122"/>
                <a:ea typeface="微软雅黑" pitchFamily="34" charset="-122"/>
              </a:rPr>
              <a:t>教育</a:t>
            </a:r>
          </a:p>
          <a:p>
            <a:pPr marL="334116" indent="-334116">
              <a:lnSpc>
                <a:spcPts val="2308"/>
              </a:lnSpc>
              <a:spcAft>
                <a:spcPts val="738"/>
              </a:spcAft>
              <a:buFont typeface="Wingdings" pitchFamily="2" charset="2"/>
              <a:buChar char="ü"/>
            </a:pPr>
            <a:r>
              <a:rPr lang="zh-CN" altLang="en-US" dirty="0" smtClean="0">
                <a:latin typeface="微软雅黑" pitchFamily="34" charset="-122"/>
                <a:ea typeface="微软雅黑" pitchFamily="34" charset="-122"/>
              </a:rPr>
              <a:t>完善与建设相关数据标准，集成建设中央级和</a:t>
            </a:r>
            <a:r>
              <a:rPr lang="zh-CN" altLang="en-US" dirty="0" smtClean="0">
                <a:solidFill>
                  <a:srgbClr val="FF0000"/>
                </a:solidFill>
                <a:latin typeface="微软雅黑" pitchFamily="34" charset="-122"/>
                <a:ea typeface="微软雅黑" pitchFamily="34" charset="-122"/>
              </a:rPr>
              <a:t>省市级数据中心</a:t>
            </a:r>
            <a:r>
              <a:rPr lang="zh-CN" altLang="en-US" dirty="0" smtClean="0">
                <a:latin typeface="微软雅黑" pitchFamily="34" charset="-122"/>
                <a:ea typeface="微软雅黑" pitchFamily="34" charset="-122"/>
              </a:rPr>
              <a:t>；</a:t>
            </a:r>
          </a:p>
          <a:p>
            <a:pPr marL="334116" indent="-334116">
              <a:lnSpc>
                <a:spcPts val="2308"/>
              </a:lnSpc>
              <a:spcAft>
                <a:spcPts val="738"/>
              </a:spcAft>
              <a:buFont typeface="Wingdings" pitchFamily="2" charset="2"/>
              <a:buChar char="ü"/>
            </a:pPr>
            <a:r>
              <a:rPr lang="zh-CN" altLang="en-US" dirty="0" smtClean="0">
                <a:latin typeface="微软雅黑" pitchFamily="34" charset="-122"/>
                <a:ea typeface="微软雅黑" pitchFamily="34" charset="-122"/>
              </a:rPr>
              <a:t>利用</a:t>
            </a:r>
            <a:r>
              <a:rPr lang="zh-CN" altLang="en-US" dirty="0" smtClean="0">
                <a:solidFill>
                  <a:srgbClr val="FF0000"/>
                </a:solidFill>
                <a:latin typeface="微软雅黑" pitchFamily="34" charset="-122"/>
                <a:ea typeface="微软雅黑" pitchFamily="34" charset="-122"/>
              </a:rPr>
              <a:t>云计算模式</a:t>
            </a:r>
            <a:r>
              <a:rPr lang="zh-CN" altLang="en-US" dirty="0" smtClean="0">
                <a:latin typeface="微软雅黑" pitchFamily="34" charset="-122"/>
                <a:ea typeface="微软雅黑" pitchFamily="34" charset="-122"/>
              </a:rPr>
              <a:t>实现优质教育资源的共享。</a:t>
            </a:r>
            <a:endParaRPr lang="zh-CN" altLang="en-US" dirty="0">
              <a:latin typeface="微软雅黑" pitchFamily="34" charset="-122"/>
              <a:ea typeface="微软雅黑" pitchFamily="34" charset="-122"/>
            </a:endParaRPr>
          </a:p>
        </p:txBody>
      </p:sp>
    </p:spTree>
    <p:extLst>
      <p:ext uri="{BB962C8B-B14F-4D97-AF65-F5344CB8AC3E}">
        <p14:creationId xmlns:p14="http://schemas.microsoft.com/office/powerpoint/2010/main" val="1068392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标题 1"/>
          <p:cNvSpPr>
            <a:spLocks noGrp="1"/>
          </p:cNvSpPr>
          <p:nvPr>
            <p:ph type="title"/>
          </p:nvPr>
        </p:nvSpPr>
        <p:spPr/>
        <p:txBody>
          <a:bodyPr/>
          <a:lstStyle/>
          <a:p>
            <a:r>
              <a:rPr lang="zh-CN" altLang="en-US" dirty="0" smtClean="0"/>
              <a:t>建设背景总结</a:t>
            </a:r>
            <a:endParaRPr lang="zh-CN" altLang="en-US" dirty="0"/>
          </a:p>
        </p:txBody>
      </p:sp>
      <p:grpSp>
        <p:nvGrpSpPr>
          <p:cNvPr id="3" name="组合 2"/>
          <p:cNvGrpSpPr/>
          <p:nvPr/>
        </p:nvGrpSpPr>
        <p:grpSpPr>
          <a:xfrm>
            <a:off x="1323702" y="882996"/>
            <a:ext cx="8279075" cy="5570056"/>
            <a:chOff x="788457" y="1222630"/>
            <a:chExt cx="7220652" cy="4797170"/>
          </a:xfrm>
        </p:grpSpPr>
        <p:grpSp>
          <p:nvGrpSpPr>
            <p:cNvPr id="4" name="组合 3"/>
            <p:cNvGrpSpPr/>
            <p:nvPr/>
          </p:nvGrpSpPr>
          <p:grpSpPr>
            <a:xfrm>
              <a:off x="6018636" y="1222630"/>
              <a:ext cx="1990473" cy="428329"/>
              <a:chOff x="6041399" y="1187355"/>
              <a:chExt cx="2156346" cy="464023"/>
            </a:xfrm>
          </p:grpSpPr>
          <p:sp>
            <p:nvSpPr>
              <p:cNvPr id="27" name="右箭头 26"/>
              <p:cNvSpPr/>
              <p:nvPr/>
            </p:nvSpPr>
            <p:spPr bwMode="auto">
              <a:xfrm>
                <a:off x="6041399" y="1262417"/>
                <a:ext cx="532263" cy="313898"/>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3">
                <a:schemeClr val="accent6"/>
              </a:fillRef>
              <a:effectRef idx="2">
                <a:schemeClr val="accent6"/>
              </a:effectRef>
              <a:fontRef idx="minor">
                <a:schemeClr val="lt1"/>
              </a:fontRef>
            </p:style>
            <p:txBody>
              <a:bodyPr vert="horz" wrap="none" lIns="84406" tIns="42203" rIns="84406" bIns="42203" numCol="1" rtlCol="0" anchor="ctr" anchorCtr="0" compatLnSpc="1">
                <a:prstTxWarp prst="textNoShape">
                  <a:avLst/>
                </a:prstTxWarp>
              </a:bodyPr>
              <a:lstStyle/>
              <a:p>
                <a:pPr defTabSz="844083" eaLnBrk="0" hangingPunct="0"/>
                <a:endParaRPr lang="zh-CN" altLang="en-US">
                  <a:solidFill>
                    <a:schemeClr val="tx1"/>
                  </a:solidFill>
                  <a:latin typeface="Arial" charset="0"/>
                </a:endParaRPr>
              </a:p>
            </p:txBody>
          </p:sp>
          <p:sp>
            <p:nvSpPr>
              <p:cNvPr id="28" name="圆角矩形 27"/>
              <p:cNvSpPr/>
              <p:nvPr/>
            </p:nvSpPr>
            <p:spPr bwMode="auto">
              <a:xfrm>
                <a:off x="6655548" y="1187355"/>
                <a:ext cx="1542197" cy="464023"/>
              </a:xfrm>
              <a:prstGeom prst="round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3"/>
              </a:fillRef>
              <a:effectRef idx="1">
                <a:schemeClr val="accent3"/>
              </a:effectRef>
              <a:fontRef idx="minor">
                <a:schemeClr val="lt1"/>
              </a:fontRef>
            </p:style>
            <p:txBody>
              <a:bodyPr vert="horz" wrap="none" lIns="84406" tIns="42203" rIns="84406" bIns="42203" numCol="1" rtlCol="0" anchor="ctr" anchorCtr="0" compatLnSpc="1">
                <a:prstTxWarp prst="textNoShape">
                  <a:avLst/>
                </a:prstTxWarp>
              </a:bodyPr>
              <a:lstStyle/>
              <a:p>
                <a:r>
                  <a:rPr lang="en-US" altLang="zh-CN" dirty="0" smtClean="0">
                    <a:latin typeface="微软雅黑" pitchFamily="34" charset="-122"/>
                    <a:ea typeface="微软雅黑" pitchFamily="34" charset="-122"/>
                  </a:rPr>
                  <a:t>1.</a:t>
                </a:r>
                <a:r>
                  <a:rPr lang="zh-CN" altLang="en-US" dirty="0" smtClean="0">
                    <a:latin typeface="微软雅黑" pitchFamily="34" charset="-122"/>
                    <a:ea typeface="微软雅黑" pitchFamily="34" charset="-122"/>
                  </a:rPr>
                  <a:t>基础设施</a:t>
                </a:r>
                <a:endParaRPr lang="en-US" altLang="zh-CN" dirty="0" smtClean="0">
                  <a:latin typeface="微软雅黑" pitchFamily="34" charset="-122"/>
                  <a:ea typeface="微软雅黑" pitchFamily="34" charset="-122"/>
                </a:endParaRPr>
              </a:p>
            </p:txBody>
          </p:sp>
        </p:grpSp>
        <p:grpSp>
          <p:nvGrpSpPr>
            <p:cNvPr id="5" name="组合 4"/>
            <p:cNvGrpSpPr/>
            <p:nvPr/>
          </p:nvGrpSpPr>
          <p:grpSpPr>
            <a:xfrm>
              <a:off x="6018636" y="1851830"/>
              <a:ext cx="1990473" cy="428329"/>
              <a:chOff x="6041399" y="1868989"/>
              <a:chExt cx="2156346" cy="464023"/>
            </a:xfrm>
          </p:grpSpPr>
          <p:sp>
            <p:nvSpPr>
              <p:cNvPr id="25" name="右箭头 24"/>
              <p:cNvSpPr/>
              <p:nvPr/>
            </p:nvSpPr>
            <p:spPr bwMode="auto">
              <a:xfrm>
                <a:off x="6041399" y="1944051"/>
                <a:ext cx="532263" cy="313898"/>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3">
                <a:schemeClr val="accent6"/>
              </a:fillRef>
              <a:effectRef idx="2">
                <a:schemeClr val="accent6"/>
              </a:effectRef>
              <a:fontRef idx="minor">
                <a:schemeClr val="lt1"/>
              </a:fontRef>
            </p:style>
            <p:txBody>
              <a:bodyPr vert="horz" wrap="none" lIns="84406" tIns="42203" rIns="84406" bIns="42203" numCol="1" rtlCol="0" anchor="ctr" anchorCtr="0" compatLnSpc="1">
                <a:prstTxWarp prst="textNoShape">
                  <a:avLst/>
                </a:prstTxWarp>
              </a:bodyPr>
              <a:lstStyle/>
              <a:p>
                <a:pPr defTabSz="844083" eaLnBrk="0" hangingPunct="0"/>
                <a:endParaRPr lang="zh-CN" altLang="en-US">
                  <a:solidFill>
                    <a:schemeClr val="tx1"/>
                  </a:solidFill>
                  <a:latin typeface="Arial" charset="0"/>
                </a:endParaRPr>
              </a:p>
            </p:txBody>
          </p:sp>
          <p:sp>
            <p:nvSpPr>
              <p:cNvPr id="26" name="圆角矩形 25"/>
              <p:cNvSpPr/>
              <p:nvPr/>
            </p:nvSpPr>
            <p:spPr bwMode="auto">
              <a:xfrm>
                <a:off x="6655548" y="1868989"/>
                <a:ext cx="1542197" cy="464023"/>
              </a:xfrm>
              <a:prstGeom prst="round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3"/>
              </a:fillRef>
              <a:effectRef idx="1">
                <a:schemeClr val="accent3"/>
              </a:effectRef>
              <a:fontRef idx="minor">
                <a:schemeClr val="lt1"/>
              </a:fontRef>
            </p:style>
            <p:txBody>
              <a:bodyPr vert="horz" wrap="none" lIns="84406" tIns="42203" rIns="84406" bIns="42203" numCol="1" rtlCol="0" anchor="ctr" anchorCtr="0" compatLnSpc="1">
                <a:prstTxWarp prst="textNoShape">
                  <a:avLst/>
                </a:prstTxWarp>
              </a:bodyPr>
              <a:lstStyle/>
              <a:p>
                <a:r>
                  <a:rPr lang="en-US" altLang="zh-CN" dirty="0" smtClean="0">
                    <a:latin typeface="微软雅黑" pitchFamily="34" charset="-122"/>
                    <a:ea typeface="微软雅黑" pitchFamily="34" charset="-122"/>
                  </a:rPr>
                  <a:t>2.</a:t>
                </a:r>
                <a:r>
                  <a:rPr lang="zh-CN" altLang="en-US" dirty="0" smtClean="0">
                    <a:latin typeface="微软雅黑" pitchFamily="34" charset="-122"/>
                    <a:ea typeface="微软雅黑" pitchFamily="34" charset="-122"/>
                  </a:rPr>
                  <a:t>信息标准</a:t>
                </a:r>
                <a:endParaRPr lang="en-US" altLang="zh-CN" dirty="0" smtClean="0">
                  <a:latin typeface="微软雅黑" pitchFamily="34" charset="-122"/>
                  <a:ea typeface="微软雅黑" pitchFamily="34" charset="-122"/>
                </a:endParaRPr>
              </a:p>
            </p:txBody>
          </p:sp>
        </p:grpSp>
        <p:grpSp>
          <p:nvGrpSpPr>
            <p:cNvPr id="6" name="组合 5"/>
            <p:cNvGrpSpPr/>
            <p:nvPr/>
          </p:nvGrpSpPr>
          <p:grpSpPr>
            <a:xfrm>
              <a:off x="6018636" y="3093273"/>
              <a:ext cx="1990473" cy="428329"/>
              <a:chOff x="6041399" y="2536975"/>
              <a:chExt cx="2156346" cy="464023"/>
            </a:xfrm>
          </p:grpSpPr>
          <p:sp>
            <p:nvSpPr>
              <p:cNvPr id="23" name="右箭头 22"/>
              <p:cNvSpPr/>
              <p:nvPr/>
            </p:nvSpPr>
            <p:spPr bwMode="auto">
              <a:xfrm>
                <a:off x="6041399" y="2612037"/>
                <a:ext cx="532263" cy="313898"/>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3">
                <a:schemeClr val="accent6"/>
              </a:fillRef>
              <a:effectRef idx="2">
                <a:schemeClr val="accent6"/>
              </a:effectRef>
              <a:fontRef idx="minor">
                <a:schemeClr val="lt1"/>
              </a:fontRef>
            </p:style>
            <p:txBody>
              <a:bodyPr vert="horz" wrap="none" lIns="84406" tIns="42203" rIns="84406" bIns="42203" numCol="1" rtlCol="0" anchor="ctr" anchorCtr="0" compatLnSpc="1">
                <a:prstTxWarp prst="textNoShape">
                  <a:avLst/>
                </a:prstTxWarp>
              </a:bodyPr>
              <a:lstStyle/>
              <a:p>
                <a:pPr defTabSz="844083" eaLnBrk="0" hangingPunct="0"/>
                <a:endParaRPr lang="zh-CN" altLang="en-US">
                  <a:solidFill>
                    <a:schemeClr val="tx1"/>
                  </a:solidFill>
                  <a:latin typeface="Arial" charset="0"/>
                </a:endParaRPr>
              </a:p>
            </p:txBody>
          </p:sp>
          <p:sp>
            <p:nvSpPr>
              <p:cNvPr id="24" name="圆角矩形 23"/>
              <p:cNvSpPr/>
              <p:nvPr/>
            </p:nvSpPr>
            <p:spPr bwMode="auto">
              <a:xfrm>
                <a:off x="6655548" y="2536975"/>
                <a:ext cx="1542197" cy="464023"/>
              </a:xfrm>
              <a:prstGeom prst="round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3"/>
              </a:fillRef>
              <a:effectRef idx="1">
                <a:schemeClr val="accent3"/>
              </a:effectRef>
              <a:fontRef idx="minor">
                <a:schemeClr val="lt1"/>
              </a:fontRef>
            </p:style>
            <p:txBody>
              <a:bodyPr vert="horz" wrap="none" lIns="84406" tIns="42203" rIns="84406" bIns="42203" numCol="1" rtlCol="0" anchor="ctr" anchorCtr="0" compatLnSpc="1">
                <a:prstTxWarp prst="textNoShape">
                  <a:avLst/>
                </a:prstTxWarp>
              </a:bodyPr>
              <a:lstStyle/>
              <a:p>
                <a:r>
                  <a:rPr lang="en-US" altLang="zh-CN" dirty="0">
                    <a:latin typeface="微软雅黑" pitchFamily="34" charset="-122"/>
                    <a:ea typeface="微软雅黑" pitchFamily="34" charset="-122"/>
                  </a:rPr>
                  <a:t>4</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资源应用</a:t>
                </a:r>
                <a:endParaRPr lang="en-US" altLang="zh-CN" dirty="0" smtClean="0">
                  <a:latin typeface="微软雅黑" pitchFamily="34" charset="-122"/>
                  <a:ea typeface="微软雅黑" pitchFamily="34" charset="-122"/>
                </a:endParaRPr>
              </a:p>
            </p:txBody>
          </p:sp>
        </p:grpSp>
        <p:grpSp>
          <p:nvGrpSpPr>
            <p:cNvPr id="7" name="组合 6"/>
            <p:cNvGrpSpPr/>
            <p:nvPr/>
          </p:nvGrpSpPr>
          <p:grpSpPr>
            <a:xfrm>
              <a:off x="6018636" y="3709875"/>
              <a:ext cx="1990473" cy="428329"/>
              <a:chOff x="6041399" y="3204961"/>
              <a:chExt cx="2156346" cy="464023"/>
            </a:xfrm>
          </p:grpSpPr>
          <p:sp>
            <p:nvSpPr>
              <p:cNvPr id="21" name="右箭头 20"/>
              <p:cNvSpPr/>
              <p:nvPr/>
            </p:nvSpPr>
            <p:spPr bwMode="auto">
              <a:xfrm>
                <a:off x="6041399" y="3280023"/>
                <a:ext cx="532263" cy="313898"/>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3">
                <a:schemeClr val="accent6"/>
              </a:fillRef>
              <a:effectRef idx="2">
                <a:schemeClr val="accent6"/>
              </a:effectRef>
              <a:fontRef idx="minor">
                <a:schemeClr val="lt1"/>
              </a:fontRef>
            </p:style>
            <p:txBody>
              <a:bodyPr vert="horz" wrap="none" lIns="84406" tIns="42203" rIns="84406" bIns="42203" numCol="1" rtlCol="0" anchor="ctr" anchorCtr="0" compatLnSpc="1">
                <a:prstTxWarp prst="textNoShape">
                  <a:avLst/>
                </a:prstTxWarp>
              </a:bodyPr>
              <a:lstStyle/>
              <a:p>
                <a:pPr defTabSz="844083" eaLnBrk="0" hangingPunct="0"/>
                <a:endParaRPr lang="zh-CN" altLang="en-US">
                  <a:solidFill>
                    <a:schemeClr val="tx1"/>
                  </a:solidFill>
                  <a:latin typeface="Arial" charset="0"/>
                </a:endParaRPr>
              </a:p>
            </p:txBody>
          </p:sp>
          <p:sp>
            <p:nvSpPr>
              <p:cNvPr id="22" name="圆角矩形 21"/>
              <p:cNvSpPr/>
              <p:nvPr/>
            </p:nvSpPr>
            <p:spPr bwMode="auto">
              <a:xfrm>
                <a:off x="6655548" y="3204961"/>
                <a:ext cx="1542197" cy="464023"/>
              </a:xfrm>
              <a:prstGeom prst="round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3"/>
              </a:fillRef>
              <a:effectRef idx="1">
                <a:schemeClr val="accent3"/>
              </a:effectRef>
              <a:fontRef idx="minor">
                <a:schemeClr val="lt1"/>
              </a:fontRef>
            </p:style>
            <p:txBody>
              <a:bodyPr vert="horz" wrap="none" lIns="84406" tIns="42203" rIns="84406" bIns="42203" numCol="1" rtlCol="0" anchor="ctr" anchorCtr="0" compatLnSpc="1">
                <a:prstTxWarp prst="textNoShape">
                  <a:avLst/>
                </a:prstTxWarp>
              </a:bodyPr>
              <a:lstStyle/>
              <a:p>
                <a:r>
                  <a:rPr lang="en-US" altLang="zh-CN" dirty="0">
                    <a:latin typeface="微软雅黑" pitchFamily="34" charset="-122"/>
                    <a:ea typeface="微软雅黑" pitchFamily="34" charset="-122"/>
                  </a:rPr>
                  <a:t>5</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辅助教学</a:t>
                </a:r>
                <a:endParaRPr lang="en-US" altLang="zh-CN" dirty="0" smtClean="0">
                  <a:latin typeface="微软雅黑" pitchFamily="34" charset="-122"/>
                  <a:ea typeface="微软雅黑" pitchFamily="34" charset="-122"/>
                </a:endParaRPr>
              </a:p>
            </p:txBody>
          </p:sp>
        </p:grpSp>
        <p:grpSp>
          <p:nvGrpSpPr>
            <p:cNvPr id="8" name="组合 7"/>
            <p:cNvGrpSpPr/>
            <p:nvPr/>
          </p:nvGrpSpPr>
          <p:grpSpPr>
            <a:xfrm>
              <a:off x="6018636" y="4313880"/>
              <a:ext cx="1990473" cy="428329"/>
              <a:chOff x="6041399" y="3859299"/>
              <a:chExt cx="2156346" cy="464023"/>
            </a:xfrm>
          </p:grpSpPr>
          <p:sp>
            <p:nvSpPr>
              <p:cNvPr id="19" name="右箭头 18"/>
              <p:cNvSpPr/>
              <p:nvPr/>
            </p:nvSpPr>
            <p:spPr bwMode="auto">
              <a:xfrm>
                <a:off x="6041399" y="3934361"/>
                <a:ext cx="532263" cy="313898"/>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3">
                <a:schemeClr val="accent6"/>
              </a:fillRef>
              <a:effectRef idx="2">
                <a:schemeClr val="accent6"/>
              </a:effectRef>
              <a:fontRef idx="minor">
                <a:schemeClr val="lt1"/>
              </a:fontRef>
            </p:style>
            <p:txBody>
              <a:bodyPr vert="horz" wrap="none" lIns="84406" tIns="42203" rIns="84406" bIns="42203" numCol="1" rtlCol="0" anchor="ctr" anchorCtr="0" compatLnSpc="1">
                <a:prstTxWarp prst="textNoShape">
                  <a:avLst/>
                </a:prstTxWarp>
              </a:bodyPr>
              <a:lstStyle/>
              <a:p>
                <a:pPr defTabSz="844083" eaLnBrk="0" hangingPunct="0"/>
                <a:endParaRPr lang="zh-CN" altLang="en-US">
                  <a:solidFill>
                    <a:schemeClr val="tx1"/>
                  </a:solidFill>
                  <a:latin typeface="Arial" charset="0"/>
                </a:endParaRPr>
              </a:p>
            </p:txBody>
          </p:sp>
          <p:sp>
            <p:nvSpPr>
              <p:cNvPr id="20" name="圆角矩形 19"/>
              <p:cNvSpPr/>
              <p:nvPr/>
            </p:nvSpPr>
            <p:spPr bwMode="auto">
              <a:xfrm>
                <a:off x="6655548" y="3859299"/>
                <a:ext cx="1542197" cy="464023"/>
              </a:xfrm>
              <a:prstGeom prst="round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3"/>
              </a:fillRef>
              <a:effectRef idx="1">
                <a:schemeClr val="accent3"/>
              </a:effectRef>
              <a:fontRef idx="minor">
                <a:schemeClr val="lt1"/>
              </a:fontRef>
            </p:style>
            <p:txBody>
              <a:bodyPr vert="horz" wrap="none" lIns="84406" tIns="42203" rIns="84406" bIns="42203" numCol="1" rtlCol="0" anchor="ctr" anchorCtr="0" compatLnSpc="1">
                <a:prstTxWarp prst="textNoShape">
                  <a:avLst/>
                </a:prstTxWarp>
              </a:bodyPr>
              <a:lstStyle/>
              <a:p>
                <a:r>
                  <a:rPr lang="en-US" altLang="zh-CN" dirty="0">
                    <a:latin typeface="微软雅黑" pitchFamily="34" charset="-122"/>
                    <a:ea typeface="微软雅黑" pitchFamily="34" charset="-122"/>
                  </a:rPr>
                  <a:t>6</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辅助教研</a:t>
                </a:r>
                <a:endParaRPr lang="en-US" altLang="zh-CN" dirty="0" smtClean="0">
                  <a:latin typeface="微软雅黑" pitchFamily="34" charset="-122"/>
                  <a:ea typeface="微软雅黑" pitchFamily="34" charset="-122"/>
                </a:endParaRPr>
              </a:p>
            </p:txBody>
          </p:sp>
        </p:grpSp>
        <p:grpSp>
          <p:nvGrpSpPr>
            <p:cNvPr id="9" name="组合 8"/>
            <p:cNvGrpSpPr/>
            <p:nvPr/>
          </p:nvGrpSpPr>
          <p:grpSpPr>
            <a:xfrm>
              <a:off x="6018636" y="4930482"/>
              <a:ext cx="1990473" cy="428329"/>
              <a:chOff x="6041399" y="4527285"/>
              <a:chExt cx="2156346" cy="464023"/>
            </a:xfrm>
          </p:grpSpPr>
          <p:sp>
            <p:nvSpPr>
              <p:cNvPr id="17" name="右箭头 16"/>
              <p:cNvSpPr/>
              <p:nvPr/>
            </p:nvSpPr>
            <p:spPr bwMode="auto">
              <a:xfrm>
                <a:off x="6041399" y="4602347"/>
                <a:ext cx="532263" cy="313898"/>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3">
                <a:schemeClr val="accent6"/>
              </a:fillRef>
              <a:effectRef idx="2">
                <a:schemeClr val="accent6"/>
              </a:effectRef>
              <a:fontRef idx="minor">
                <a:schemeClr val="lt1"/>
              </a:fontRef>
            </p:style>
            <p:txBody>
              <a:bodyPr vert="horz" wrap="none" lIns="84406" tIns="42203" rIns="84406" bIns="42203" numCol="1" rtlCol="0" anchor="ctr" anchorCtr="0" compatLnSpc="1">
                <a:prstTxWarp prst="textNoShape">
                  <a:avLst/>
                </a:prstTxWarp>
              </a:bodyPr>
              <a:lstStyle/>
              <a:p>
                <a:pPr defTabSz="844083" eaLnBrk="0" hangingPunct="0"/>
                <a:endParaRPr lang="zh-CN" altLang="en-US">
                  <a:solidFill>
                    <a:schemeClr val="tx1"/>
                  </a:solidFill>
                  <a:latin typeface="Arial" charset="0"/>
                </a:endParaRPr>
              </a:p>
            </p:txBody>
          </p:sp>
          <p:sp>
            <p:nvSpPr>
              <p:cNvPr id="18" name="圆角矩形 17"/>
              <p:cNvSpPr/>
              <p:nvPr/>
            </p:nvSpPr>
            <p:spPr bwMode="auto">
              <a:xfrm>
                <a:off x="6655548" y="4527285"/>
                <a:ext cx="1542197" cy="464023"/>
              </a:xfrm>
              <a:prstGeom prst="round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3"/>
              </a:fillRef>
              <a:effectRef idx="1">
                <a:schemeClr val="accent3"/>
              </a:effectRef>
              <a:fontRef idx="minor">
                <a:schemeClr val="lt1"/>
              </a:fontRef>
            </p:style>
            <p:txBody>
              <a:bodyPr vert="horz" wrap="none" lIns="84406" tIns="42203" rIns="84406" bIns="42203" numCol="1" rtlCol="0" anchor="ctr" anchorCtr="0" compatLnSpc="1">
                <a:prstTxWarp prst="textNoShape">
                  <a:avLst/>
                </a:prstTxWarp>
              </a:bodyPr>
              <a:lstStyle/>
              <a:p>
                <a:r>
                  <a:rPr lang="en-US" altLang="zh-CN" dirty="0">
                    <a:latin typeface="微软雅黑" pitchFamily="34" charset="-122"/>
                    <a:ea typeface="微软雅黑" pitchFamily="34" charset="-122"/>
                  </a:rPr>
                  <a:t>7</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校务管理</a:t>
                </a:r>
                <a:endParaRPr lang="en-US" altLang="zh-CN" dirty="0" smtClean="0">
                  <a:latin typeface="微软雅黑" pitchFamily="34" charset="-122"/>
                  <a:ea typeface="微软雅黑" pitchFamily="34" charset="-122"/>
                </a:endParaRPr>
              </a:p>
            </p:txBody>
          </p:sp>
        </p:grpSp>
        <p:grpSp>
          <p:nvGrpSpPr>
            <p:cNvPr id="10" name="组合 9"/>
            <p:cNvGrpSpPr/>
            <p:nvPr/>
          </p:nvGrpSpPr>
          <p:grpSpPr>
            <a:xfrm>
              <a:off x="6018636" y="5547082"/>
              <a:ext cx="1990473" cy="428329"/>
              <a:chOff x="6041399" y="5195268"/>
              <a:chExt cx="2156346" cy="464023"/>
            </a:xfrm>
          </p:grpSpPr>
          <p:sp>
            <p:nvSpPr>
              <p:cNvPr id="15" name="右箭头 14"/>
              <p:cNvSpPr/>
              <p:nvPr/>
            </p:nvSpPr>
            <p:spPr bwMode="auto">
              <a:xfrm>
                <a:off x="6041399" y="5270330"/>
                <a:ext cx="532263" cy="313898"/>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3">
                <a:schemeClr val="accent6"/>
              </a:fillRef>
              <a:effectRef idx="2">
                <a:schemeClr val="accent6"/>
              </a:effectRef>
              <a:fontRef idx="minor">
                <a:schemeClr val="lt1"/>
              </a:fontRef>
            </p:style>
            <p:txBody>
              <a:bodyPr vert="horz" wrap="none" lIns="84406" tIns="42203" rIns="84406" bIns="42203" numCol="1" rtlCol="0" anchor="ctr" anchorCtr="0" compatLnSpc="1">
                <a:prstTxWarp prst="textNoShape">
                  <a:avLst/>
                </a:prstTxWarp>
              </a:bodyPr>
              <a:lstStyle/>
              <a:p>
                <a:pPr defTabSz="844083" eaLnBrk="0" hangingPunct="0"/>
                <a:endParaRPr lang="zh-CN" altLang="en-US">
                  <a:solidFill>
                    <a:schemeClr val="tx1"/>
                  </a:solidFill>
                  <a:latin typeface="Arial" charset="0"/>
                </a:endParaRPr>
              </a:p>
            </p:txBody>
          </p:sp>
          <p:sp>
            <p:nvSpPr>
              <p:cNvPr id="16" name="圆角矩形 15"/>
              <p:cNvSpPr/>
              <p:nvPr/>
            </p:nvSpPr>
            <p:spPr bwMode="auto">
              <a:xfrm>
                <a:off x="6655548" y="5195268"/>
                <a:ext cx="1542197" cy="464023"/>
              </a:xfrm>
              <a:prstGeom prst="round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3"/>
              </a:fillRef>
              <a:effectRef idx="1">
                <a:schemeClr val="accent3"/>
              </a:effectRef>
              <a:fontRef idx="minor">
                <a:schemeClr val="lt1"/>
              </a:fontRef>
            </p:style>
            <p:txBody>
              <a:bodyPr vert="horz" wrap="none" lIns="84406" tIns="42203" rIns="84406" bIns="42203" numCol="1" rtlCol="0" anchor="ctr" anchorCtr="0" compatLnSpc="1">
                <a:prstTxWarp prst="textNoShape">
                  <a:avLst/>
                </a:prstTxWarp>
              </a:bodyPr>
              <a:lstStyle/>
              <a:p>
                <a:r>
                  <a:rPr lang="en-US" altLang="zh-CN" dirty="0">
                    <a:latin typeface="微软雅黑" pitchFamily="34" charset="-122"/>
                    <a:ea typeface="微软雅黑" pitchFamily="34" charset="-122"/>
                  </a:rPr>
                  <a:t>8</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电子政务</a:t>
                </a:r>
                <a:endParaRPr lang="en-US" altLang="zh-CN" dirty="0" smtClean="0">
                  <a:latin typeface="微软雅黑" pitchFamily="34" charset="-122"/>
                  <a:ea typeface="微软雅黑" pitchFamily="34" charset="-122"/>
                </a:endParaRPr>
              </a:p>
            </p:txBody>
          </p:sp>
        </p:grpSp>
        <p:graphicFrame>
          <p:nvGraphicFramePr>
            <p:cNvPr id="11" name="图示 10"/>
            <p:cNvGraphicFramePr/>
            <p:nvPr>
              <p:extLst>
                <p:ext uri="{D42A27DB-BD31-4B8C-83A1-F6EECF244321}">
                  <p14:modId xmlns:p14="http://schemas.microsoft.com/office/powerpoint/2010/main" val="3349176818"/>
                </p:ext>
              </p:extLst>
            </p:nvPr>
          </p:nvGraphicFramePr>
          <p:xfrm>
            <a:off x="788457" y="1223961"/>
            <a:ext cx="5014326" cy="47958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2" name="组合 11"/>
            <p:cNvGrpSpPr/>
            <p:nvPr/>
          </p:nvGrpSpPr>
          <p:grpSpPr>
            <a:xfrm>
              <a:off x="6018636" y="2507150"/>
              <a:ext cx="1990473" cy="428329"/>
              <a:chOff x="6041399" y="1868989"/>
              <a:chExt cx="2156346" cy="464023"/>
            </a:xfrm>
          </p:grpSpPr>
          <p:sp>
            <p:nvSpPr>
              <p:cNvPr id="13" name="右箭头 12"/>
              <p:cNvSpPr/>
              <p:nvPr/>
            </p:nvSpPr>
            <p:spPr bwMode="auto">
              <a:xfrm>
                <a:off x="6041399" y="1944051"/>
                <a:ext cx="532263" cy="313898"/>
              </a:xfrm>
              <a:prstGeom prst="rightArrow">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accent6"/>
              </a:lnRef>
              <a:fillRef idx="3">
                <a:schemeClr val="accent6"/>
              </a:fillRef>
              <a:effectRef idx="2">
                <a:schemeClr val="accent6"/>
              </a:effectRef>
              <a:fontRef idx="minor">
                <a:schemeClr val="lt1"/>
              </a:fontRef>
            </p:style>
            <p:txBody>
              <a:bodyPr vert="horz" wrap="none" lIns="84406" tIns="42203" rIns="84406" bIns="42203" numCol="1" rtlCol="0" anchor="ctr" anchorCtr="0" compatLnSpc="1">
                <a:prstTxWarp prst="textNoShape">
                  <a:avLst/>
                </a:prstTxWarp>
              </a:bodyPr>
              <a:lstStyle/>
              <a:p>
                <a:pPr defTabSz="844083" eaLnBrk="0" hangingPunct="0"/>
                <a:endParaRPr lang="zh-CN" altLang="en-US">
                  <a:solidFill>
                    <a:schemeClr val="tx1"/>
                  </a:solidFill>
                  <a:latin typeface="Arial" charset="0"/>
                </a:endParaRPr>
              </a:p>
            </p:txBody>
          </p:sp>
          <p:sp>
            <p:nvSpPr>
              <p:cNvPr id="14" name="圆角矩形 13"/>
              <p:cNvSpPr/>
              <p:nvPr/>
            </p:nvSpPr>
            <p:spPr bwMode="auto">
              <a:xfrm>
                <a:off x="6655548" y="1868989"/>
                <a:ext cx="1542197" cy="464023"/>
              </a:xfrm>
              <a:prstGeom prst="roundRect">
                <a:avLst/>
              </a:prstGeom>
              <a:ln>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3"/>
              </a:fillRef>
              <a:effectRef idx="1">
                <a:schemeClr val="accent3"/>
              </a:effectRef>
              <a:fontRef idx="minor">
                <a:schemeClr val="lt1"/>
              </a:fontRef>
            </p:style>
            <p:txBody>
              <a:bodyPr vert="horz" wrap="none" lIns="84406" tIns="42203" rIns="84406" bIns="42203" numCol="1" rtlCol="0" anchor="ctr" anchorCtr="0" compatLnSpc="1">
                <a:prstTxWarp prst="textNoShape">
                  <a:avLst/>
                </a:prstTxWarp>
              </a:bodyPr>
              <a:lstStyle/>
              <a:p>
                <a:r>
                  <a:rPr lang="en-US" altLang="zh-CN" dirty="0" smtClean="0">
                    <a:latin typeface="微软雅黑" pitchFamily="34" charset="-122"/>
                    <a:ea typeface="微软雅黑" pitchFamily="34" charset="-122"/>
                  </a:rPr>
                  <a:t>3.</a:t>
                </a:r>
                <a:r>
                  <a:rPr lang="zh-CN" altLang="en-US" dirty="0" smtClean="0">
                    <a:latin typeface="微软雅黑" pitchFamily="34" charset="-122"/>
                    <a:ea typeface="微软雅黑" pitchFamily="34" charset="-122"/>
                  </a:rPr>
                  <a:t>公共平台</a:t>
                </a:r>
                <a:endParaRPr lang="en-US" altLang="zh-CN" dirty="0" smtClean="0">
                  <a:latin typeface="微软雅黑" pitchFamily="34" charset="-122"/>
                  <a:ea typeface="微软雅黑" pitchFamily="34" charset="-122"/>
                </a:endParaRPr>
              </a:p>
            </p:txBody>
          </p:sp>
        </p:grpSp>
      </p:grpSp>
    </p:spTree>
    <p:extLst>
      <p:ext uri="{BB962C8B-B14F-4D97-AF65-F5344CB8AC3E}">
        <p14:creationId xmlns:p14="http://schemas.microsoft.com/office/powerpoint/2010/main" val="3057378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1"/>
          <p:cNvSpPr>
            <a:spLocks noGrp="1"/>
          </p:cNvSpPr>
          <p:nvPr>
            <p:ph idx="1"/>
          </p:nvPr>
        </p:nvSpPr>
        <p:spPr>
          <a:xfrm>
            <a:off x="2380618" y="876592"/>
            <a:ext cx="5399064" cy="2691940"/>
          </a:xfrm>
          <a:prstGeom prst="rect">
            <a:avLst/>
          </a:prstGeom>
        </p:spPr>
        <p:txBody>
          <a:bodyPr/>
          <a:lstStyle/>
          <a:p>
            <a:pPr>
              <a:lnSpc>
                <a:spcPct val="140000"/>
              </a:lnSpc>
              <a:buFont typeface="Wingdings" panose="05000000000000000000" pitchFamily="2" charset="2"/>
              <a:buChar char="p"/>
            </a:pPr>
            <a:r>
              <a:rPr lang="zh-CN" altLang="en-US" sz="2800" b="1" dirty="0" smtClean="0">
                <a:solidFill>
                  <a:schemeClr val="tx1"/>
                </a:solidFill>
                <a:latin typeface="微软雅黑" panose="020B0503020204020204" pitchFamily="34" charset="-122"/>
                <a:ea typeface="微软雅黑" panose="020B0503020204020204" pitchFamily="34" charset="-122"/>
              </a:rPr>
              <a:t> 教育</a:t>
            </a:r>
            <a:r>
              <a:rPr lang="zh-CN" altLang="en-US" sz="2800" b="1" dirty="0">
                <a:solidFill>
                  <a:schemeClr val="tx1"/>
                </a:solidFill>
                <a:latin typeface="微软雅黑" panose="020B0503020204020204" pitchFamily="34" charset="-122"/>
                <a:ea typeface="微软雅黑" panose="020B0503020204020204" pitchFamily="34" charset="-122"/>
              </a:rPr>
              <a:t>云平台</a:t>
            </a:r>
            <a:r>
              <a:rPr lang="zh-CN" altLang="en-US" sz="2800" b="1" dirty="0" smtClean="0">
                <a:solidFill>
                  <a:schemeClr val="tx1"/>
                </a:solidFill>
                <a:latin typeface="微软雅黑" panose="020B0503020204020204" pitchFamily="34" charset="-122"/>
                <a:ea typeface="微软雅黑" panose="020B0503020204020204" pitchFamily="34" charset="-122"/>
              </a:rPr>
              <a:t>的</a:t>
            </a:r>
            <a:r>
              <a:rPr lang="zh-CN" altLang="en-US" sz="2800" b="1" dirty="0" smtClean="0">
                <a:solidFill>
                  <a:schemeClr val="tx1"/>
                </a:solidFill>
                <a:latin typeface="微软雅黑" panose="020B0503020204020204" pitchFamily="34" charset="-122"/>
                <a:ea typeface="微软雅黑" panose="020B0503020204020204" pitchFamily="34" charset="-122"/>
              </a:rPr>
              <a:t>建设背景</a:t>
            </a:r>
            <a:endParaRPr lang="en-US" altLang="zh-CN" sz="2800" b="1" dirty="0" smtClean="0">
              <a:solidFill>
                <a:schemeClr val="tx1"/>
              </a:solidFill>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solidFill>
                  <a:srgbClr val="FF0000"/>
                </a:solidFill>
                <a:latin typeface="微软雅黑" panose="020B0503020204020204" pitchFamily="34" charset="-122"/>
                <a:ea typeface="微软雅黑" panose="020B0503020204020204" pitchFamily="34" charset="-122"/>
              </a:rPr>
              <a:t> 教育</a:t>
            </a:r>
            <a:r>
              <a:rPr lang="zh-CN" altLang="en-US" sz="2800" b="1" dirty="0" smtClean="0">
                <a:solidFill>
                  <a:srgbClr val="FF0000"/>
                </a:solidFill>
                <a:latin typeface="微软雅黑" panose="020B0503020204020204" pitchFamily="34" charset="-122"/>
                <a:ea typeface="微软雅黑" panose="020B0503020204020204" pitchFamily="34" charset="-122"/>
              </a:rPr>
              <a:t>云平台的建设思路与定位</a:t>
            </a:r>
            <a:endParaRPr lang="en-US" altLang="zh-CN" sz="2800" b="1" dirty="0" smtClean="0">
              <a:solidFill>
                <a:srgbClr val="FF0000"/>
              </a:solidFill>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latin typeface="微软雅黑" panose="020B0503020204020204" pitchFamily="34" charset="-122"/>
                <a:ea typeface="微软雅黑" panose="020B0503020204020204" pitchFamily="34" charset="-122"/>
              </a:rPr>
              <a:t> 教育</a:t>
            </a:r>
            <a:r>
              <a:rPr lang="zh-CN" altLang="en-US" sz="2800" b="1" dirty="0">
                <a:latin typeface="微软雅黑" panose="020B0503020204020204" pitchFamily="34" charset="-122"/>
                <a:ea typeface="微软雅黑" panose="020B0503020204020204" pitchFamily="34" charset="-122"/>
              </a:rPr>
              <a:t>云</a:t>
            </a:r>
            <a:r>
              <a:rPr lang="zh-CN" altLang="en-US" sz="2800" b="1" dirty="0" smtClean="0">
                <a:latin typeface="微软雅黑" panose="020B0503020204020204" pitchFamily="34" charset="-122"/>
                <a:ea typeface="微软雅黑" panose="020B0503020204020204" pitchFamily="34" charset="-122"/>
              </a:rPr>
              <a:t>平台的总体方案设计</a:t>
            </a:r>
            <a:endParaRPr lang="en-US" altLang="zh-CN" sz="2800" b="1" dirty="0" smtClean="0">
              <a:latin typeface="微软雅黑" panose="020B0503020204020204" pitchFamily="34" charset="-122"/>
              <a:ea typeface="微软雅黑" panose="020B0503020204020204" pitchFamily="34" charset="-122"/>
            </a:endParaRPr>
          </a:p>
          <a:p>
            <a:pPr>
              <a:lnSpc>
                <a:spcPct val="140000"/>
              </a:lnSpc>
              <a:buFont typeface="Wingdings" panose="05000000000000000000" pitchFamily="2" charset="2"/>
              <a:buChar char="p"/>
            </a:pPr>
            <a:r>
              <a:rPr lang="zh-CN" altLang="en-US" sz="2800" b="1" dirty="0" smtClean="0">
                <a:latin typeface="微软雅黑" panose="020B0503020204020204" pitchFamily="34" charset="-122"/>
                <a:ea typeface="微软雅黑" panose="020B0503020204020204" pitchFamily="34" charset="-122"/>
              </a:rPr>
              <a:t> 教育云平台的核心价值</a:t>
            </a:r>
            <a:endParaRPr lang="en-US" altLang="zh-CN" sz="2800" b="1" dirty="0" smtClean="0">
              <a:latin typeface="微软雅黑" panose="020B0503020204020204" pitchFamily="34" charset="-122"/>
              <a:ea typeface="微软雅黑" panose="020B0503020204020204" pitchFamily="34" charset="-122"/>
            </a:endParaRPr>
          </a:p>
        </p:txBody>
      </p:sp>
      <p:sp>
        <p:nvSpPr>
          <p:cNvPr id="6" name="矩形 5"/>
          <p:cNvSpPr/>
          <p:nvPr/>
        </p:nvSpPr>
        <p:spPr>
          <a:xfrm>
            <a:off x="18446" y="0"/>
            <a:ext cx="1387701" cy="686435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p>
        </p:txBody>
      </p:sp>
      <p:sp>
        <p:nvSpPr>
          <p:cNvPr id="8" name="TextBox 8"/>
          <p:cNvSpPr txBox="1">
            <a:spLocks noChangeArrowheads="1"/>
          </p:cNvSpPr>
          <p:nvPr/>
        </p:nvSpPr>
        <p:spPr bwMode="auto">
          <a:xfrm>
            <a:off x="257896" y="729915"/>
            <a:ext cx="1046440" cy="2349500"/>
          </a:xfrm>
          <a:prstGeom prst="rect">
            <a:avLst/>
          </a:prstGeom>
          <a:noFill/>
          <a:ln w="9525">
            <a:noFill/>
            <a:miter lim="800000"/>
            <a:headEnd/>
            <a:tailEnd/>
          </a:ln>
        </p:spPr>
        <p:txBody>
          <a:bodyPr vert="eaVert">
            <a:spAutoFit/>
          </a:bodyPr>
          <a:lstStyle/>
          <a:p>
            <a:pPr eaLnBrk="0" hangingPunct="0">
              <a:defRPr/>
            </a:pPr>
            <a:r>
              <a:rPr lang="en-US" altLang="zh-CN" sz="2400" b="1" dirty="0">
                <a:solidFill>
                  <a:schemeClr val="bg1"/>
                </a:solidFill>
                <a:latin typeface="微软雅黑" pitchFamily="34" charset="-122"/>
                <a:ea typeface="微软雅黑" pitchFamily="34" charset="-122"/>
              </a:rPr>
              <a:t>DIRECTORY</a:t>
            </a:r>
          </a:p>
          <a:p>
            <a:pPr eaLnBrk="0" hangingPunct="0">
              <a:defRPr/>
            </a:pPr>
            <a:r>
              <a:rPr lang="zh-CN" altLang="en-US" sz="3200" b="1" dirty="0">
                <a:solidFill>
                  <a:schemeClr val="bg1"/>
                </a:solidFill>
                <a:latin typeface="微软雅黑" pitchFamily="34" charset="-122"/>
                <a:ea typeface="微软雅黑" pitchFamily="34" charset="-122"/>
              </a:rPr>
              <a:t>目  录</a:t>
            </a:r>
            <a:endParaRPr lang="en-US" altLang="zh-CN" sz="3200" b="1"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42202427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UBTITLE" val="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QPT Handout Basic A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QPT Handout Basic A4">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rtlCol="0" anchor="ctr" anchorCtr="0" compatLnSpc="1">
        <a:prstTxWarp prst="textNoShape">
          <a:avLst/>
        </a:prstTxWarp>
      </a:bodyPr>
      <a:lstStyle>
        <a:defPPr algn="ctr">
          <a:defRPr sz="2800" dirty="0" smtClean="0">
            <a:solidFill>
              <a:schemeClr val="bg1"/>
            </a:solidFill>
            <a:latin typeface="微软雅黑" pitchFamily="34" charset="-122"/>
            <a:ea typeface="微软雅黑" pitchFamily="34" charset="-122"/>
          </a:defRPr>
        </a:defPPr>
      </a:lstStyle>
    </a:spDef>
    <a:lnDef>
      <a:spPr bwMode="auto">
        <a:xfrm>
          <a:off x="0" y="0"/>
          <a:ext cx="1" cy="1"/>
        </a:xfrm>
        <a:custGeom>
          <a:avLst/>
          <a:gdLst/>
          <a:ahLst/>
          <a:cxnLst/>
          <a:rect l="0" t="0" r="0" b="0"/>
          <a:pathLst/>
        </a:custGeom>
        <a:solidFill>
          <a:schemeClr val="accent1"/>
        </a:solidFill>
        <a:ln w="63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QPT Handout Basic A4 1">
        <a:dk1>
          <a:srgbClr val="000000"/>
        </a:dk1>
        <a:lt1>
          <a:srgbClr val="FFFFFF"/>
        </a:lt1>
        <a:dk2>
          <a:srgbClr val="000000"/>
        </a:dk2>
        <a:lt2>
          <a:srgbClr val="FFFFFF"/>
        </a:lt2>
        <a:accent1>
          <a:srgbClr val="969696"/>
        </a:accent1>
        <a:accent2>
          <a:srgbClr val="EAEAEA"/>
        </a:accent2>
        <a:accent3>
          <a:srgbClr val="FFFFFF"/>
        </a:accent3>
        <a:accent4>
          <a:srgbClr val="000000"/>
        </a:accent4>
        <a:accent5>
          <a:srgbClr val="C9C9C9"/>
        </a:accent5>
        <a:accent6>
          <a:srgbClr val="D4D4D4"/>
        </a:accent6>
        <a:hlink>
          <a:srgbClr val="5F5F5F"/>
        </a:hlink>
        <a:folHlink>
          <a:srgbClr val="CBCBCB"/>
        </a:folHlink>
      </a:clrScheme>
      <a:clrMap bg1="lt1" tx1="dk1" bg2="lt2" tx2="dk2" accent1="accent1" accent2="accent2" accent3="accent3" accent4="accent4" accent5="accent5" accent6="accent6" hlink="hlink" folHlink="folHlink"/>
    </a:extraClrScheme>
    <a:extraClrScheme>
      <a:clrScheme name="QPT Handout Basic A4 2">
        <a:dk1>
          <a:srgbClr val="000000"/>
        </a:dk1>
        <a:lt1>
          <a:srgbClr val="FFFFFF"/>
        </a:lt1>
        <a:dk2>
          <a:srgbClr val="FFFFFF"/>
        </a:dk2>
        <a:lt2>
          <a:srgbClr val="FFFFFF"/>
        </a:lt2>
        <a:accent1>
          <a:srgbClr val="00CC66"/>
        </a:accent1>
        <a:accent2>
          <a:srgbClr val="33CCCC"/>
        </a:accent2>
        <a:accent3>
          <a:srgbClr val="FFFFFF"/>
        </a:accent3>
        <a:accent4>
          <a:srgbClr val="000000"/>
        </a:accent4>
        <a:accent5>
          <a:srgbClr val="AAE2B8"/>
        </a:accent5>
        <a:accent6>
          <a:srgbClr val="2DB9B9"/>
        </a:accent6>
        <a:hlink>
          <a:srgbClr val="FF9433"/>
        </a:hlink>
        <a:folHlink>
          <a:srgbClr val="0066FF"/>
        </a:folHlink>
      </a:clrScheme>
      <a:clrMap bg1="lt1" tx1="dk1" bg2="lt2" tx2="dk2" accent1="accent1" accent2="accent2" accent3="accent3" accent4="accent4" accent5="accent5" accent6="accent6" hlink="hlink" folHlink="folHlink"/>
    </a:extraClrScheme>
    <a:extraClrScheme>
      <a:clrScheme name="QPT Handout Basic A4 3">
        <a:dk1>
          <a:srgbClr val="000000"/>
        </a:dk1>
        <a:lt1>
          <a:srgbClr val="FFFFFF"/>
        </a:lt1>
        <a:dk2>
          <a:srgbClr val="FFFFFF"/>
        </a:dk2>
        <a:lt2>
          <a:srgbClr val="FFFFFF"/>
        </a:lt2>
        <a:accent1>
          <a:srgbClr val="33CCCC"/>
        </a:accent1>
        <a:accent2>
          <a:srgbClr val="00CC66"/>
        </a:accent2>
        <a:accent3>
          <a:srgbClr val="FFFFFF"/>
        </a:accent3>
        <a:accent4>
          <a:srgbClr val="000000"/>
        </a:accent4>
        <a:accent5>
          <a:srgbClr val="ADE2E2"/>
        </a:accent5>
        <a:accent6>
          <a:srgbClr val="00B95C"/>
        </a:accent6>
        <a:hlink>
          <a:srgbClr val="FF9433"/>
        </a:hlink>
        <a:folHlink>
          <a:srgbClr val="0066FF"/>
        </a:folHlink>
      </a:clrScheme>
      <a:clrMap bg1="lt1" tx1="dk1" bg2="lt2" tx2="dk2" accent1="accent1" accent2="accent2" accent3="accent3" accent4="accent4" accent5="accent5" accent6="accent6" hlink="hlink" folHlink="folHlink"/>
    </a:extraClrScheme>
    <a:extraClrScheme>
      <a:clrScheme name="QPT Handout Basic A4 4">
        <a:dk1>
          <a:srgbClr val="000000"/>
        </a:dk1>
        <a:lt1>
          <a:srgbClr val="FFFFFF"/>
        </a:lt1>
        <a:dk2>
          <a:srgbClr val="FFFFFF"/>
        </a:dk2>
        <a:lt2>
          <a:srgbClr val="FFFFFF"/>
        </a:lt2>
        <a:accent1>
          <a:srgbClr val="000066"/>
        </a:accent1>
        <a:accent2>
          <a:srgbClr val="A50021"/>
        </a:accent2>
        <a:accent3>
          <a:srgbClr val="FFFFFF"/>
        </a:accent3>
        <a:accent4>
          <a:srgbClr val="000000"/>
        </a:accent4>
        <a:accent5>
          <a:srgbClr val="AAAAB8"/>
        </a:accent5>
        <a:accent6>
          <a:srgbClr val="95001D"/>
        </a:accent6>
        <a:hlink>
          <a:srgbClr val="006600"/>
        </a:hlink>
        <a:folHlink>
          <a:srgbClr val="AF9C53"/>
        </a:folHlink>
      </a:clrScheme>
      <a:clrMap bg1="lt1" tx1="dk1" bg2="lt2" tx2="dk2" accent1="accent1" accent2="accent2" accent3="accent3" accent4="accent4" accent5="accent5" accent6="accent6" hlink="hlink" folHlink="folHlink"/>
    </a:extraClrScheme>
    <a:extraClrScheme>
      <a:clrScheme name="QPT Handout Basic A4 5">
        <a:dk1>
          <a:srgbClr val="000000"/>
        </a:dk1>
        <a:lt1>
          <a:srgbClr val="FFFFFF"/>
        </a:lt1>
        <a:dk2>
          <a:srgbClr val="FFFFFF"/>
        </a:dk2>
        <a:lt2>
          <a:srgbClr val="FFFFFF"/>
        </a:lt2>
        <a:accent1>
          <a:srgbClr val="A50021"/>
        </a:accent1>
        <a:accent2>
          <a:srgbClr val="000066"/>
        </a:accent2>
        <a:accent3>
          <a:srgbClr val="FFFFFF"/>
        </a:accent3>
        <a:accent4>
          <a:srgbClr val="000000"/>
        </a:accent4>
        <a:accent5>
          <a:srgbClr val="CFAAAB"/>
        </a:accent5>
        <a:accent6>
          <a:srgbClr val="00005C"/>
        </a:accent6>
        <a:hlink>
          <a:srgbClr val="AF9C53"/>
        </a:hlink>
        <a:folHlink>
          <a:srgbClr val="006600"/>
        </a:folHlink>
      </a:clrScheme>
      <a:clrMap bg1="lt1" tx1="dk1" bg2="lt2" tx2="dk2" accent1="accent1" accent2="accent2" accent3="accent3" accent4="accent4" accent5="accent5" accent6="accent6" hlink="hlink" folHlink="folHlink"/>
    </a:extraClrScheme>
    <a:extraClrScheme>
      <a:clrScheme name="QPT Handout Basic A4 6">
        <a:dk1>
          <a:srgbClr val="000000"/>
        </a:dk1>
        <a:lt1>
          <a:srgbClr val="FFFFFF"/>
        </a:lt1>
        <a:dk2>
          <a:srgbClr val="FFFFFF"/>
        </a:dk2>
        <a:lt2>
          <a:srgbClr val="FFFFFF"/>
        </a:lt2>
        <a:accent1>
          <a:srgbClr val="33CC33"/>
        </a:accent1>
        <a:accent2>
          <a:srgbClr val="FF6600"/>
        </a:accent2>
        <a:accent3>
          <a:srgbClr val="FFFFFF"/>
        </a:accent3>
        <a:accent4>
          <a:srgbClr val="000000"/>
        </a:accent4>
        <a:accent5>
          <a:srgbClr val="ADE2AD"/>
        </a:accent5>
        <a:accent6>
          <a:srgbClr val="E75C00"/>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QPT Handout Basic A4 7">
        <a:dk1>
          <a:srgbClr val="000000"/>
        </a:dk1>
        <a:lt1>
          <a:srgbClr val="FFFFFF"/>
        </a:lt1>
        <a:dk2>
          <a:srgbClr val="FFFFFF"/>
        </a:dk2>
        <a:lt2>
          <a:srgbClr val="FFFFFF"/>
        </a:lt2>
        <a:accent1>
          <a:srgbClr val="333399"/>
        </a:accent1>
        <a:accent2>
          <a:srgbClr val="FFCC00"/>
        </a:accent2>
        <a:accent3>
          <a:srgbClr val="FFFFFF"/>
        </a:accent3>
        <a:accent4>
          <a:srgbClr val="000000"/>
        </a:accent4>
        <a:accent5>
          <a:srgbClr val="ADADCA"/>
        </a:accent5>
        <a:accent6>
          <a:srgbClr val="E7B900"/>
        </a:accent6>
        <a:hlink>
          <a:srgbClr val="33CC33"/>
        </a:hlink>
        <a:folHlink>
          <a:srgbClr val="FF6600"/>
        </a:folHlink>
      </a:clrScheme>
      <a:clrMap bg1="lt1" tx1="dk1" bg2="lt2" tx2="dk2" accent1="accent1" accent2="accent2" accent3="accent3" accent4="accent4" accent5="accent5" accent6="accent6" hlink="hlink" folHlink="folHlink"/>
    </a:extraClrScheme>
    <a:extraClrScheme>
      <a:clrScheme name="QPT Handout Basic A4 8">
        <a:dk1>
          <a:srgbClr val="000000"/>
        </a:dk1>
        <a:lt1>
          <a:srgbClr val="FFFFFF"/>
        </a:lt1>
        <a:dk2>
          <a:srgbClr val="FFFFFF"/>
        </a:dk2>
        <a:lt2>
          <a:srgbClr val="FFFFFF"/>
        </a:lt2>
        <a:accent1>
          <a:srgbClr val="807C00"/>
        </a:accent1>
        <a:accent2>
          <a:srgbClr val="003366"/>
        </a:accent2>
        <a:accent3>
          <a:srgbClr val="FFFFFF"/>
        </a:accent3>
        <a:accent4>
          <a:srgbClr val="000000"/>
        </a:accent4>
        <a:accent5>
          <a:srgbClr val="C0BFAA"/>
        </a:accent5>
        <a:accent6>
          <a:srgbClr val="002D5C"/>
        </a:accent6>
        <a:hlink>
          <a:srgbClr val="993366"/>
        </a:hlink>
        <a:folHlink>
          <a:srgbClr val="6699FF"/>
        </a:folHlink>
      </a:clrScheme>
      <a:clrMap bg1="lt1" tx1="dk1" bg2="lt2" tx2="dk2" accent1="accent1" accent2="accent2" accent3="accent3" accent4="accent4" accent5="accent5" accent6="accent6" hlink="hlink" folHlink="folHlink"/>
    </a:extraClrScheme>
    <a:extraClrScheme>
      <a:clrScheme name="QPT Handout Basic A4 9">
        <a:dk1>
          <a:srgbClr val="000000"/>
        </a:dk1>
        <a:lt1>
          <a:srgbClr val="FFFFFF"/>
        </a:lt1>
        <a:dk2>
          <a:srgbClr val="FFFFFF"/>
        </a:dk2>
        <a:lt2>
          <a:srgbClr val="FFFFFF"/>
        </a:lt2>
        <a:accent1>
          <a:srgbClr val="6699FF"/>
        </a:accent1>
        <a:accent2>
          <a:srgbClr val="993366"/>
        </a:accent2>
        <a:accent3>
          <a:srgbClr val="FFFFFF"/>
        </a:accent3>
        <a:accent4>
          <a:srgbClr val="000000"/>
        </a:accent4>
        <a:accent5>
          <a:srgbClr val="B8CAFF"/>
        </a:accent5>
        <a:accent6>
          <a:srgbClr val="8A2D5C"/>
        </a:accent6>
        <a:hlink>
          <a:srgbClr val="FF9400"/>
        </a:hlink>
        <a:folHlink>
          <a:srgbClr val="807C00"/>
        </a:folHlink>
      </a:clrScheme>
      <a:clrMap bg1="lt1" tx1="dk1" bg2="lt2" tx2="dk2" accent1="accent1" accent2="accent2" accent3="accent3" accent4="accent4" accent5="accent5" accent6="accent6" hlink="hlink" folHlink="folHlink"/>
    </a:extraClrScheme>
    <a:extraClrScheme>
      <a:clrScheme name="QPT Handout Basic A4 10">
        <a:dk1>
          <a:srgbClr val="000000"/>
        </a:dk1>
        <a:lt1>
          <a:srgbClr val="FFFFFF"/>
        </a:lt1>
        <a:dk2>
          <a:srgbClr val="FFFFFF"/>
        </a:dk2>
        <a:lt2>
          <a:srgbClr val="FFFFFF"/>
        </a:lt2>
        <a:accent1>
          <a:srgbClr val="72BAE2"/>
        </a:accent1>
        <a:accent2>
          <a:srgbClr val="6694FF"/>
        </a:accent2>
        <a:accent3>
          <a:srgbClr val="FFFFFF"/>
        </a:accent3>
        <a:accent4>
          <a:srgbClr val="000000"/>
        </a:accent4>
        <a:accent5>
          <a:srgbClr val="BCD9EE"/>
        </a:accent5>
        <a:accent6>
          <a:srgbClr val="5C86E7"/>
        </a:accent6>
        <a:hlink>
          <a:srgbClr val="0043D8"/>
        </a:hlink>
        <a:folHlink>
          <a:srgbClr val="3D70B3"/>
        </a:folHlink>
      </a:clrScheme>
      <a:clrMap bg1="lt1" tx1="dk1" bg2="lt2" tx2="dk2" accent1="accent1" accent2="accent2" accent3="accent3" accent4="accent4" accent5="accent5" accent6="accent6" hlink="hlink" folHlink="folHlink"/>
    </a:extraClrScheme>
    <a:extraClrScheme>
      <a:clrScheme name="QPT Handout Basic A4 11">
        <a:dk1>
          <a:srgbClr val="000000"/>
        </a:dk1>
        <a:lt1>
          <a:srgbClr val="FFFFFF"/>
        </a:lt1>
        <a:dk2>
          <a:srgbClr val="FFFFFF"/>
        </a:dk2>
        <a:lt2>
          <a:srgbClr val="FFFFFF"/>
        </a:lt2>
        <a:accent1>
          <a:srgbClr val="72BAE2"/>
        </a:accent1>
        <a:accent2>
          <a:srgbClr val="C3EBFB"/>
        </a:accent2>
        <a:accent3>
          <a:srgbClr val="FFFFFF"/>
        </a:accent3>
        <a:accent4>
          <a:srgbClr val="000000"/>
        </a:accent4>
        <a:accent5>
          <a:srgbClr val="BCD9EE"/>
        </a:accent5>
        <a:accent6>
          <a:srgbClr val="B0D5E3"/>
        </a:accent6>
        <a:hlink>
          <a:srgbClr val="4A8BEA"/>
        </a:hlink>
        <a:folHlink>
          <a:srgbClr val="006699"/>
        </a:folHlink>
      </a:clrScheme>
      <a:clrMap bg1="lt1" tx1="dk1" bg2="lt2" tx2="dk2" accent1="accent1" accent2="accent2" accent3="accent3" accent4="accent4" accent5="accent5" accent6="accent6" hlink="hlink" folHlink="folHlink"/>
    </a:extraClrScheme>
    <a:extraClrScheme>
      <a:clrScheme name="QPT Handout Basic A4 12">
        <a:dk1>
          <a:srgbClr val="000000"/>
        </a:dk1>
        <a:lt1>
          <a:srgbClr val="FFFFFF"/>
        </a:lt1>
        <a:dk2>
          <a:srgbClr val="FFFFFF"/>
        </a:dk2>
        <a:lt2>
          <a:srgbClr val="FFFFFF"/>
        </a:lt2>
        <a:accent1>
          <a:srgbClr val="72BAE2"/>
        </a:accent1>
        <a:accent2>
          <a:srgbClr val="C3EBFB"/>
        </a:accent2>
        <a:accent3>
          <a:srgbClr val="FFFFFF"/>
        </a:accent3>
        <a:accent4>
          <a:srgbClr val="000000"/>
        </a:accent4>
        <a:accent5>
          <a:srgbClr val="BCD9EE"/>
        </a:accent5>
        <a:accent6>
          <a:srgbClr val="B0D5E3"/>
        </a:accent6>
        <a:hlink>
          <a:srgbClr val="2674E6"/>
        </a:hlink>
        <a:folHlink>
          <a:srgbClr val="0066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商务洽谈模板1-1">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东莞市教育信息化建设方案V2</Template>
  <TotalTime>68081</TotalTime>
  <Words>5971</Words>
  <Application>Microsoft Office PowerPoint</Application>
  <PresentationFormat>自定义</PresentationFormat>
  <Paragraphs>857</Paragraphs>
  <Slides>64</Slides>
  <Notes>61</Notes>
  <HiddenSlides>0</HiddenSlides>
  <MMClips>0</MMClips>
  <ScaleCrop>false</ScaleCrop>
  <HeadingPairs>
    <vt:vector size="8" baseType="variant">
      <vt:variant>
        <vt:lpstr>已用的字体</vt:lpstr>
      </vt:variant>
      <vt:variant>
        <vt:i4>10</vt:i4>
      </vt:variant>
      <vt:variant>
        <vt:lpstr>主题</vt:lpstr>
      </vt:variant>
      <vt:variant>
        <vt:i4>2</vt:i4>
      </vt:variant>
      <vt:variant>
        <vt:lpstr>嵌入 OLE 服务器</vt:lpstr>
      </vt:variant>
      <vt:variant>
        <vt:i4>1</vt:i4>
      </vt:variant>
      <vt:variant>
        <vt:lpstr>幻灯片标题</vt:lpstr>
      </vt:variant>
      <vt:variant>
        <vt:i4>64</vt:i4>
      </vt:variant>
    </vt:vector>
  </HeadingPairs>
  <TitlesOfParts>
    <vt:vector size="77" baseType="lpstr">
      <vt:lpstr>Malgun Gothic</vt:lpstr>
      <vt:lpstr>黑体</vt:lpstr>
      <vt:lpstr>华文隶书</vt:lpstr>
      <vt:lpstr>宋体</vt:lpstr>
      <vt:lpstr>微软雅黑</vt:lpstr>
      <vt:lpstr>Arial</vt:lpstr>
      <vt:lpstr>Calibri</vt:lpstr>
      <vt:lpstr>Times New Roman</vt:lpstr>
      <vt:lpstr>Verdana</vt:lpstr>
      <vt:lpstr>Wingdings</vt:lpstr>
      <vt:lpstr>QPT Handout Basic A4</vt:lpstr>
      <vt:lpstr>商务洽谈模板1-1</vt:lpstr>
      <vt:lpstr>Visio</vt:lpstr>
      <vt:lpstr>PowerPoint 演示文稿</vt:lpstr>
      <vt:lpstr>PowerPoint 演示文稿</vt:lpstr>
      <vt:lpstr>1、政策背景 —— 国家中长期教育改革和发展规划纲要</vt:lpstr>
      <vt:lpstr>1、政策背景 —— 教育信息化十年发展规划(2011-2020年)</vt:lpstr>
      <vt:lpstr>1、政策背景 —— 其他相关政策</vt:lpstr>
      <vt:lpstr>2、教育试点—— 教育部开展教育信息化试点工作的通知</vt:lpstr>
      <vt:lpstr>2、教育试点——关于进一步充实教育信息化试点工作内容的意见 </vt:lpstr>
      <vt:lpstr>建设背景总结</vt:lpstr>
      <vt:lpstr>PowerPoint 演示文稿</vt:lpstr>
      <vt:lpstr>PowerPoint 演示文稿</vt:lpstr>
      <vt:lpstr>建设内容</vt:lpstr>
      <vt:lpstr>智慧教育云平台顶层功能视图</vt:lpstr>
      <vt:lpstr>智慧教育云平台的核心功能</vt:lpstr>
      <vt:lpstr>目标聚焦-资源/数据/应用的整合形成集中化的云平台</vt:lpstr>
      <vt:lpstr>“云生态”平台的技术定位</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信息门户网站</vt:lpstr>
      <vt:lpstr>PowerPoint 演示文稿</vt:lpstr>
      <vt:lpstr>人人通——人人通空间</vt:lpstr>
      <vt:lpstr>PowerPoint 演示文稿</vt:lpstr>
      <vt:lpstr>PowerPoint 演示文稿</vt:lpstr>
      <vt:lpstr>PowerPoint 演示文稿</vt:lpstr>
      <vt:lpstr>PowerPoint 演示文稿</vt:lpstr>
      <vt:lpstr>资源中心设计思路-应用架构</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数字化教学——班班通智慧云教室</vt:lpstr>
      <vt:lpstr>数字化教学——班班通智慧云教室——核心功能</vt:lpstr>
      <vt:lpstr>数字化教学——智慧云教室功能展示——老师端</vt:lpstr>
      <vt:lpstr>数字化教学——智慧云教室功能展示——学生端</vt:lpstr>
      <vt:lpstr>PowerPoint 演示文稿</vt:lpstr>
      <vt:lpstr>PowerPoint 演示文稿</vt:lpstr>
      <vt:lpstr>PowerPoint 演示文稿</vt:lpstr>
      <vt:lpstr>APP应用——人人通APP</vt:lpstr>
      <vt:lpstr>APP应用——作业管理APP</vt:lpstr>
      <vt:lpstr>APP应用——招生考试APP</vt:lpstr>
      <vt:lpstr>PowerPoint 演示文稿</vt:lpstr>
      <vt:lpstr>教育云平台的核心价值</vt:lpstr>
      <vt:lpstr>用户案例</vt:lpstr>
      <vt:lpstr>教育云平台的核心能力</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标题</dc:title>
  <dc:creator>bingyi</dc:creator>
  <cp:lastModifiedBy>AYong Zh</cp:lastModifiedBy>
  <cp:revision>5112</cp:revision>
  <dcterms:created xsi:type="dcterms:W3CDTF">2002-08-28T14:32:09Z</dcterms:created>
  <dcterms:modified xsi:type="dcterms:W3CDTF">2016-11-16T03:46:43Z</dcterms:modified>
</cp:coreProperties>
</file>